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310" r:id="rId4"/>
    <p:sldId id="311" r:id="rId5"/>
    <p:sldId id="312" r:id="rId6"/>
    <p:sldId id="313" r:id="rId7"/>
    <p:sldId id="336" r:id="rId8"/>
    <p:sldId id="314" r:id="rId9"/>
    <p:sldId id="341" r:id="rId10"/>
    <p:sldId id="342" r:id="rId11"/>
    <p:sldId id="343" r:id="rId12"/>
    <p:sldId id="340" r:id="rId13"/>
    <p:sldId id="315" r:id="rId14"/>
    <p:sldId id="345" r:id="rId15"/>
    <p:sldId id="344" r:id="rId16"/>
    <p:sldId id="316" r:id="rId17"/>
    <p:sldId id="31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7C502"/>
    <a:srgbClr val="A80671"/>
    <a:srgbClr val="DF9E08"/>
    <a:srgbClr val="B10669"/>
    <a:srgbClr val="D2044D"/>
    <a:srgbClr val="E22930"/>
    <a:srgbClr val="EA5715"/>
    <a:srgbClr val="DF9B08"/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84" y="-552"/>
      </p:cViewPr>
      <p:guideLst>
        <p:guide orient="horz" pos="414"/>
        <p:guide orient="horz" pos="3906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pPr/>
              <a:t>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oqa.github.io/spoqa-han-sans/ko-KR/#downloa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oqa.github.io/spoqa-han-sans/ko-KR/#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54000">
              <a:schemeClr val="tx1">
                <a:lumMod val="85000"/>
                <a:lumOff val="1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0946E7-82B6-4A3D-BFB9-E4D7E6583AA3}"/>
              </a:ext>
            </a:extLst>
          </p:cNvPr>
          <p:cNvSpPr txBox="1"/>
          <p:nvPr/>
        </p:nvSpPr>
        <p:spPr>
          <a:xfrm>
            <a:off x="2414779" y="2765679"/>
            <a:ext cx="7329723" cy="3705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슬라이드 쇼라면 아래 버튼을 클릭하고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아니라면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ctrl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키를 </a:t>
            </a:r>
            <a:r>
              <a:rPr kumimoji="0" lang="ko-KR" altLang="en-US" sz="2000" b="0" i="0" u="none" strike="noStrike" kern="1200" cap="none" spc="-2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누른채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클릭하세요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xmlns="" id="{F07F8725-EC60-4FC7-9D31-AB65D0CB2386}"/>
              </a:ext>
            </a:extLst>
          </p:cNvPr>
          <p:cNvSpPr txBox="1"/>
          <p:nvPr/>
        </p:nvSpPr>
        <p:spPr>
          <a:xfrm>
            <a:off x="1410000" y="3300236"/>
            <a:ext cx="9339280" cy="1017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381000" dist="381000" dir="2700000" algn="tl" rotWithShape="0">
              <a:prstClr val="black">
                <a:alpha val="8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5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스포카 한 산스</a:t>
            </a:r>
            <a:r>
              <a:rPr kumimoji="0" lang="ko-KR" altLang="en-US" sz="2800" b="1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(KR</a:t>
            </a:r>
            <a:r>
              <a:rPr kumimoji="0" lang="ko-KR" altLang="en-US" sz="2800" b="0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서브넷</a:t>
            </a:r>
            <a:r>
              <a:rPr kumimoji="0" lang="en-US" altLang="ko-KR" sz="2800" b="0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1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폰</a:t>
            </a:r>
            <a:r>
              <a:rPr kumimoji="0" lang="ko-KR" altLang="en-US" sz="2800" b="1" i="0" u="none" strike="noStrike" kern="1200" cap="none" spc="-5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 다운로드 바로가기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BF0CE1-C975-4F20-8CA5-05F79EF85622}"/>
              </a:ext>
            </a:extLst>
          </p:cNvPr>
          <p:cNvSpPr txBox="1"/>
          <p:nvPr/>
        </p:nvSpPr>
        <p:spPr>
          <a:xfrm>
            <a:off x="4094491" y="675461"/>
            <a:ext cx="4003019" cy="3705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10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Font Download</a:t>
            </a:r>
            <a:endParaRPr kumimoji="0" lang="ko-KR" altLang="en-US" sz="2400" b="0" i="0" u="none" strike="noStrike" kern="1200" cap="none" spc="100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7B82D5-22A3-41F4-825E-B776CDEB4504}"/>
              </a:ext>
            </a:extLst>
          </p:cNvPr>
          <p:cNvSpPr txBox="1"/>
          <p:nvPr/>
        </p:nvSpPr>
        <p:spPr>
          <a:xfrm>
            <a:off x="2414779" y="4531963"/>
            <a:ext cx="7329723" cy="3705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폰트를 설치한 후 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끄고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다시 실행해야 폰트가 적용됩니다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-2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4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814888" y="4773122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웹의 내용을 프로그램으로 가져오는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크롤링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오픈 소스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라이선스는 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오픈 소스 목적에 적합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달력에 필요한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학사정보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블랙보드 내용을 가져올 때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매우 편리하게 가져올 수 있음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가장 대중적으로 사용하는 </a:t>
              </a:r>
              <a:r>
                <a:rPr lang="ko-KR" altLang="en-US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크롤링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오픈 소스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사용자가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블랙보드 또는 학사정보 시스템 아이디를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입력할 경우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사용자에게 해당되는 학사정보 반환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반환된 정보는 데이터베이스에 저장되며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달력에 표시됨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SELEN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753" y="2091522"/>
            <a:ext cx="2317097" cy="224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 </a:t>
            </a:r>
          </a:p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1189461" y="5419446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디자인 작업을 굉장히 빠르고 쉽게 할 수 있는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라이선스는 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스케줄러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디자인에 있어서 가장 중요한 부분 담당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가장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많이 사용되는 디자인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중 하나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아무것도 사용하지 않을 때 보다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훨씬 빠른 개발 속도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깔끔한 디자인 가능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MATERIAL DESIGN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의 경우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여러 언어를 제공하는데 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따라서 언어제약이 거의 없이 모두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사용가능함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언어 선택에 제약을 주지 않아서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범용성이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상당히 높음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17" y="2381834"/>
            <a:ext cx="2538179" cy="253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921384" y="5004477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현재 자바는 유료화 정책이 진행되고 있는 중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하지만 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OPEN JDK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는 오픈소스로 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OPEN </a:t>
              </a:r>
              <a:r>
                <a:rPr lang="en-US" altLang="ko-KR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JDK</a:t>
              </a:r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 </a:t>
              </a:r>
              <a:r>
                <a:rPr lang="en-US" altLang="ko-KR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라이선스라 </a:t>
              </a:r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목적에 적합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자바의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플랫폼 독립성에 따라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WINDOW MAC OS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등에서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유연하게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사용가능함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C#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에 비해 개발 환경적 제약이 적음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나중에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안드로이드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앱을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통해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스케줄러를 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확인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(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만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)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가능하게 구현 하는 경우에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편리함 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완전 같은 언어는 아니지만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기본적인 문법이 동일해 개발에 편리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egenglish\Desktop\수업\오픈소스\피피티\java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2" y="1921932"/>
            <a:ext cx="2715155" cy="2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스마트 </a:t>
            </a:r>
            <a:r>
              <a:rPr lang="ko-KR" altLang="en-US" sz="4000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폰에서</a:t>
            </a: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데이터 확인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792854" y="114887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EBFBFD-2FF4-4DB6-A477-44E666F337B8}"/>
              </a:ext>
            </a:extLst>
          </p:cNvPr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MARIADB DATA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6C3A1FA-525D-48F1-80FF-CE1F2E6E192A}"/>
              </a:ext>
            </a:extLst>
          </p:cNvPr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PHONE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30CD89BF-6867-4DEC-A584-D044116DB39A}"/>
              </a:ext>
            </a:extLst>
          </p:cNvPr>
          <p:cNvSpPr/>
          <p:nvPr/>
        </p:nvSpPr>
        <p:spPr>
          <a:xfrm>
            <a:off x="5015916" y="3666192"/>
            <a:ext cx="2334008" cy="1215341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ANROID APP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06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예상 설계</a:t>
            </a:r>
            <a:endParaRPr lang="en-US" altLang="ko-KR" sz="4000" spc="-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(Flow Chart)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46886" y="3105903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pic>
        <p:nvPicPr>
          <p:cNvPr id="1028" name="Picture 4" descr="C:\Users\egenglish\Desktop\수업\오픈소스\opensource_16\ppt\Flow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367" y="567752"/>
            <a:ext cx="8665633" cy="5651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 일정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46886" y="3105903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28721" y="474134"/>
          <a:ext cx="8204200" cy="6099381"/>
        </p:xfrm>
        <a:graphic>
          <a:graphicData uri="http://schemas.openxmlformats.org/drawingml/2006/table">
            <a:tbl>
              <a:tblPr/>
              <a:tblGrid>
                <a:gridCol w="944879"/>
                <a:gridCol w="7259321"/>
              </a:tblGrid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7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계획서 작성 및 스케줄러 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구성 방안 논의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8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스케줄러 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단 제작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9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10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마무리 및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SELENIUM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학사일정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11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 마무리 및</a:t>
                      </a:r>
                      <a:r>
                        <a:rPr lang="en-US" altLang="ko-KR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데이터베이스 연결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12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데이터 베이스 연결 마무리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13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최종 </a:t>
                      </a:r>
                      <a:r>
                        <a:rPr lang="ko-KR" altLang="en-US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완성본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GITHUB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업로드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14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GITHUB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커밋중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불필요한 파일 제거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및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마무리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및 </a:t>
                      </a:r>
                      <a:r>
                        <a:rPr lang="ko-KR" altLang="en-US" baseline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앱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개발 가능하면 개발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대략적인 설계 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792854" y="3105903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모든 사람이 존엄하다는</a:t>
              </a:r>
              <a:endParaRPr lang="en-US" altLang="ko-KR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헌법정신을 다시 쓰는 법입니다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존엄을 위한 약속이자 평등을 향한 나침반입니다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서로의 동료가 되고자 하는 시민들의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평등역량을 높입니다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차별을 알아채고 개입하며 평등한 관계를 실천하는 힘이 됩니다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나중으로 밀려난 사람들이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차별에 맞설 수 있게 합니다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일상의 풍경을 바꾸고 모두가 나답게 살 수 있는 세상을 만듭니다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슬라이드</a:t>
            </a:r>
            <a:endParaRPr lang="en-US" altLang="ko-KR" sz="4000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제목을</a:t>
            </a:r>
            <a:endParaRPr lang="en-US" altLang="ko-KR" sz="4000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46886" y="3105903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모든 사람이 존엄하다는</a:t>
              </a:r>
              <a:endParaRPr lang="en-US" altLang="ko-KR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헌법정신을 다시 쓰는 법입니다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존엄을 위한 약속이자 평등을 향한 나침반입니다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서로의 동료가 되고자 하는 시민들의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평등역량을 높입니다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차별을 알아채고 개입하며 평등한 관계를 실천하는 힘이 됩니다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나중으로 밀려난 사람들이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차별에 맞설 수 있게 합니다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일상의 풍경을 바꾸고 모두가 나답게 살 수 있는 세상을 만듭니다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7031FB4-8E5C-467C-B70B-477DABDA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06" y="3186711"/>
            <a:ext cx="4773582" cy="1786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7602E23-C166-409A-9B33-32EDC5FEB2AC}"/>
              </a:ext>
            </a:extLst>
          </p:cNvPr>
          <p:cNvSpPr txBox="1"/>
          <p:nvPr/>
        </p:nvSpPr>
        <p:spPr>
          <a:xfrm>
            <a:off x="4094491" y="675461"/>
            <a:ext cx="4003019" cy="3705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10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Font Download</a:t>
            </a:r>
            <a:endParaRPr kumimoji="0" lang="ko-KR" altLang="en-US" sz="2400" b="0" i="0" u="none" strike="noStrike" kern="1200" cap="none" spc="100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34DAE1-50E1-4D01-95AF-EC64FD6C01E8}"/>
              </a:ext>
            </a:extLst>
          </p:cNvPr>
          <p:cNvSpPr txBox="1"/>
          <p:nvPr/>
        </p:nvSpPr>
        <p:spPr>
          <a:xfrm>
            <a:off x="2696075" y="1800901"/>
            <a:ext cx="6799850" cy="8856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2000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스포카 한 산스</a:t>
            </a:r>
            <a:r>
              <a:rPr lang="en-US" altLang="ko-KR" sz="2000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,</a:t>
            </a:r>
            <a:r>
              <a:rPr lang="ko-KR" altLang="en-US" sz="2000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 폰트 설치 확인</a:t>
            </a:r>
            <a:endParaRPr lang="en-US" altLang="ko-KR" sz="2000" spc="-1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04040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2000" b="1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아래 두개의 글씨가 다르게 보인다면</a:t>
            </a:r>
            <a:r>
              <a:rPr lang="en-US" altLang="ko-KR" sz="2000" b="1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2000" b="1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폰트를 다시 설치해주세요</a:t>
            </a:r>
            <a:r>
              <a:rPr lang="en-US" altLang="ko-KR" sz="2000" b="1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  <a:endParaRPr lang="ko-KR" altLang="en-US" sz="2000" b="1" spc="-1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xmlns="" id="{9E873EDB-5F5A-4CA3-863A-B37458A1DF94}"/>
              </a:ext>
            </a:extLst>
          </p:cNvPr>
          <p:cNvSpPr txBox="1"/>
          <p:nvPr/>
        </p:nvSpPr>
        <p:spPr>
          <a:xfrm>
            <a:off x="1470960" y="3300236"/>
            <a:ext cx="4003019" cy="1017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-200" normalizeH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poqa Han Sans Neo Bold" pitchFamily="34" charset="-127"/>
                <a:ea typeface="Spoqa Han Sans Neo Bold" pitchFamily="34" charset="-127"/>
              </a:rPr>
              <a:t>폰트 설치 확인</a:t>
            </a:r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xmlns="" id="{04423C99-D3AE-4A5D-A4D4-F78F7725205D}"/>
              </a:ext>
            </a:extLst>
          </p:cNvPr>
          <p:cNvSpPr/>
          <p:nvPr/>
        </p:nvSpPr>
        <p:spPr>
          <a:xfrm>
            <a:off x="5782771" y="3394598"/>
            <a:ext cx="626458" cy="843638"/>
          </a:xfrm>
          <a:prstGeom prst="mathEqual">
            <a:avLst>
              <a:gd name="adj1" fmla="val 19016"/>
              <a:gd name="adj2" fmla="val 15364"/>
            </a:avLst>
          </a:prstGeom>
          <a:solidFill>
            <a:schemeClr val="tx1">
              <a:lumMod val="75000"/>
              <a:lumOff val="25000"/>
            </a:schemeClr>
          </a:solidFill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endParaRPr lang="ko-KR" altLang="en-US" sz="2800" spc="-30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2A5FD5E-67C2-4270-8412-1740E05A9A9E}"/>
              </a:ext>
            </a:extLst>
          </p:cNvPr>
          <p:cNvSpPr txBox="1"/>
          <p:nvPr/>
        </p:nvSpPr>
        <p:spPr>
          <a:xfrm>
            <a:off x="2431139" y="5025454"/>
            <a:ext cx="7329723" cy="3705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폰트를 설치한 후 </a:t>
            </a:r>
            <a:r>
              <a:rPr kumimoji="0" lang="en-US" altLang="ko-KR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끄고</a:t>
            </a:r>
            <a:r>
              <a:rPr kumimoji="0" lang="en-US" altLang="ko-KR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다시 실행해야 폰트가 적용됩니다</a:t>
            </a:r>
            <a:r>
              <a:rPr kumimoji="0" lang="en-US" altLang="ko-KR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-100" normalizeH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54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1598C24-B97B-4C39-8E70-FF16D6EDE3C5}"/>
              </a:ext>
            </a:extLst>
          </p:cNvPr>
          <p:cNvCxnSpPr/>
          <p:nvPr/>
        </p:nvCxnSpPr>
        <p:spPr>
          <a:xfrm flipH="1">
            <a:off x="0" y="51435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59A548C-611D-4C0B-82FD-453CD4DAB35B}"/>
              </a:ext>
            </a:extLst>
          </p:cNvPr>
          <p:cNvCxnSpPr/>
          <p:nvPr/>
        </p:nvCxnSpPr>
        <p:spPr>
          <a:xfrm>
            <a:off x="1045028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299DC4-450D-4F1C-896D-3C4DB2FF1C01}"/>
              </a:ext>
            </a:extLst>
          </p:cNvPr>
          <p:cNvSpPr txBox="1"/>
          <p:nvPr/>
        </p:nvSpPr>
        <p:spPr>
          <a:xfrm>
            <a:off x="974351" y="961423"/>
            <a:ext cx="4818948" cy="1739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50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그라데이션</a:t>
            </a: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템플릿</a:t>
            </a:r>
            <a:endParaRPr lang="en-US" altLang="ko-KR" sz="5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사용하기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8264D1-BC93-4E71-B381-D9CCAA0E1DDA}"/>
              </a:ext>
            </a:extLst>
          </p:cNvPr>
          <p:cNvSpPr txBox="1"/>
          <p:nvPr/>
        </p:nvSpPr>
        <p:spPr>
          <a:xfrm>
            <a:off x="1107191" y="5878491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b="0" i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effectLst/>
                <a:latin typeface="SpoqaHanSans-Light" panose="020B0300000000000000" pitchFamily="50" charset="-127"/>
                <a:ea typeface="SpoqaHanSans-Light" panose="020B0300000000000000" pitchFamily="50" charset="-127"/>
              </a:rPr>
              <a:t>Gradient Templates</a:t>
            </a:r>
            <a:endParaRPr lang="ko-KR" altLang="en-US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9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4E0F2BE-3B5D-4EE8-BC67-BF81DA7B6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59A548C-611D-4C0B-82FD-453CD4DAB35B}"/>
              </a:ext>
            </a:extLst>
          </p:cNvPr>
          <p:cNvCxnSpPr/>
          <p:nvPr/>
        </p:nvCxnSpPr>
        <p:spPr>
          <a:xfrm>
            <a:off x="1045028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C1C6CB5-96A0-429F-B365-112C90657C96}"/>
              </a:ext>
            </a:extLst>
          </p:cNvPr>
          <p:cNvCxnSpPr/>
          <p:nvPr/>
        </p:nvCxnSpPr>
        <p:spPr>
          <a:xfrm>
            <a:off x="8708571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F7E4599-59CF-433B-A3EB-236F7E745093}"/>
              </a:ext>
            </a:extLst>
          </p:cNvPr>
          <p:cNvSpPr txBox="1"/>
          <p:nvPr/>
        </p:nvSpPr>
        <p:spPr>
          <a:xfrm>
            <a:off x="934189" y="2268237"/>
            <a:ext cx="4818948" cy="1739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5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그라데이션 템플릿</a:t>
            </a:r>
            <a:endParaRPr lang="en-US" altLang="ko-KR" sz="5000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5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사용하기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6F6E817-04A8-4F1F-8DB8-C7F0EA5E5438}"/>
              </a:ext>
            </a:extLst>
          </p:cNvPr>
          <p:cNvSpPr txBox="1"/>
          <p:nvPr/>
        </p:nvSpPr>
        <p:spPr>
          <a:xfrm>
            <a:off x="1043880" y="4129589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b="0" i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effectLst/>
                <a:latin typeface="SpoqaHanSans-Light" panose="020B0300000000000000" pitchFamily="50" charset="-127"/>
                <a:ea typeface="SpoqaHanSans-Light" panose="020B0300000000000000" pitchFamily="50" charset="-127"/>
              </a:rPr>
              <a:t>Gradient Templates</a:t>
            </a:r>
            <a:endParaRPr lang="ko-KR" altLang="en-US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992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59A548C-611D-4C0B-82FD-453CD4DAB35B}"/>
              </a:ext>
            </a:extLst>
          </p:cNvPr>
          <p:cNvCxnSpPr/>
          <p:nvPr/>
        </p:nvCxnSpPr>
        <p:spPr>
          <a:xfrm>
            <a:off x="1045028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CE64724F-2D0D-41CA-B60B-F0C1B9566D91}"/>
              </a:ext>
            </a:extLst>
          </p:cNvPr>
          <p:cNvCxnSpPr/>
          <p:nvPr/>
        </p:nvCxnSpPr>
        <p:spPr>
          <a:xfrm>
            <a:off x="1812051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1D497CC-B3EE-422C-B99C-40773C66728C}"/>
              </a:ext>
            </a:extLst>
          </p:cNvPr>
          <p:cNvGrpSpPr/>
          <p:nvPr/>
        </p:nvGrpSpPr>
        <p:grpSpPr>
          <a:xfrm>
            <a:off x="3686526" y="2327959"/>
            <a:ext cx="4818948" cy="2177889"/>
            <a:chOff x="3686526" y="2327959"/>
            <a:chExt cx="4818948" cy="217788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F3615AF-31CE-4635-84B3-63CE3EEC6C29}"/>
                </a:ext>
              </a:extLst>
            </p:cNvPr>
            <p:cNvSpPr txBox="1"/>
            <p:nvPr/>
          </p:nvSpPr>
          <p:spPr>
            <a:xfrm>
              <a:off x="3686526" y="2765948"/>
              <a:ext cx="4818948" cy="17399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50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그라데이션 템플릿</a:t>
              </a:r>
              <a:endParaRPr lang="en-US" altLang="ko-KR" sz="5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50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alpha val="50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사용하기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BBE3C72-D38D-4897-81E5-61292A18A9B1}"/>
                </a:ext>
              </a:extLst>
            </p:cNvPr>
            <p:cNvSpPr txBox="1"/>
            <p:nvPr/>
          </p:nvSpPr>
          <p:spPr>
            <a:xfrm>
              <a:off x="4595089" y="2327959"/>
              <a:ext cx="3001822" cy="32228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0" i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alpha val="50000"/>
                    </a:schemeClr>
                  </a:solidFill>
                  <a:effectLst/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Gradient Templates</a:t>
              </a:r>
              <a:endParaRPr lang="ko-KR" altLang="en-US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519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동적 스케줄러</a:t>
            </a:r>
            <a:r>
              <a:rPr lang="en-US" altLang="ko-KR" sz="5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5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For </a:t>
            </a:r>
            <a:r>
              <a:rPr lang="en-US" altLang="ko-KR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Sejong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University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오픈소스</a:t>
            </a:r>
            <a:r>
              <a:rPr lang="ko-KR" altLang="en-US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16</a:t>
            </a:r>
            <a:r>
              <a:rPr lang="ko-KR" altLang="en-US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조</a:t>
            </a: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3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선정 이유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1966" y="1434583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COVID – 19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로 집에 있는 시간이 많아져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대면 강의보다 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온라인 강의가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늘었음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모바일보다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PC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많이 사용하게 됨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67269" y="27048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온라인 강의는 이전보다 증가하였으나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블랙보드의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시스템은 예전과 그대로임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 캘린더를 이용해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전반적인 일정관리가 어려움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개인일정을 관리하면서도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학교 일정 등이 연동되는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스케줄러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플래너가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필요함 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학교 일정과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블랙보드가 연동이 된다면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매우 편리할 것</a:t>
              </a:r>
              <a:endParaRPr lang="en-US" altLang="ko-KR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792854" y="77749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SW </a:t>
            </a: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구성 개요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792854" y="1449819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12C27D-7317-4B0D-B7A5-7F73369D55C0}"/>
              </a:ext>
            </a:extLst>
          </p:cNvPr>
          <p:cNvSpPr txBox="1"/>
          <p:nvPr/>
        </p:nvSpPr>
        <p:spPr>
          <a:xfrm>
            <a:off x="1855950" y="27962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1DE0B-B27E-46CE-BAB9-50DFD1B0F806}"/>
              </a:ext>
            </a:extLst>
          </p:cNvPr>
          <p:cNvSpPr txBox="1">
            <a:spLocks/>
          </p:cNvSpPr>
          <p:nvPr/>
        </p:nvSpPr>
        <p:spPr>
          <a:xfrm>
            <a:off x="3973046" y="27962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0B0ED3-C126-4A43-9595-A94BEDBB454F}"/>
              </a:ext>
            </a:extLst>
          </p:cNvPr>
          <p:cNvSpPr txBox="1"/>
          <p:nvPr/>
        </p:nvSpPr>
        <p:spPr>
          <a:xfrm>
            <a:off x="6090142" y="27962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</a:t>
            </a:r>
          </a:p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83CFC8-53DE-40E9-B480-06E7354BBFBC}"/>
              </a:ext>
            </a:extLst>
          </p:cNvPr>
          <p:cNvSpPr txBox="1"/>
          <p:nvPr/>
        </p:nvSpPr>
        <p:spPr>
          <a:xfrm>
            <a:off x="8207237" y="27962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1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737770" y="5030182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데이터 베이스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오픈소스이며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MY SQL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과 동일한 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소스코드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라이선스는 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라이선스를 따름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데이터 베이스를 사용하지 않다면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스케줄 데이터 저장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입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출력시에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굉장히 많은 오류와 불편함이 생길 것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데이터 베이스를 사용함으로써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유연하게 개발 가능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데이터 베이스 수업 때 사용하는 데이터 베이스로서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프로젝트에 이용 시 낯설지 않게 추가 가능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처음 다루는 데이터 베이스보다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익숙하기 때문에 빠르게 적응이 가능함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319" y="2143773"/>
            <a:ext cx="2613912" cy="213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653</Words>
  <Application>Microsoft Office PowerPoint</Application>
  <PresentationFormat>사용자 지정</PresentationFormat>
  <Paragraphs>130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Windows 사용자</cp:lastModifiedBy>
  <cp:revision>105</cp:revision>
  <dcterms:created xsi:type="dcterms:W3CDTF">2020-07-29T01:09:03Z</dcterms:created>
  <dcterms:modified xsi:type="dcterms:W3CDTF">2021-04-16T05:34:27Z</dcterms:modified>
</cp:coreProperties>
</file>