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6" r:id="rId3"/>
    <p:sldId id="314" r:id="rId4"/>
    <p:sldId id="341" r:id="rId5"/>
    <p:sldId id="342" r:id="rId6"/>
    <p:sldId id="340" r:id="rId7"/>
    <p:sldId id="351" r:id="rId8"/>
    <p:sldId id="343" r:id="rId9"/>
    <p:sldId id="315" r:id="rId10"/>
    <p:sldId id="345" r:id="rId11"/>
    <p:sldId id="347" r:id="rId12"/>
    <p:sldId id="348" r:id="rId13"/>
    <p:sldId id="353" r:id="rId14"/>
    <p:sldId id="349" r:id="rId15"/>
    <p:sldId id="350" r:id="rId16"/>
    <p:sldId id="344" r:id="rId17"/>
    <p:sldId id="354" r:id="rId18"/>
    <p:sldId id="360" r:id="rId19"/>
    <p:sldId id="355" r:id="rId20"/>
    <p:sldId id="356" r:id="rId21"/>
    <p:sldId id="362" r:id="rId22"/>
    <p:sldId id="357" r:id="rId23"/>
    <p:sldId id="361" r:id="rId24"/>
    <p:sldId id="358" r:id="rId25"/>
    <p:sldId id="359" r:id="rId26"/>
    <p:sldId id="35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6600B-2790-F4E4-181C-5C99722DF47C}" v="3727" dt="2021-05-29T12:50:48.161"/>
    <p1510:client id="{A214BF9F-B0E5-0000-95E0-0407B6DC2F3D}" v="724" dt="2021-04-17T10:16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8" y="120"/>
      </p:cViewPr>
      <p:guideLst>
        <p:guide orient="horz" pos="414"/>
        <p:guide pos="438"/>
        <p:guide pos="724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동적 스케줄러</a:t>
            </a:r>
            <a:b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For Sejong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6763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설계도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65854" y="430365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예상 화면 설계도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15378"/>
            <a:ext cx="10409382" cy="50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297039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초기 화면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32081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캘린더와 할 일 목록,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시간표 등의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한 번에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CC49F0CD-D647-47A1-A9F2-8478EA2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3" y="994830"/>
            <a:ext cx="8521870" cy="47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9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메뉴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좌측 상단의 메뉴버튼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클릭 시 보여짐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초기화면, 캘린더,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타임 테이블로 창 전환이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가능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하단부의 On/Off 스위치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버튼을 통해 사용자가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보고 싶은 정보만 선별해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2050" name="Picture 2" descr="C:\Users\egenglish\Desktop\수업\오픈소스\opensource_16\0417\OPENSOURCE16\ppt\res\메뉴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049" y="1007533"/>
            <a:ext cx="8521200" cy="470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760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캘린더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좀 더 상세한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형식으로 확인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(마감일, 행사 등)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특정 날짜의 달력 칸을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더블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클릭시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 일정 추가 가능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일별 메모, 월별 메모 탭을 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통해 메모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B1F21B4-0433-4CC4-BBE8-2D474549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10" y="1014190"/>
            <a:ext cx="8700654" cy="48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0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38854" y="1100766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타임 테이블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38854" y="223999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타임테이블을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탭에서 날짜 별, 시간별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일정 추가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(매일, 매주, 매월, 매년)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테이블에서 달력 모양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아이콘 클릭 시 화면에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보여지는 시간표 변경 가능.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8ED55C6-79C7-4EF5-8E75-0F4DBF7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975261"/>
            <a:ext cx="8654472" cy="4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 결과물 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30241"/>
              </p:ext>
            </p:extLst>
          </p:nvPr>
        </p:nvGraphicFramePr>
        <p:xfrm>
          <a:off x="512401" y="2188997"/>
          <a:ext cx="9684026" cy="170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536">
                  <a:extLst>
                    <a:ext uri="{9D8B030D-6E8A-4147-A177-3AD203B41FA5}">
                      <a16:colId xmlns:a16="http://schemas.microsoft.com/office/drawing/2014/main" val="664462760"/>
                    </a:ext>
                  </a:extLst>
                </a:gridCol>
                <a:gridCol w="4777490">
                  <a:extLst>
                    <a:ext uri="{9D8B030D-6E8A-4147-A177-3AD203B41FA5}">
                      <a16:colId xmlns:a16="http://schemas.microsoft.com/office/drawing/2014/main" val="3161920122"/>
                    </a:ext>
                  </a:extLst>
                </a:gridCol>
              </a:tblGrid>
              <a:tr h="42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초기 계획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프로젝트 결과물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5590"/>
                  </a:ext>
                </a:extLst>
              </a:tr>
              <a:tr h="497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javaFX를 이용하여 직접 구현함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CalendarFX 라는 javaFX를 기반으로한 오픈</a:t>
                      </a:r>
                      <a:r>
                        <a:rPr lang="ko-KR" altLang="en-US" dirty="0"/>
                        <a:t>소스 프로젝트를 활용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3206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초기 화면, 메뉴, 타임테이블, 캘린더로 구성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오픈 소스 프로젝트를 활용함에 따라 초기 계획하였던 UI, UX와는 차이가 있음.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323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80750E-A436-41C1-8B33-E28CD8A4BF62}"/>
              </a:ext>
            </a:extLst>
          </p:cNvPr>
          <p:cNvSpPr txBox="1"/>
          <p:nvPr/>
        </p:nvSpPr>
        <p:spPr>
          <a:xfrm>
            <a:off x="775010" y="356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6164DE-77B2-48CE-B1F2-AD10EAE6FA90}"/>
              </a:ext>
            </a:extLst>
          </p:cNvPr>
          <p:cNvCxnSpPr/>
          <p:nvPr/>
        </p:nvCxnSpPr>
        <p:spPr>
          <a:xfrm>
            <a:off x="514073" y="201105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2CD3F4-1561-42B0-AA6A-4E5C93318ACB}"/>
              </a:ext>
            </a:extLst>
          </p:cNvPr>
          <p:cNvSpPr txBox="1"/>
          <p:nvPr/>
        </p:nvSpPr>
        <p:spPr>
          <a:xfrm>
            <a:off x="388202" y="1596251"/>
            <a:ext cx="5902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■ 계획서 내용과 비교, 변경된 내용</a:t>
            </a:r>
            <a:endParaRPr lang="ko-KR" altLang="en-US" b="1" dirty="0">
              <a:ea typeface="맑은 고딕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8096EF7-E44C-4172-8097-E696F89C731E}"/>
              </a:ext>
            </a:extLst>
          </p:cNvPr>
          <p:cNvCxnSpPr>
            <a:cxnSpLocks/>
          </p:cNvCxnSpPr>
          <p:nvPr/>
        </p:nvCxnSpPr>
        <p:spPr>
          <a:xfrm>
            <a:off x="514073" y="495683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FF9-DEDC-4E6E-BCB8-F7A136977992}"/>
              </a:ext>
            </a:extLst>
          </p:cNvPr>
          <p:cNvSpPr txBox="1"/>
          <p:nvPr/>
        </p:nvSpPr>
        <p:spPr>
          <a:xfrm>
            <a:off x="389363" y="4496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■ 수행한 부분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AE9C0-91C0-4319-8B16-155DEB59A5D3}"/>
              </a:ext>
            </a:extLst>
          </p:cNvPr>
          <p:cNvSpPr txBox="1"/>
          <p:nvPr/>
        </p:nvSpPr>
        <p:spPr>
          <a:xfrm>
            <a:off x="349869" y="5126308"/>
            <a:ext cx="639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Sabon Next LT"/>
                <a:ea typeface="맑은 고딕"/>
                <a:cs typeface="Sabon Next LT"/>
              </a:rPr>
              <a:t>기능적 측면에서는 초기 계획했던 모든 기능 구현 완료하였음.</a:t>
            </a:r>
          </a:p>
        </p:txBody>
      </p:sp>
    </p:spTree>
    <p:extLst>
      <p:ext uri="{BB962C8B-B14F-4D97-AF65-F5344CB8AC3E}">
        <p14:creationId xmlns:p14="http://schemas.microsoft.com/office/powerpoint/2010/main" val="206030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소스 코드 모듈별 내용 정리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76568"/>
              </p:ext>
            </p:extLst>
          </p:nvPr>
        </p:nvGraphicFramePr>
        <p:xfrm>
          <a:off x="837644" y="1910216"/>
          <a:ext cx="9684023" cy="390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46">
                  <a:extLst>
                    <a:ext uri="{9D8B030D-6E8A-4147-A177-3AD203B41FA5}">
                      <a16:colId xmlns:a16="http://schemas.microsoft.com/office/drawing/2014/main" val="664462760"/>
                    </a:ext>
                  </a:extLst>
                </a:gridCol>
                <a:gridCol w="6821877">
                  <a:extLst>
                    <a:ext uri="{9D8B030D-6E8A-4147-A177-3AD203B41FA5}">
                      <a16:colId xmlns:a16="http://schemas.microsoft.com/office/drawing/2014/main" val="3161920122"/>
                    </a:ext>
                  </a:extLst>
                </a:gridCol>
              </a:tblGrid>
              <a:tr h="42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소스 코드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5590"/>
                  </a:ext>
                </a:extLst>
              </a:tr>
              <a:tr h="497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App_Controller.java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3206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Data_base.java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32351"/>
                  </a:ext>
                </a:extLst>
              </a:tr>
              <a:tr h="56516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Event_handle.java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79378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Main.java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85182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MemoPaneController.java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/>
                        <a:t>Scenebuilder</a:t>
                      </a:r>
                      <a:r>
                        <a:rPr lang="ko-KR" altLang="en-US" dirty="0"/>
                        <a:t>로 작업해 나온 </a:t>
                      </a:r>
                      <a:r>
                        <a:rPr lang="en-US" altLang="ko-KR" dirty="0"/>
                        <a:t>FXML</a:t>
                      </a:r>
                      <a:r>
                        <a:rPr lang="ko-KR" altLang="en-US" dirty="0"/>
                        <a:t>파일에 이벤트 핸들러를 작성하여 저장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47791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SeleniumCrawl.java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블랙보드, 학사일정 데이터를 읽어와 데이터셋 클래스에 알맞은 형식으로 저장.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5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4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07530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초기 화면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하루 일정, 시간표 등의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정보를 한 번에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우측의 메모창을 이용해</a:t>
            </a: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메모 가능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91" y="984549"/>
            <a:ext cx="8170126" cy="4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COVID – 19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로 집에 있는 시간이 많아져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대면 강의보다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늘었음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강의는 이전보다 증가하였으나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블랙보드의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시스템은 예전과 그대로임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개인일정을 관리하면서도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학교 일정 등이 연동되는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플래너가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필요함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16823" y="1222698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일정 메뉴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656280" y="2079201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상단 바에 구성되어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연동 시작 버튼으로 블랙보드 정보 연동 및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버튼으로 개인 일정 외의 일정 초기화.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Calendars 버튼을 통해 보고 싶은 일정 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선별 가능.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인쇄 버튼을 이용해 하루 일정 인쇄.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그 외 버튼들을 이용해 타임테이블,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항목으로 이동.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0204A60F-1069-4CAF-8ACC-F6A3A41E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69" y="1427356"/>
            <a:ext cx="1977930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6BCEB630-8A04-41E8-943F-296AA3C1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27" y="1431411"/>
            <a:ext cx="5791201" cy="361738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95F288A1-2A24-4F44-BF7C-AB5B17A7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354" y="1422942"/>
            <a:ext cx="1031024" cy="14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16823" y="1222698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연동 메뉴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656280" y="207920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화면 좌측에 구성되어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시작 버튼으로 블랙보드 정보 연동,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버튼으로 개인 일정 외의 일정 초기화.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시작 버튼 클릭 시 확인창이 뜨고 '예'를 클릭 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크롬 블랙보드 로그인 화면이 생김.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사용자가 '직접' 입력 후, 로그인하여야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 연동이 시작됨.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 클릭 시 확인 창이 뜨고 '예'를 클릭 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일정 초기화가 진행됨.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DF97E7-014B-4E90-AFE7-3CD31A57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04" y="695739"/>
            <a:ext cx="2743200" cy="130339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E76DBD3C-378C-4AEC-8D8B-758F6C4B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3" y="2345921"/>
            <a:ext cx="6237248" cy="357864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DB30CF-8C18-428B-A8C8-10A1C796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717" y="699940"/>
            <a:ext cx="3031273" cy="12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0262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월간 캘린더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월별로 정리된 일정 정보를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좌측 상단의 &lt;,&gt;로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저번 달, 이번 달로 이동.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5FD9A1A-70F0-487E-9D34-B94DEFA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73" y="1052199"/>
            <a:ext cx="8383857" cy="4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0262" y="1808137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연간 캘린더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3331509-1E9C-4CFD-9BD9-0AD7500C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1164625"/>
            <a:ext cx="8690517" cy="405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49B97-917E-4C3C-82B1-2B3F23B4CC1E}"/>
              </a:ext>
            </a:extLst>
          </p:cNvPr>
          <p:cNvSpPr txBox="1"/>
          <p:nvPr/>
        </p:nvSpPr>
        <p:spPr>
          <a:xfrm>
            <a:off x="511314" y="2854211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연도별로 정리된 일정 정보를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좌측 상단의 &lt;,&gt;로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지난해, 다음해로 이동.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91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07530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타임테이블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타임 테이블 형태의 일정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정보를 보여줌.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캘린더 좌측 상단의 &lt;,&gt;로</a:t>
            </a:r>
            <a:endParaRPr lang="ko-KR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지난주</a:t>
            </a:r>
            <a:r>
              <a:rPr lang="ko-KR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 다음주로 이동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2A3164E-CAE4-4FB4-AD65-DDAE67CD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53" y="996048"/>
            <a:ext cx="8448907" cy="4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6625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56561" y="365316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Github 주소 및 팀원 기여도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F580B-8B8F-4BB8-AD4B-8AC827619861}"/>
              </a:ext>
            </a:extLst>
          </p:cNvPr>
          <p:cNvSpPr txBox="1"/>
          <p:nvPr/>
        </p:nvSpPr>
        <p:spPr>
          <a:xfrm>
            <a:off x="607741" y="2075985"/>
            <a:ext cx="8160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■ Github 주소 : </a:t>
            </a:r>
            <a:r>
              <a:rPr lang="ko-KR">
                <a:ea typeface="+mn-lt"/>
                <a:cs typeface="+mn-lt"/>
              </a:rPr>
              <a:t>https://github.com/YOUNGHO0/OPENSOURCE16</a:t>
            </a:r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F6AEB8-936A-49D8-8616-46E172C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19848"/>
              </p:ext>
            </p:extLst>
          </p:nvPr>
        </p:nvGraphicFramePr>
        <p:xfrm>
          <a:off x="775753" y="2989790"/>
          <a:ext cx="8168638" cy="237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80">
                  <a:extLst>
                    <a:ext uri="{9D8B030D-6E8A-4147-A177-3AD203B41FA5}">
                      <a16:colId xmlns:a16="http://schemas.microsoft.com/office/drawing/2014/main" val="125502164"/>
                    </a:ext>
                  </a:extLst>
                </a:gridCol>
                <a:gridCol w="6746858">
                  <a:extLst>
                    <a:ext uri="{9D8B030D-6E8A-4147-A177-3AD203B41FA5}">
                      <a16:colId xmlns:a16="http://schemas.microsoft.com/office/drawing/2014/main" val="3068378860"/>
                    </a:ext>
                  </a:extLst>
                </a:gridCol>
              </a:tblGrid>
              <a:tr h="545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ㅇㅇ</a:t>
                      </a:r>
                      <a:endParaRPr lang="ko-KR" alt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58717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이영호()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17088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이정호(</a:t>
                      </a:r>
                      <a:r>
                        <a:rPr lang="en-US" altLang="ko-KR" dirty="0"/>
                        <a:t>17011646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SceneBuilder</a:t>
                      </a:r>
                      <a:r>
                        <a:rPr lang="ko-KR" altLang="en-US" dirty="0"/>
                        <a:t>를 이용한 오른쪽 메모기능 추가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67542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이승우(17011651)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Selenium을</a:t>
                      </a:r>
                      <a:r>
                        <a:rPr lang="ko-KR" altLang="en-US" dirty="0"/>
                        <a:t> 이용한 블랙보드, 학사일정 데이터 </a:t>
                      </a:r>
                      <a:r>
                        <a:rPr lang="ko-KR" altLang="en-US" dirty="0" err="1"/>
                        <a:t>크롤링</a:t>
                      </a:r>
                      <a:r>
                        <a:rPr lang="ko-KR" altLang="en-US" dirty="0"/>
                        <a:t> 및 파싱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659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CAB102-B5E3-4E20-98A5-65AF0528A0FE}"/>
              </a:ext>
            </a:extLst>
          </p:cNvPr>
          <p:cNvSpPr txBox="1"/>
          <p:nvPr/>
        </p:nvSpPr>
        <p:spPr>
          <a:xfrm>
            <a:off x="603095" y="30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■ 팀원 기여도(역할)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-38102" y="0"/>
            <a:ext cx="12247034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2982445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5099541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3CFC8-53DE-40E9-B480-06E7354BBFBC}"/>
              </a:ext>
            </a:extLst>
          </p:cNvPr>
          <p:cNvSpPr txBox="1"/>
          <p:nvPr/>
        </p:nvSpPr>
        <p:spPr>
          <a:xfrm>
            <a:off x="7216636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2C27D-7317-4B0D-B7A5-7F73369D55C0}"/>
              </a:ext>
            </a:extLst>
          </p:cNvPr>
          <p:cNvSpPr txBox="1"/>
          <p:nvPr/>
        </p:nvSpPr>
        <p:spPr>
          <a:xfrm>
            <a:off x="878049" y="29486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9341341" y="2952842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14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오픈소스이며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MY SQL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과 동일한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소스코드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라이선스를 따름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베이스를 사용하지 않다면 스케줄 데이터 저장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출력시에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굉장히 많은 오류와 불편함이 생길 것임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데이터 베이스를 사용함으로써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en-US" altLang="ko-KR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체계적이고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 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유연하게 개발 가능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수업 때 사용하는 데이터 베이스로서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프로젝트에 이용 시 낯설지 않게 추가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웹의 내용을 프로그램으로 가져오는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크롤링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오픈 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달력에 필요한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학사정보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내용을 가져올 때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매우 편리하게 가져올 수 있음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또는 학사정보 시스템 아이디를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입력할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사용자에게 해당되는 학사정보 반환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현재 자바는 유료화 정책이 진행되고 있는 중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하지만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OPEN JDK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는 오픈소스로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자바의 플랫폼 독립성에 따라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등에서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유연하게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C#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에 비해 개발 환경제약이 적고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자바의 특징인 유연한 개발 가능</a:t>
              </a:r>
              <a:endPara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나중에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안드로이드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앱을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통해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스케줄러를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확인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(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)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가능하게 구현 하는 경우에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편리함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42244" y="2410643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GUI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라이브러리로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스윙을 대체하기 위해 고안됨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 </a:t>
              </a:r>
              <a:r>
                <a:rPr lang="en-US" sz="2500" dirty="0">
                  <a:latin typeface="Spoqa Han Sans Neo Medium" pitchFamily="2" charset="0"/>
                  <a:ea typeface="Spoqa Han Sans Neo Medium" pitchFamily="2" charset="0"/>
                </a:rPr>
                <a:t>GPL with the class path exception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스윙에 비해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구현적인 측면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성능적인 면에서 모두</a:t>
              </a:r>
              <a:endParaRPr lang="en-US" altLang="ko-KR" sz="2500" dirty="0"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스윙보다 뛰어남</a:t>
              </a:r>
              <a:endParaRPr lang="en-US" sz="2500" dirty="0"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스윙에 비해 효과구현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이벤트 처리가 쉬움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Scene Builder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를 통한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JAVA FX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개발로 개발 속도를 매우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단축시킬  수 있음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Scene Builder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GUI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작업 시간 단축이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genglish\Desktop\수업\오픈소스\opensource_16\0417\OPENSOURCE16\ppt\JAVA F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4" y="2096029"/>
            <a:ext cx="2850092" cy="213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 작업을 굉장히 빠르고 쉽게 할 수 있는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디자인에 있어서 가장 중요한 부분 담당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가장 많이 사용되는 디자인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중 하나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MATERIAL DESIGN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의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여러 언어를 제공하는데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따라서 언어제약이 거의 없이 모두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ANDROID APP(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예정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DATA BASE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0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982</Words>
  <Application>Microsoft Office PowerPoint</Application>
  <PresentationFormat>와이드스크린</PresentationFormat>
  <Paragraphs>213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Spoqa Han Sans Neo Bold</vt:lpstr>
      <vt:lpstr>SpoqaHanSans-Bold</vt:lpstr>
      <vt:lpstr>SpoqaHanSans-Light</vt:lpstr>
      <vt:lpstr>맑은 고딕</vt:lpstr>
      <vt:lpstr>Arial</vt:lpstr>
      <vt:lpstr>Sabon Next LT</vt:lpstr>
      <vt:lpstr>Spoqa Han Sans Neo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 정호</cp:lastModifiedBy>
  <cp:revision>720</cp:revision>
  <dcterms:created xsi:type="dcterms:W3CDTF">2020-07-29T01:09:03Z</dcterms:created>
  <dcterms:modified xsi:type="dcterms:W3CDTF">2021-05-29T13:09:56Z</dcterms:modified>
</cp:coreProperties>
</file>