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84" y="-552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동적 스케줄러</a:t>
            </a:r>
            <a: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For 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Sejong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University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8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캘린더와 할 일 목록,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시간표 등의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한 번에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xmlns="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19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메뉴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타임 테이블로 창 전환이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가능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하단부의 On/Off 스위치</a:t>
            </a: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버튼을 통해 사용자가</a:t>
            </a: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보고 싶은 정보만 선별해</a:t>
            </a: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 altLang="en-US" spc="-1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캘린더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좀 더 상세한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(마감일, 행사 등)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더블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클릭시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 일정 추가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일별 메모, 월별 메모 탭을 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통해 메모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 테이블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타임테이블을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탭에서 </a:t>
            </a: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날짜 별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, 시간별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추가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테이블에서 달력 모양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아이콘 </a:t>
            </a:r>
            <a:r>
              <a:rPr lang="ko-KR" altLang="en-US" spc="-1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클릭 시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 화면에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보여지는 시간표 변경 가능.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7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1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따름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것임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환경제약이 적고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 smtClean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적합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 smtClean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 smtClean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 smtClean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 smtClean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 smtClean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 smtClean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 smtClean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 smtClean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0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609</Words>
  <Application>Microsoft Office PowerPoint</Application>
  <PresentationFormat>사용자 지정</PresentationFormat>
  <Paragraphs>132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291</cp:revision>
  <dcterms:created xsi:type="dcterms:W3CDTF">2020-07-29T01:09:03Z</dcterms:created>
  <dcterms:modified xsi:type="dcterms:W3CDTF">2021-04-20T10:17:18Z</dcterms:modified>
</cp:coreProperties>
</file>