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0" r:id="rId19"/>
    <p:sldId id="355" r:id="rId20"/>
    <p:sldId id="356" r:id="rId21"/>
    <p:sldId id="362" r:id="rId22"/>
    <p:sldId id="357" r:id="rId23"/>
    <p:sldId id="361" r:id="rId24"/>
    <p:sldId id="358" r:id="rId25"/>
    <p:sldId id="359" r:id="rId26"/>
    <p:sldId id="3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697" dt="2021-05-29T12:20:08.248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84" y="-552"/>
      </p:cViewPr>
      <p:guideLst>
        <p:guide orient="horz" pos="414"/>
        <p:guide pos="438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캘린더와 할 일 목록,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시간표 등의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한 번에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하단부의 On/Off 스위치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버튼을 통해 사용자가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보고 싶은 정보만 선별해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캘린더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좀 더 상세한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(마감일, 행사 등)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더블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클릭시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 일정 추가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일별 메모, 월별 메모 탭을 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통해 메모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 테이블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타임테이블을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탭에서 날짜 별, 시간별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추가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테이블에서 달력 모양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아이콘 클릭 시 화면에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보여지는 시간표 변경 가능.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 결과물 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30241"/>
              </p:ext>
            </p:extLst>
          </p:nvPr>
        </p:nvGraphicFramePr>
        <p:xfrm>
          <a:off x="512401" y="2188997"/>
          <a:ext cx="9684026" cy="170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53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4777490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초기 계획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프로젝트 결과물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javaFX를 이용하여 직접 구현함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CalendarFX 라는 javaFX를 기반으로한 오픈</a:t>
                      </a:r>
                      <a:r>
                        <a:rPr lang="ko-KR" altLang="en-US" dirty="0"/>
                        <a:t>소스 프로젝트를 활용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초기 화면, 메뉴, 타임테이블, 캘린더로 구성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오픈 소스 프로젝트를 활용함에 따라 초기 계획하였던 UI, UX와는 차이가 있음.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계획서 내용과 비교, 변경된 내용</a:t>
            </a:r>
            <a:endParaRPr lang="ko-KR" altLang="en-US" b="1" dirty="0">
              <a:ea typeface="맑은 고딕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514073" y="495683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FF9-DEDC-4E6E-BCB8-F7A136977992}"/>
              </a:ext>
            </a:extLst>
          </p:cNvPr>
          <p:cNvSpPr txBox="1"/>
          <p:nvPr/>
        </p:nvSpPr>
        <p:spPr>
          <a:xfrm>
            <a:off x="389363" y="4496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수행한 부분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AE9C0-91C0-4319-8B16-155DEB59A5D3}"/>
              </a:ext>
            </a:extLst>
          </p:cNvPr>
          <p:cNvSpPr txBox="1"/>
          <p:nvPr/>
        </p:nvSpPr>
        <p:spPr>
          <a:xfrm>
            <a:off x="349869" y="5126308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Sabon Next LT"/>
                <a:ea typeface="맑은 고딕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:p14="http://schemas.microsoft.com/office/powerpoint/2010/main" val="206030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 코드 모듈별 내용 정리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8325"/>
              </p:ext>
            </p:extLst>
          </p:nvPr>
        </p:nvGraphicFramePr>
        <p:xfrm>
          <a:off x="837644" y="1910216"/>
          <a:ext cx="9684023" cy="382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4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6821877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소스 코드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App_Controller.java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Data_base.java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  <a:tr h="56516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Event_handle.java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79378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Main.java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85182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MemoPaneController.java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47791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SeleniumCrawl.java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블랙보드, 학사일정 데이터를 읽어와 데이터셋 클래스에 알맞</a:t>
                      </a:r>
                      <a:r>
                        <a:rPr lang="ko-KR" altLang="en-US" dirty="0"/>
                        <a:t>은 형식으로 저장.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4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하루 일정, 시간표 등의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 한 번에 보여줌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91" y="984549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일정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상단 바에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연동 시작 버튼으로 블랙보드 정보 연동 및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Calendars 버튼을 통해 보고 싶은 일정 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선별 가능.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인쇄 버튼을 이용해 하루 일정 인쇄.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그 외 버튼들을 이용해 타임테이블,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69" y="142735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27" y="1431411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54" y="1422942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연동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화면 좌측에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버튼으로 블랙보드 정보 연동,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 클릭 시 확인창이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크롬 블랙보드 로그인 화면이 생김.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사용자가 '직접' 입력 후, 로그인하여야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 연동이 시작됨.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 클릭 시 확인 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초기화가 진행됨.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695739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234592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717" y="699940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월간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월별로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저번 달, 이번 달로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808137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49B97-917E-4C3C-82B1-2B3F23B4CC1E}"/>
              </a:ext>
            </a:extLst>
          </p:cNvPr>
          <p:cNvSpPr txBox="1"/>
          <p:nvPr/>
        </p:nvSpPr>
        <p:spPr>
          <a:xfrm>
            <a:off x="511314" y="285421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연도별로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지난해, 다음해로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1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타임테이블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 테이블 형태의 일정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 보여줌.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캘린더 좌측 상단의 &lt;,&gt;로</a:t>
            </a:r>
            <a:endParaRPr lang="ko-KR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지난주</a:t>
            </a: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 다음주로 이동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Github 주소 : </a:t>
            </a:r>
            <a:r>
              <a:rPr lang="ko-KR">
                <a:ea typeface="+mn-lt"/>
                <a:cs typeface="+mn-lt"/>
              </a:rPr>
              <a:t>https://github.com/YOUNGHO0/OPENSOURCE16</a:t>
            </a:r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1060"/>
              </p:ext>
            </p:extLst>
          </p:nvPr>
        </p:nvGraphicFramePr>
        <p:xfrm>
          <a:off x="775753" y="2989790"/>
          <a:ext cx="8168638" cy="227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80">
                  <a:extLst>
                    <a:ext uri="{9D8B030D-6E8A-4147-A177-3AD203B41FA5}">
                      <a16:colId xmlns:a16="http://schemas.microsoft.com/office/drawing/2014/main" val="125502164"/>
                    </a:ext>
                  </a:extLst>
                </a:gridCol>
                <a:gridCol w="6746858">
                  <a:extLst>
                    <a:ext uri="{9D8B030D-6E8A-4147-A177-3AD203B41FA5}">
                      <a16:colId xmlns:a16="http://schemas.microsoft.com/office/drawing/2014/main" val="3068378860"/>
                    </a:ext>
                  </a:extLst>
                </a:gridCol>
              </a:tblGrid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ㅇㅇ</a:t>
                      </a:r>
                      <a:endParaRPr lang="ko-KR" alt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58717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이영호()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17088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이정호()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67542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이승우(17011651)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Selenium을 이용한 블랙보드, 학사일정 데이터 크롤링 및 파싱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팀원 기여도(역할)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609</Words>
  <Application>Microsoft Office PowerPoint</Application>
  <PresentationFormat>와이드스크린</PresentationFormat>
  <Paragraphs>132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711</cp:revision>
  <dcterms:created xsi:type="dcterms:W3CDTF">2020-07-29T01:09:03Z</dcterms:created>
  <dcterms:modified xsi:type="dcterms:W3CDTF">2021-05-29T12:20:56Z</dcterms:modified>
</cp:coreProperties>
</file>