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1A-48ED-992C-E0D174F530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1A-48ED-992C-E0D174F530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1A-48ED-992C-E0D174F530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2068240"/>
        <c:axId val="662069200"/>
      </c:barChart>
      <c:catAx>
        <c:axId val="662068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662069200"/>
        <c:crosses val="autoZero"/>
        <c:auto val="1"/>
        <c:lblAlgn val="ctr"/>
        <c:lblOffset val="100"/>
        <c:noMultiLvlLbl val="0"/>
      </c:catAx>
      <c:valAx>
        <c:axId val="662069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662068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F3-4004-933F-60FED81E19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FFBC-DCB3-79F4-DDBD-52C494685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84D4E-6ABC-12EB-DA8F-7E31978EE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DABA6-1E1F-6BE1-83E7-33B38D36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0715-11C6-49C7-9D88-3E2616C48952}" type="datetimeFigureOut">
              <a:rPr lang="pl-PL" smtClean="0"/>
              <a:t>22.08.2025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BC42C-6395-E328-06E5-8F2329D7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30F67-7256-1017-F41E-EC04730E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D398-DE4C-4108-90C9-D46A28AA2A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2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3074B-B2A8-7CBC-1126-D010429B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E6481-5E5A-6D15-20D7-9D9AE8BD2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31606-3C2E-FFFA-F524-EA598163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0715-11C6-49C7-9D88-3E2616C48952}" type="datetimeFigureOut">
              <a:rPr lang="pl-PL" smtClean="0"/>
              <a:t>22.08.2025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D933C-D29A-B349-4455-34BB2707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37B25-08E6-A540-415D-D4776A6C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D398-DE4C-4108-90C9-D46A28AA2A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415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200336-3085-F1F0-20E7-61DCE91D6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821DC-255F-EF03-9233-12996B55D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C51E8-F911-13CA-C1E9-42CE5634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0715-11C6-49C7-9D88-3E2616C48952}" type="datetimeFigureOut">
              <a:rPr lang="pl-PL" smtClean="0"/>
              <a:t>22.08.2025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DCA70-DAAB-8F16-8BFD-444356A9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1098-0F9E-AAF5-57F9-FE0DE2B3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D398-DE4C-4108-90C9-D46A28AA2A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476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79F89-FEC1-4B0C-1296-09E51DDF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C5C96-21C9-7963-A1BD-24409E93A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6768B-F9C7-D086-120F-82A54CCD6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0715-11C6-49C7-9D88-3E2616C48952}" type="datetimeFigureOut">
              <a:rPr lang="pl-PL" smtClean="0"/>
              <a:t>22.08.2025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BACF6-B12B-B00D-5523-AFF42128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2CA75-0FAE-2994-93EA-C4DF1A7A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D398-DE4C-4108-90C9-D46A28AA2A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506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348D-6AEE-30A4-80A1-AB8DCEE24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DE07B-818E-577B-9C6E-20D7663CA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E57F8-26DF-1369-764A-69798980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0715-11C6-49C7-9D88-3E2616C48952}" type="datetimeFigureOut">
              <a:rPr lang="pl-PL" smtClean="0"/>
              <a:t>22.08.2025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94995-0EC0-CF1D-83E3-2F7F0851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BF480-97D2-F6AA-A173-C17732C1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D398-DE4C-4108-90C9-D46A28AA2A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122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3C03-7141-92C4-B246-BBB666655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0828E-3757-DFA5-271F-4CB761A60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2498D-D6D9-CEF6-8C2A-5746C48C3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6016E-BF53-34C0-7DBD-706B778A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0715-11C6-49C7-9D88-3E2616C48952}" type="datetimeFigureOut">
              <a:rPr lang="pl-PL" smtClean="0"/>
              <a:t>22.08.2025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482D6-417B-E99A-A902-EF134CD2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F6A6C-C86D-042A-3CE4-9D505521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D398-DE4C-4108-90C9-D46A28AA2A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267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8995-671B-5DAF-3854-21C6BD7AF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7D2AC-3CF6-CAB8-B8F5-7A87DC16A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B19C7-2C10-B5C0-A824-FC62722B7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26EED-CA38-7524-B548-C7220A2CB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55CBD-66C6-5179-4DE8-93123970A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DAEB47-342A-4B91-A816-19158CEFC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0715-11C6-49C7-9D88-3E2616C48952}" type="datetimeFigureOut">
              <a:rPr lang="pl-PL" smtClean="0"/>
              <a:t>22.08.2025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E6230-9BA3-4474-D6FC-10C11611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D9F7C9-4F01-FBAE-130B-CA0E86E3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D398-DE4C-4108-90C9-D46A28AA2A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182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ACCC-6E40-4A94-1BF9-57751345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27362A-171E-D19F-0B0C-794B14E2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0715-11C6-49C7-9D88-3E2616C48952}" type="datetimeFigureOut">
              <a:rPr lang="pl-PL" smtClean="0"/>
              <a:t>22.08.2025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61165-BCD7-895B-60E0-021B95382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8C649-6C31-893A-610B-51F2CC37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D398-DE4C-4108-90C9-D46A28AA2A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817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3F399-66BE-801B-E0F3-80445871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0715-11C6-49C7-9D88-3E2616C48952}" type="datetimeFigureOut">
              <a:rPr lang="pl-PL" smtClean="0"/>
              <a:t>22.08.2025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43610-F8FC-1532-BB70-AC6165FF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0BA26-3797-5376-D450-4D377EFB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D398-DE4C-4108-90C9-D46A28AA2A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492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683A-F2C4-D8F6-4CCD-D75C93312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C85D8-6F3A-3F55-A84A-303164A9A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490D9-BFCE-403A-0306-008EFA94E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8E37C-8D10-E825-9F70-668EE7A3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0715-11C6-49C7-9D88-3E2616C48952}" type="datetimeFigureOut">
              <a:rPr lang="pl-PL" smtClean="0"/>
              <a:t>22.08.2025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0A3D5-FD1C-A920-5CE7-6FAC1B15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C1798-48D5-6A0A-5B91-FDF0E1F2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D398-DE4C-4108-90C9-D46A28AA2A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497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74F7-5AE1-F037-00E6-935F7099A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264E7-5D42-671F-5BF4-42A4EA751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1849F-B880-0F5E-8E80-30C757B33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D492F-B421-E405-77B5-7ADC214F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0715-11C6-49C7-9D88-3E2616C48952}" type="datetimeFigureOut">
              <a:rPr lang="pl-PL" smtClean="0"/>
              <a:t>22.08.2025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606DE-1005-D439-B2A8-7CEF49CC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15430-5B64-7CEB-C3EE-CA194EAF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D398-DE4C-4108-90C9-D46A28AA2A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365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40075-74F5-E4C5-D04E-696F0CA4F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A9A29-6B4C-880B-072D-7835C4CCA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EC666-C3BE-BD9C-047C-DC95D98DE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B10715-11C6-49C7-9D88-3E2616C48952}" type="datetimeFigureOut">
              <a:rPr lang="pl-PL" smtClean="0"/>
              <a:t>22.08.2025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BDF16-A69F-C697-BF97-6A229AC53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1CAC-E91B-82F2-3D95-1399993F3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16D398-DE4C-4108-90C9-D46A28AA2A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538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B0FF-D6FB-65F5-6215-C7655BBC34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AA977-6F0F-D23E-B970-37EAF0EEF6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7643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E3A3-BA5B-0864-11E4-D6DB489A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43B67D-6E37-AF50-A026-0EF06163F7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612660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6782923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7569802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19801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436231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34090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0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502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45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C3FD-BF73-889F-2603-3F986B44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869FA6F-0C29-275A-4F3B-7E6B3AA46C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3531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597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D080-FDC6-BF0A-B7A2-CFB861943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slide with Image</a:t>
            </a:r>
            <a:endParaRPr lang="pl-PL" dirty="0"/>
          </a:p>
        </p:txBody>
      </p:sp>
      <p:pic>
        <p:nvPicPr>
          <p:cNvPr id="5" name="Content Placeholder 4" descr="A yellow lit up sign&#10;&#10;AI-generated content may be incorrect.">
            <a:extLst>
              <a:ext uri="{FF2B5EF4-FFF2-40B4-BE49-F238E27FC236}">
                <a16:creationId xmlns:a16="http://schemas.microsoft.com/office/drawing/2014/main" id="{3D63D10A-C15B-F00F-75E8-6A35F704B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915" y="2643792"/>
            <a:ext cx="8564170" cy="2715004"/>
          </a:xfrm>
        </p:spPr>
      </p:pic>
    </p:spTree>
    <p:extLst>
      <p:ext uri="{BB962C8B-B14F-4D97-AF65-F5344CB8AC3E}">
        <p14:creationId xmlns:p14="http://schemas.microsoft.com/office/powerpoint/2010/main" val="420165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801B-C401-4A5F-8322-DEAC8C82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76E010-7E86-513A-54D5-12597B398E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279237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7841158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29713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003488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3703711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45145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66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3661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967F4D-3EA1-38F0-96BB-7FB769F0791C}"/>
              </a:ext>
            </a:extLst>
          </p:cNvPr>
          <p:cNvSpPr txBox="1"/>
          <p:nvPr/>
        </p:nvSpPr>
        <p:spPr>
          <a:xfrm>
            <a:off x="2369127" y="4015047"/>
            <a:ext cx="677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TextBox</a:t>
            </a:r>
            <a:r>
              <a:rPr lang="en-US" dirty="0"/>
              <a:t> With content in it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710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4D9F74-9091-27C9-54F4-7DDDE089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9A18A0-1F76-BE44-2046-5968DCA176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FEBAFF93-C675-A852-6DA3-6A1016092DB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14449604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32EE74A-FAC4-B648-79E8-30B23A0D4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l-PL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B62A2260-79B0-1830-1444-9AB1AC934EF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2445339"/>
              </p:ext>
            </p:extLst>
          </p:nvPr>
        </p:nvGraphicFramePr>
        <p:xfrm>
          <a:off x="6172200" y="2505075"/>
          <a:ext cx="518318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6637">
                  <a:extLst>
                    <a:ext uri="{9D8B030D-6E8A-4147-A177-3AD203B41FA5}">
                      <a16:colId xmlns:a16="http://schemas.microsoft.com/office/drawing/2014/main" val="941784367"/>
                    </a:ext>
                  </a:extLst>
                </a:gridCol>
                <a:gridCol w="1036637">
                  <a:extLst>
                    <a:ext uri="{9D8B030D-6E8A-4147-A177-3AD203B41FA5}">
                      <a16:colId xmlns:a16="http://schemas.microsoft.com/office/drawing/2014/main" val="1763104926"/>
                    </a:ext>
                  </a:extLst>
                </a:gridCol>
                <a:gridCol w="1036637">
                  <a:extLst>
                    <a:ext uri="{9D8B030D-6E8A-4147-A177-3AD203B41FA5}">
                      <a16:colId xmlns:a16="http://schemas.microsoft.com/office/drawing/2014/main" val="2699181296"/>
                    </a:ext>
                  </a:extLst>
                </a:gridCol>
                <a:gridCol w="1036637">
                  <a:extLst>
                    <a:ext uri="{9D8B030D-6E8A-4147-A177-3AD203B41FA5}">
                      <a16:colId xmlns:a16="http://schemas.microsoft.com/office/drawing/2014/main" val="142902826"/>
                    </a:ext>
                  </a:extLst>
                </a:gridCol>
                <a:gridCol w="1036637">
                  <a:extLst>
                    <a:ext uri="{9D8B030D-6E8A-4147-A177-3AD203B41FA5}">
                      <a16:colId xmlns:a16="http://schemas.microsoft.com/office/drawing/2014/main" val="2223822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718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129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49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This is a slide with Image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Title</dc:title>
  <dc:creator>Przemysław Kłys</dc:creator>
  <cp:keywords>Tag1, Tag2, Tag3</cp:keywords>
  <cp:lastModifiedBy>Przemysław Kłys</cp:lastModifiedBy>
  <cp:revision>5</cp:revision>
  <dcterms:created xsi:type="dcterms:W3CDTF">2025-08-22T10:58:39Z</dcterms:created>
  <dcterms:modified xsi:type="dcterms:W3CDTF">2025-08-22T11:13:22Z</dcterms:modified>
  <cp:category>Some Categories</cp:category>
</cp:coreProperties>
</file>