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BA93-AA35-B1EA-8DF0-FEC2A721E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FBBC3-0B91-87DC-6A9E-E136C996E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55490-6572-3B05-9437-C2D42337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CCC6-BADD-41C4-B4B0-955E0C7C8049}" type="datetimeFigureOut">
              <a:rPr lang="pl-PL" smtClean="0"/>
              <a:t>20.08.2025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2B82-6B1F-94FC-4B90-3369AC89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B0612-5424-2969-6CD6-18C4A490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8787-89D9-48E3-8596-2CADE2E7D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53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82BB-7505-8B40-A703-BBC840E6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A59DF-C2F0-76ED-5B60-4F449D6E9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4C299-9A51-FE13-0413-FC86E9E4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CCC6-BADD-41C4-B4B0-955E0C7C8049}" type="datetimeFigureOut">
              <a:rPr lang="pl-PL" smtClean="0"/>
              <a:t>20.08.2025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C52F7-BBA9-3958-AD6E-6737ED5D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CE646-BA07-9F3C-A53C-83B4F4D9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8787-89D9-48E3-8596-2CADE2E7D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394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06877-6FA9-07FC-848E-F294ABED7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1ABD5-2A56-50EC-7E9D-653877974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6E43E-700C-7C49-630B-1DA28245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CCC6-BADD-41C4-B4B0-955E0C7C8049}" type="datetimeFigureOut">
              <a:rPr lang="pl-PL" smtClean="0"/>
              <a:t>20.08.2025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036C5-09C1-0052-21CB-92295AE1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10373-594E-AF3C-5578-FC40008A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8787-89D9-48E3-8596-2CADE2E7D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508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B9D2-0156-8AA1-0581-33BB8840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96E0-1BE9-29ED-F9AC-DF99726BE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AD31-CA25-4402-88C7-7CD872D0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CCC6-BADD-41C4-B4B0-955E0C7C8049}" type="datetimeFigureOut">
              <a:rPr lang="pl-PL" smtClean="0"/>
              <a:t>20.08.2025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C15D-97DC-7E3B-BB33-04542410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2E9A4-B30F-EAEB-AC8F-4764F3DD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8787-89D9-48E3-8596-2CADE2E7D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86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2AF4-2088-8A3C-1CAA-A6BA2317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1DE8D-0B8D-336C-634F-DF5BF14F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768D-8102-52E7-E285-EA5FF132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CCC6-BADD-41C4-B4B0-955E0C7C8049}" type="datetimeFigureOut">
              <a:rPr lang="pl-PL" smtClean="0"/>
              <a:t>20.08.2025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B3595-8E8B-35DC-2945-36D281E2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FCF0F-A91B-2EE3-D8C1-17B3FD1C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8787-89D9-48E3-8596-2CADE2E7D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107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2BB0-9E2A-721F-B283-3F563382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B2E6-2943-EA94-04DE-237D1CE75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469CA-B9C0-A89A-8F35-DC94A8C97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632C3-E529-BC97-3266-2D812700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CCC6-BADD-41C4-B4B0-955E0C7C8049}" type="datetimeFigureOut">
              <a:rPr lang="pl-PL" smtClean="0"/>
              <a:t>20.08.2025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865A2-EF8C-1367-0A3A-DAB54A19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8EEC6-3547-D40F-5B9C-778969E5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8787-89D9-48E3-8596-2CADE2E7D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68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013-E1B8-AA66-6161-453CB5DD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E3EE3-D7B6-BC0C-1FDF-7814CDD6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B0FDD-3956-2CD1-23B9-6CE7D84F0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C3B2E-BB8F-D68E-FBBA-6911CB6BD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173C0-172E-BA59-62D6-05D26EB68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8DF92-EC03-3FC2-CB22-0FD776C2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CCC6-BADD-41C4-B4B0-955E0C7C8049}" type="datetimeFigureOut">
              <a:rPr lang="pl-PL" smtClean="0"/>
              <a:t>20.08.2025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E74BD-907B-CB52-6BE3-FF6FDDD2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E8141-5CEA-7782-C4B4-E69B0090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8787-89D9-48E3-8596-2CADE2E7D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975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E84D-90BC-192A-EE51-2597B7B5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15878-CDE6-A6B1-A799-FE5B3310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CCC6-BADD-41C4-B4B0-955E0C7C8049}" type="datetimeFigureOut">
              <a:rPr lang="pl-PL" smtClean="0"/>
              <a:t>20.08.2025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06A8-3737-B689-28A1-9218C68B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EE138-4FBE-66CB-03BC-A2C424D3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8787-89D9-48E3-8596-2CADE2E7D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271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C2900-30CB-3C96-BB10-DC94F7C8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CCC6-BADD-41C4-B4B0-955E0C7C8049}" type="datetimeFigureOut">
              <a:rPr lang="pl-PL" smtClean="0"/>
              <a:t>20.08.2025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31490-C3DC-C0A2-BFDC-28535669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A9D4A-F0E2-B855-44D4-824B9D6E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8787-89D9-48E3-8596-2CADE2E7D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992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263C-2E90-0E3F-18C7-4B571FC8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5498-A0D1-97ED-D9F3-143D00E0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805A0-73D0-68E2-AF20-F90CB25FC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500E2-2B99-8D0E-BD04-C3AB559C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CCC6-BADD-41C4-B4B0-955E0C7C8049}" type="datetimeFigureOut">
              <a:rPr lang="pl-PL" smtClean="0"/>
              <a:t>20.08.2025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267A6-0A15-3D79-D34A-3FC8DAEA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6BF4C-F815-EFF8-674C-6994CF6E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8787-89D9-48E3-8596-2CADE2E7D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793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6585-0A62-D17E-690D-7A931645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10B60-D347-50C4-02A5-9467439E5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B6EE7-995D-3AD2-F158-1C6C2DD1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EBEB2-46B8-5A60-972B-ACB62446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CCC6-BADD-41C4-B4B0-955E0C7C8049}" type="datetimeFigureOut">
              <a:rPr lang="pl-PL" smtClean="0"/>
              <a:t>20.08.2025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03D5A-CD5F-340E-2B99-141E02E8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FF742-ED2C-D46A-2385-7B59E071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8787-89D9-48E3-8596-2CADE2E7D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590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2C3F5-EE73-01B7-F18C-F4370820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99C94-3191-266F-B492-5AA09FC5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E0698-2C5A-2DC5-68C0-95DA44D25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DCCC6-BADD-41C4-B4B0-955E0C7C8049}" type="datetimeFigureOut">
              <a:rPr lang="pl-PL" smtClean="0"/>
              <a:t>20.08.2025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BE69F-AA7F-87D7-AC40-42278A41D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6DDA6-7ACC-DCA3-5A84-1DE18D58E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C8787-89D9-48E3-8596-2CADE2E7DD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697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8484-6BDC-06AE-5847-E78385EED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C2580-7B0A-E397-CB40-9B53E0994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700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Przemysław Kłys</dc:creator>
  <cp:lastModifiedBy>Przemysław Kłys</cp:lastModifiedBy>
  <cp:revision>1</cp:revision>
  <dcterms:created xsi:type="dcterms:W3CDTF">2025-08-20T12:31:33Z</dcterms:created>
  <dcterms:modified xsi:type="dcterms:W3CDTF">2025-08-20T12:31:48Z</dcterms:modified>
</cp:coreProperties>
</file>