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TimeMaster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Здоровец</a:t>
            </a:r>
            <a:r>
              <a:rPr lang="ru-RU" dirty="0" smtClean="0"/>
              <a:t> Анастасия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31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Описание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Приложение для распределения </a:t>
            </a:r>
            <a:r>
              <a:rPr lang="ru-RU" dirty="0" smtClean="0"/>
              <a:t>времени, присылает напоминание о запланированных задачах</a:t>
            </a:r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212976"/>
            <a:ext cx="4603242" cy="3312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128" y="2276872"/>
            <a:ext cx="2645617" cy="400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046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Помощь студентам/</a:t>
            </a:r>
            <a:r>
              <a:rPr lang="ru-RU" dirty="0" err="1"/>
              <a:t>фрилансерам</a:t>
            </a:r>
            <a:r>
              <a:rPr lang="ru-RU" dirty="0"/>
              <a:t> с распределением времени для выполнения своих задач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824" y="2924944"/>
            <a:ext cx="5398568" cy="3036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103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r>
              <a:rPr lang="ru-RU" dirty="0" smtClean="0"/>
              <a:t>Программный код написан в приложении </a:t>
            </a:r>
            <a:r>
              <a:rPr lang="en-US" dirty="0" smtClean="0"/>
              <a:t>Android</a:t>
            </a:r>
            <a:r>
              <a:rPr lang="ru-RU" dirty="0" smtClean="0"/>
              <a:t> </a:t>
            </a:r>
            <a:r>
              <a:rPr lang="en-US" dirty="0" smtClean="0"/>
              <a:t>Studio,</a:t>
            </a:r>
            <a:r>
              <a:rPr lang="ru-RU" dirty="0" smtClean="0"/>
              <a:t> использовались внутренние библиотеки, но</a:t>
            </a:r>
            <a:r>
              <a:rPr lang="en-US" dirty="0" smtClean="0"/>
              <a:t> </a:t>
            </a:r>
            <a:r>
              <a:rPr lang="ru-RU" dirty="0" smtClean="0"/>
              <a:t>необходимо было установить приложения для работы с базами данных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420888"/>
            <a:ext cx="3048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780928"/>
            <a:ext cx="3171900" cy="3171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3570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Приложение отправляет уведомления о планах, может копировать задачи на другие дни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68760"/>
            <a:ext cx="2430350" cy="5419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1326" y="1268760"/>
            <a:ext cx="2421832" cy="54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2336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TimeMaster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err="1" smtClean="0"/>
              <a:t>Здоровец</a:t>
            </a:r>
            <a:r>
              <a:rPr lang="ru-RU" dirty="0" smtClean="0"/>
              <a:t> Анастасия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3496546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61</Words>
  <Application>Microsoft Office PowerPoint</Application>
  <PresentationFormat>Экран (4:3)</PresentationFormat>
  <Paragraphs>10</Paragraphs>
  <Slides>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7" baseType="lpstr">
      <vt:lpstr>Тема Office</vt:lpstr>
      <vt:lpstr>TimeMaster</vt:lpstr>
      <vt:lpstr>Описание</vt:lpstr>
      <vt:lpstr>Цель</vt:lpstr>
      <vt:lpstr>Презентация PowerPoint</vt:lpstr>
      <vt:lpstr>Презентация PowerPoint</vt:lpstr>
      <vt:lpstr>TimeMaster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TimeMaster</dc:title>
  <dc:creator>Anastasiya</dc:creator>
  <cp:lastModifiedBy>Anastasiya</cp:lastModifiedBy>
  <cp:revision>2</cp:revision>
  <dcterms:created xsi:type="dcterms:W3CDTF">2025-05-21T20:50:23Z</dcterms:created>
  <dcterms:modified xsi:type="dcterms:W3CDTF">2025-05-21T21:07:17Z</dcterms:modified>
</cp:coreProperties>
</file>