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7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8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9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0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1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2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534" r:id="rId2"/>
    <p:sldId id="512" r:id="rId3"/>
    <p:sldId id="550" r:id="rId4"/>
    <p:sldId id="551" r:id="rId5"/>
    <p:sldId id="552" r:id="rId6"/>
    <p:sldId id="554" r:id="rId7"/>
    <p:sldId id="553" r:id="rId8"/>
    <p:sldId id="555" r:id="rId9"/>
    <p:sldId id="545" r:id="rId10"/>
    <p:sldId id="542" r:id="rId11"/>
    <p:sldId id="556" r:id="rId12"/>
    <p:sldId id="549" r:id="rId13"/>
    <p:sldId id="543" r:id="rId14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2" userDrawn="1">
          <p15:clr>
            <a:srgbClr val="A4A3A4"/>
          </p15:clr>
        </p15:guide>
        <p15:guide id="2" pos="30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anie Dee" initials="MD" lastIdx="3" clrIdx="0">
    <p:extLst>
      <p:ext uri="{19B8F6BF-5375-455C-9EA6-DF929625EA0E}">
        <p15:presenceInfo xmlns:p15="http://schemas.microsoft.com/office/powerpoint/2012/main" userId="f1f676bd50f64375" providerId="Windows Live"/>
      </p:ext>
    </p:extLst>
  </p:cmAuthor>
  <p:cmAuthor id="2" name="Carl Dussault" initials="CD" lastIdx="19" clrIdx="1">
    <p:extLst>
      <p:ext uri="{19B8F6BF-5375-455C-9EA6-DF929625EA0E}">
        <p15:presenceInfo xmlns:p15="http://schemas.microsoft.com/office/powerpoint/2012/main" userId="3538eeaead9616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C34"/>
    <a:srgbClr val="DFF3FC"/>
    <a:srgbClr val="033572"/>
    <a:srgbClr val="EAEAEA"/>
    <a:srgbClr val="DAE3F3"/>
    <a:srgbClr val="A0CC82"/>
    <a:srgbClr val="1D75B0"/>
    <a:srgbClr val="203864"/>
    <a:srgbClr val="F0F0F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FEF929-D7A3-4345-B949-531DCBA295AA}" v="21" dt="2024-05-24T16:58:00.5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2010" autoAdjust="0"/>
  </p:normalViewPr>
  <p:slideViewPr>
    <p:cSldViewPr snapToGrid="0">
      <p:cViewPr varScale="1">
        <p:scale>
          <a:sx n="80" d="100"/>
          <a:sy n="80" d="100"/>
        </p:scale>
        <p:origin x="1320" y="267"/>
      </p:cViewPr>
      <p:guideLst>
        <p:guide orient="horz" pos="3022"/>
        <p:guide pos="30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165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ie Desgagne-Bouchard" userId="befeb1e1a66a0338" providerId="LiveId" clId="{2AFEF929-D7A3-4345-B949-531DCBA295AA}"/>
    <pc:docChg chg="undo redo custSel addSld delSld modSld sldOrd">
      <pc:chgData name="Jeremie Desgagne-Bouchard" userId="befeb1e1a66a0338" providerId="LiveId" clId="{2AFEF929-D7A3-4345-B949-531DCBA295AA}" dt="2024-05-24T17:15:07.024" v="1094" actId="20577"/>
      <pc:docMkLst>
        <pc:docMk/>
      </pc:docMkLst>
      <pc:sldChg chg="del ord">
        <pc:chgData name="Jeremie Desgagne-Bouchard" userId="befeb1e1a66a0338" providerId="LiveId" clId="{2AFEF929-D7A3-4345-B949-531DCBA295AA}" dt="2024-05-24T16:22:01.255" v="30" actId="47"/>
        <pc:sldMkLst>
          <pc:docMk/>
          <pc:sldMk cId="2493432393" sldId="256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445203317" sldId="448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615787777" sldId="461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856784638" sldId="470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3384976900" sldId="483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865552199" sldId="486"/>
        </pc:sldMkLst>
      </pc:sldChg>
      <pc:sldChg chg="del">
        <pc:chgData name="Jeremie Desgagne-Bouchard" userId="befeb1e1a66a0338" providerId="LiveId" clId="{2AFEF929-D7A3-4345-B949-531DCBA295AA}" dt="2024-05-24T16:21:33.674" v="24" actId="47"/>
        <pc:sldMkLst>
          <pc:docMk/>
          <pc:sldMk cId="3344859956" sldId="492"/>
        </pc:sldMkLst>
      </pc:sldChg>
      <pc:sldChg chg="del">
        <pc:chgData name="Jeremie Desgagne-Bouchard" userId="befeb1e1a66a0338" providerId="LiveId" clId="{2AFEF929-D7A3-4345-B949-531DCBA295AA}" dt="2024-05-24T16:20:32.677" v="19" actId="47"/>
        <pc:sldMkLst>
          <pc:docMk/>
          <pc:sldMk cId="1929171091" sldId="493"/>
        </pc:sldMkLst>
      </pc:sldChg>
      <pc:sldChg chg="del">
        <pc:chgData name="Jeremie Desgagne-Bouchard" userId="befeb1e1a66a0338" providerId="LiveId" clId="{2AFEF929-D7A3-4345-B949-531DCBA295AA}" dt="2024-05-24T16:20:28.973" v="18" actId="47"/>
        <pc:sldMkLst>
          <pc:docMk/>
          <pc:sldMk cId="3892875203" sldId="495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160143533" sldId="498"/>
        </pc:sldMkLst>
      </pc:sldChg>
      <pc:sldChg chg="del">
        <pc:chgData name="Jeremie Desgagne-Bouchard" userId="befeb1e1a66a0338" providerId="LiveId" clId="{2AFEF929-D7A3-4345-B949-531DCBA295AA}" dt="2024-05-24T16:20:34.551" v="20" actId="47"/>
        <pc:sldMkLst>
          <pc:docMk/>
          <pc:sldMk cId="844865681" sldId="499"/>
        </pc:sldMkLst>
      </pc:sldChg>
      <pc:sldChg chg="del ord">
        <pc:chgData name="Jeremie Desgagne-Bouchard" userId="befeb1e1a66a0338" providerId="LiveId" clId="{2AFEF929-D7A3-4345-B949-531DCBA295AA}" dt="2024-05-24T16:20:41.407" v="23" actId="47"/>
        <pc:sldMkLst>
          <pc:docMk/>
          <pc:sldMk cId="1660835701" sldId="502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811297497" sldId="504"/>
        </pc:sldMkLst>
      </pc:sldChg>
      <pc:sldChg chg="del">
        <pc:chgData name="Jeremie Desgagne-Bouchard" userId="befeb1e1a66a0338" providerId="LiveId" clId="{2AFEF929-D7A3-4345-B949-531DCBA295AA}" dt="2024-05-24T16:21:44.187" v="25" actId="47"/>
        <pc:sldMkLst>
          <pc:docMk/>
          <pc:sldMk cId="2186611160" sldId="506"/>
        </pc:sldMkLst>
      </pc:sldChg>
      <pc:sldChg chg="del">
        <pc:chgData name="Jeremie Desgagne-Bouchard" userId="befeb1e1a66a0338" providerId="LiveId" clId="{2AFEF929-D7A3-4345-B949-531DCBA295AA}" dt="2024-05-24T16:37:21.085" v="369" actId="47"/>
        <pc:sldMkLst>
          <pc:docMk/>
          <pc:sldMk cId="1069839207" sldId="511"/>
        </pc:sldMkLst>
      </pc:sldChg>
      <pc:sldChg chg="addSp delSp modSp mod">
        <pc:chgData name="Jeremie Desgagne-Bouchard" userId="befeb1e1a66a0338" providerId="LiveId" clId="{2AFEF929-D7A3-4345-B949-531DCBA295AA}" dt="2024-05-24T17:15:07.024" v="1094" actId="20577"/>
        <pc:sldMkLst>
          <pc:docMk/>
          <pc:sldMk cId="2455685037" sldId="512"/>
        </pc:sldMkLst>
        <pc:spChg chg="add mod">
          <ac:chgData name="Jeremie Desgagne-Bouchard" userId="befeb1e1a66a0338" providerId="LiveId" clId="{2AFEF929-D7A3-4345-B949-531DCBA295AA}" dt="2024-05-24T17:15:07.024" v="1094" actId="20577"/>
          <ac:spMkLst>
            <pc:docMk/>
            <pc:sldMk cId="2455685037" sldId="512"/>
            <ac:spMk id="3" creationId="{ABF54CFB-0C95-3736-E5FA-00BA87FACA12}"/>
          </ac:spMkLst>
        </pc:spChg>
        <pc:spChg chg="del">
          <ac:chgData name="Jeremie Desgagne-Bouchard" userId="befeb1e1a66a0338" providerId="LiveId" clId="{2AFEF929-D7A3-4345-B949-531DCBA295AA}" dt="2024-05-24T16:29:07.436" v="240" actId="478"/>
          <ac:spMkLst>
            <pc:docMk/>
            <pc:sldMk cId="2455685037" sldId="512"/>
            <ac:spMk id="4" creationId="{0EE00F46-5526-7C92-D711-DF4D1D0B5D3F}"/>
          </ac:spMkLst>
        </pc:spChg>
        <pc:spChg chg="del">
          <ac:chgData name="Jeremie Desgagne-Bouchard" userId="befeb1e1a66a0338" providerId="LiveId" clId="{2AFEF929-D7A3-4345-B949-531DCBA295AA}" dt="2024-05-24T16:29:07.436" v="240" actId="478"/>
          <ac:spMkLst>
            <pc:docMk/>
            <pc:sldMk cId="2455685037" sldId="512"/>
            <ac:spMk id="6" creationId="{915733E9-49D1-6197-E5DD-0BA8691EA240}"/>
          </ac:spMkLst>
        </pc:spChg>
        <pc:spChg chg="del">
          <ac:chgData name="Jeremie Desgagne-Bouchard" userId="befeb1e1a66a0338" providerId="LiveId" clId="{2AFEF929-D7A3-4345-B949-531DCBA295AA}" dt="2024-05-24T16:29:07.436" v="240" actId="478"/>
          <ac:spMkLst>
            <pc:docMk/>
            <pc:sldMk cId="2455685037" sldId="512"/>
            <ac:spMk id="7" creationId="{B7D5A184-54EB-BF17-15E7-41BE46A9709E}"/>
          </ac:spMkLst>
        </pc:spChg>
        <pc:spChg chg="del">
          <ac:chgData name="Jeremie Desgagne-Bouchard" userId="befeb1e1a66a0338" providerId="LiveId" clId="{2AFEF929-D7A3-4345-B949-531DCBA295AA}" dt="2024-05-24T16:29:07.436" v="240" actId="478"/>
          <ac:spMkLst>
            <pc:docMk/>
            <pc:sldMk cId="2455685037" sldId="512"/>
            <ac:spMk id="8" creationId="{EF31C3FF-7ACB-8ED4-A25F-1B03F14B0B8E}"/>
          </ac:spMkLst>
        </pc:spChg>
        <pc:spChg chg="mod">
          <ac:chgData name="Jeremie Desgagne-Bouchard" userId="befeb1e1a66a0338" providerId="LiveId" clId="{2AFEF929-D7A3-4345-B949-531DCBA295AA}" dt="2024-05-24T16:29:46.984" v="243" actId="207"/>
          <ac:spMkLst>
            <pc:docMk/>
            <pc:sldMk cId="2455685037" sldId="512"/>
            <ac:spMk id="14" creationId="{9CFD43C2-E9C6-C2A0-C1EB-47F0A3DD23DD}"/>
          </ac:spMkLst>
        </pc:spChg>
        <pc:spChg chg="del">
          <ac:chgData name="Jeremie Desgagne-Bouchard" userId="befeb1e1a66a0338" providerId="LiveId" clId="{2AFEF929-D7A3-4345-B949-531DCBA295AA}" dt="2024-05-24T16:29:07.436" v="240" actId="478"/>
          <ac:spMkLst>
            <pc:docMk/>
            <pc:sldMk cId="2455685037" sldId="512"/>
            <ac:spMk id="23" creationId="{870AE676-FE3D-4F80-83A2-1B8AE47A17AB}"/>
          </ac:spMkLst>
        </pc:spChg>
      </pc:sldChg>
      <pc:sldChg chg="modSp del mod">
        <pc:chgData name="Jeremie Desgagne-Bouchard" userId="befeb1e1a66a0338" providerId="LiveId" clId="{2AFEF929-D7A3-4345-B949-531DCBA295AA}" dt="2024-05-24T16:35:43.872" v="322" actId="47"/>
        <pc:sldMkLst>
          <pc:docMk/>
          <pc:sldMk cId="3010524014" sldId="513"/>
        </pc:sldMkLst>
        <pc:spChg chg="mod">
          <ac:chgData name="Jeremie Desgagne-Bouchard" userId="befeb1e1a66a0338" providerId="LiveId" clId="{2AFEF929-D7A3-4345-B949-531DCBA295AA}" dt="2024-05-24T16:19:23.151" v="9" actId="20577"/>
          <ac:spMkLst>
            <pc:docMk/>
            <pc:sldMk cId="3010524014" sldId="513"/>
            <ac:spMk id="9" creationId="{631FA07A-03D4-AC42-3C4D-A52850F6BAB0}"/>
          </ac:spMkLst>
        </pc:spChg>
      </pc:sldChg>
      <pc:sldChg chg="del ord">
        <pc:chgData name="Jeremie Desgagne-Bouchard" userId="befeb1e1a66a0338" providerId="LiveId" clId="{2AFEF929-D7A3-4345-B949-531DCBA295AA}" dt="2024-05-24T16:57:47.288" v="524" actId="47"/>
        <pc:sldMkLst>
          <pc:docMk/>
          <pc:sldMk cId="2651531867" sldId="514"/>
        </pc:sldMkLst>
      </pc:sldChg>
      <pc:sldChg chg="del">
        <pc:chgData name="Jeremie Desgagne-Bouchard" userId="befeb1e1a66a0338" providerId="LiveId" clId="{2AFEF929-D7A3-4345-B949-531DCBA295AA}" dt="2024-05-24T16:37:21.085" v="369" actId="47"/>
        <pc:sldMkLst>
          <pc:docMk/>
          <pc:sldMk cId="4079170924" sldId="520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3145773154" sldId="522"/>
        </pc:sldMkLst>
      </pc:sldChg>
      <pc:sldChg chg="del">
        <pc:chgData name="Jeremie Desgagne-Bouchard" userId="befeb1e1a66a0338" providerId="LiveId" clId="{2AFEF929-D7A3-4345-B949-531DCBA295AA}" dt="2024-05-24T16:50:38.787" v="479" actId="47"/>
        <pc:sldMkLst>
          <pc:docMk/>
          <pc:sldMk cId="1894016083" sldId="530"/>
        </pc:sldMkLst>
      </pc:sldChg>
      <pc:sldChg chg="del">
        <pc:chgData name="Jeremie Desgagne-Bouchard" userId="befeb1e1a66a0338" providerId="LiveId" clId="{2AFEF929-D7A3-4345-B949-531DCBA295AA}" dt="2024-05-24T16:37:21.085" v="369" actId="47"/>
        <pc:sldMkLst>
          <pc:docMk/>
          <pc:sldMk cId="79266879" sldId="532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2497277" sldId="533"/>
        </pc:sldMkLst>
      </pc:sldChg>
      <pc:sldChg chg="add del setBg">
        <pc:chgData name="Jeremie Desgagne-Bouchard" userId="befeb1e1a66a0338" providerId="LiveId" clId="{2AFEF929-D7A3-4345-B949-531DCBA295AA}" dt="2024-05-24T16:28:46.121" v="228" actId="47"/>
        <pc:sldMkLst>
          <pc:docMk/>
          <pc:sldMk cId="2029332824" sldId="533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3535043204" sldId="534"/>
        </pc:sldMkLst>
      </pc:sldChg>
      <pc:sldChg chg="addSp delSp modSp add mod">
        <pc:chgData name="Jeremie Desgagne-Bouchard" userId="befeb1e1a66a0338" providerId="LiveId" clId="{2AFEF929-D7A3-4345-B949-531DCBA295AA}" dt="2024-05-24T16:57:32.247" v="523" actId="20577"/>
        <pc:sldMkLst>
          <pc:docMk/>
          <pc:sldMk cId="4083334157" sldId="534"/>
        </pc:sldMkLst>
        <pc:spChg chg="add mod">
          <ac:chgData name="Jeremie Desgagne-Bouchard" userId="befeb1e1a66a0338" providerId="LiveId" clId="{2AFEF929-D7A3-4345-B949-531DCBA295AA}" dt="2024-05-24T16:35:19.240" v="318" actId="207"/>
          <ac:spMkLst>
            <pc:docMk/>
            <pc:sldMk cId="4083334157" sldId="534"/>
            <ac:spMk id="4" creationId="{99D3196E-6A8A-0370-AB61-10562F81B9B1}"/>
          </ac:spMkLst>
        </pc:spChg>
        <pc:spChg chg="mod">
          <ac:chgData name="Jeremie Desgagne-Bouchard" userId="befeb1e1a66a0338" providerId="LiveId" clId="{2AFEF929-D7A3-4345-B949-531DCBA295AA}" dt="2024-05-24T16:57:32.247" v="523" actId="20577"/>
          <ac:spMkLst>
            <pc:docMk/>
            <pc:sldMk cId="4083334157" sldId="534"/>
            <ac:spMk id="9" creationId="{631FA07A-03D4-AC42-3C4D-A52850F6BAB0}"/>
          </ac:spMkLst>
        </pc:spChg>
        <pc:picChg chg="mod">
          <ac:chgData name="Jeremie Desgagne-Bouchard" userId="befeb1e1a66a0338" providerId="LiveId" clId="{2AFEF929-D7A3-4345-B949-531DCBA295AA}" dt="2024-05-24T16:26:48.712" v="126" actId="1076"/>
          <ac:picMkLst>
            <pc:docMk/>
            <pc:sldMk cId="4083334157" sldId="534"/>
            <ac:picMk id="2" creationId="{6EC768C1-142B-640C-9152-49C01248FACC}"/>
          </ac:picMkLst>
        </pc:picChg>
        <pc:picChg chg="add del mod">
          <ac:chgData name="Jeremie Desgagne-Bouchard" userId="befeb1e1a66a0338" providerId="LiveId" clId="{2AFEF929-D7A3-4345-B949-531DCBA295AA}" dt="2024-05-24T16:22:55.475" v="57" actId="478"/>
          <ac:picMkLst>
            <pc:docMk/>
            <pc:sldMk cId="4083334157" sldId="534"/>
            <ac:picMk id="3" creationId="{282A3D84-A99D-749F-2709-0A8F5869715C}"/>
          </ac:picMkLst>
        </pc:picChg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2737658889" sldId="535"/>
        </pc:sldMkLst>
      </pc:sldChg>
      <pc:sldChg chg="add del">
        <pc:chgData name="Jeremie Desgagne-Bouchard" userId="befeb1e1a66a0338" providerId="LiveId" clId="{2AFEF929-D7A3-4345-B949-531DCBA295AA}" dt="2024-05-24T16:50:38.787" v="479" actId="47"/>
        <pc:sldMkLst>
          <pc:docMk/>
          <pc:sldMk cId="4253697813" sldId="535"/>
        </pc:sldMkLst>
      </pc:sldChg>
      <pc:sldChg chg="addSp delSp modSp add mod">
        <pc:chgData name="Jeremie Desgagne-Bouchard" userId="befeb1e1a66a0338" providerId="LiveId" clId="{2AFEF929-D7A3-4345-B949-531DCBA295AA}" dt="2024-05-24T16:35:55.210" v="324" actId="22"/>
        <pc:sldMkLst>
          <pc:docMk/>
          <pc:sldMk cId="2394150899" sldId="536"/>
        </pc:sldMkLst>
        <pc:spChg chg="add del">
          <ac:chgData name="Jeremie Desgagne-Bouchard" userId="befeb1e1a66a0338" providerId="LiveId" clId="{2AFEF929-D7A3-4345-B949-531DCBA295AA}" dt="2024-05-24T16:35:55.210" v="324" actId="22"/>
          <ac:spMkLst>
            <pc:docMk/>
            <pc:sldMk cId="2394150899" sldId="536"/>
            <ac:spMk id="6" creationId="{7199B7D1-5E78-4944-1963-787D89130798}"/>
          </ac:spMkLst>
        </pc:spChg>
        <pc:spChg chg="mod">
          <ac:chgData name="Jeremie Desgagne-Bouchard" userId="befeb1e1a66a0338" providerId="LiveId" clId="{2AFEF929-D7A3-4345-B949-531DCBA295AA}" dt="2024-05-24T16:31:51.305" v="293" actId="20577"/>
          <ac:spMkLst>
            <pc:docMk/>
            <pc:sldMk cId="2394150899" sldId="536"/>
            <ac:spMk id="14" creationId="{9CFD43C2-E9C6-C2A0-C1EB-47F0A3DD23DD}"/>
          </ac:spMkLst>
        </pc:spChg>
        <pc:picChg chg="add mod">
          <ac:chgData name="Jeremie Desgagne-Bouchard" userId="befeb1e1a66a0338" providerId="LiveId" clId="{2AFEF929-D7A3-4345-B949-531DCBA295AA}" dt="2024-05-24T16:31:30.806" v="260" actId="1076"/>
          <ac:picMkLst>
            <pc:docMk/>
            <pc:sldMk cId="2394150899" sldId="536"/>
            <ac:picMk id="3" creationId="{673CF11E-B8FD-0854-F70E-C1EB93C89CFA}"/>
          </ac:picMkLst>
        </pc:picChg>
      </pc:sldChg>
      <pc:sldChg chg="modSp add del mod">
        <pc:chgData name="Jeremie Desgagne-Bouchard" userId="befeb1e1a66a0338" providerId="LiveId" clId="{2AFEF929-D7A3-4345-B949-531DCBA295AA}" dt="2024-05-24T16:36:01.052" v="326" actId="47"/>
        <pc:sldMkLst>
          <pc:docMk/>
          <pc:sldMk cId="1142106934" sldId="537"/>
        </pc:sldMkLst>
        <pc:spChg chg="mod">
          <ac:chgData name="Jeremie Desgagne-Bouchard" userId="befeb1e1a66a0338" providerId="LiveId" clId="{2AFEF929-D7A3-4345-B949-531DCBA295AA}" dt="2024-05-24T16:31:59.090" v="305" actId="20577"/>
          <ac:spMkLst>
            <pc:docMk/>
            <pc:sldMk cId="1142106934" sldId="537"/>
            <ac:spMk id="14" creationId="{9CFD43C2-E9C6-C2A0-C1EB-47F0A3DD23DD}"/>
          </ac:spMkLst>
        </pc:spChg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2086551040" sldId="537"/>
        </pc:sldMkLst>
      </pc:sldChg>
      <pc:sldChg chg="addSp delSp modSp add mod">
        <pc:chgData name="Jeremie Desgagne-Bouchard" userId="befeb1e1a66a0338" providerId="LiveId" clId="{2AFEF929-D7A3-4345-B949-531DCBA295AA}" dt="2024-05-24T16:36:34.249" v="348" actId="1076"/>
        <pc:sldMkLst>
          <pc:docMk/>
          <pc:sldMk cId="1692434872" sldId="538"/>
        </pc:sldMkLst>
        <pc:spChg chg="mod">
          <ac:chgData name="Jeremie Desgagne-Bouchard" userId="befeb1e1a66a0338" providerId="LiveId" clId="{2AFEF929-D7A3-4345-B949-531DCBA295AA}" dt="2024-05-24T16:36:07.925" v="344" actId="20577"/>
          <ac:spMkLst>
            <pc:docMk/>
            <pc:sldMk cId="1692434872" sldId="538"/>
            <ac:spMk id="14" creationId="{9CFD43C2-E9C6-C2A0-C1EB-47F0A3DD23DD}"/>
          </ac:spMkLst>
        </pc:spChg>
        <pc:picChg chg="del">
          <ac:chgData name="Jeremie Desgagne-Bouchard" userId="befeb1e1a66a0338" providerId="LiveId" clId="{2AFEF929-D7A3-4345-B949-531DCBA295AA}" dt="2024-05-24T16:36:25.152" v="345" actId="478"/>
          <ac:picMkLst>
            <pc:docMk/>
            <pc:sldMk cId="1692434872" sldId="538"/>
            <ac:picMk id="3" creationId="{673CF11E-B8FD-0854-F70E-C1EB93C89CFA}"/>
          </ac:picMkLst>
        </pc:picChg>
        <pc:picChg chg="add mod">
          <ac:chgData name="Jeremie Desgagne-Bouchard" userId="befeb1e1a66a0338" providerId="LiveId" clId="{2AFEF929-D7A3-4345-B949-531DCBA295AA}" dt="2024-05-24T16:36:34.249" v="348" actId="1076"/>
          <ac:picMkLst>
            <pc:docMk/>
            <pc:sldMk cId="1692434872" sldId="538"/>
            <ac:picMk id="4" creationId="{6FE85B0E-8265-EBAC-343E-A5FC7CE80067}"/>
          </ac:picMkLst>
        </pc:picChg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791658521" sldId="538"/>
        </pc:sldMkLst>
      </pc:sldChg>
      <pc:sldChg chg="delSp add mod">
        <pc:chgData name="Jeremie Desgagne-Bouchard" userId="befeb1e1a66a0338" providerId="LiveId" clId="{2AFEF929-D7A3-4345-B949-531DCBA295AA}" dt="2024-05-24T16:37:05.026" v="351" actId="478"/>
        <pc:sldMkLst>
          <pc:docMk/>
          <pc:sldMk cId="1591683126" sldId="539"/>
        </pc:sldMkLst>
        <pc:picChg chg="del">
          <ac:chgData name="Jeremie Desgagne-Bouchard" userId="befeb1e1a66a0338" providerId="LiveId" clId="{2AFEF929-D7A3-4345-B949-531DCBA295AA}" dt="2024-05-24T16:37:05.026" v="351" actId="478"/>
          <ac:picMkLst>
            <pc:docMk/>
            <pc:sldMk cId="1591683126" sldId="539"/>
            <ac:picMk id="4" creationId="{6FE85B0E-8265-EBAC-343E-A5FC7CE80067}"/>
          </ac:picMkLst>
        </pc:picChg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2511358682" sldId="539"/>
        </pc:sldMkLst>
      </pc:sldChg>
      <pc:sldChg chg="addSp delSp modSp add mod">
        <pc:chgData name="Jeremie Desgagne-Bouchard" userId="befeb1e1a66a0338" providerId="LiveId" clId="{2AFEF929-D7A3-4345-B949-531DCBA295AA}" dt="2024-05-24T16:49:44.717" v="436" actId="12385"/>
        <pc:sldMkLst>
          <pc:docMk/>
          <pc:sldMk cId="2504490181" sldId="540"/>
        </pc:sldMkLst>
        <pc:spChg chg="add mod">
          <ac:chgData name="Jeremie Desgagne-Bouchard" userId="befeb1e1a66a0338" providerId="LiveId" clId="{2AFEF929-D7A3-4345-B949-531DCBA295AA}" dt="2024-05-24T16:48:43.464" v="432" actId="20577"/>
          <ac:spMkLst>
            <pc:docMk/>
            <pc:sldMk cId="2504490181" sldId="540"/>
            <ac:spMk id="3" creationId="{A153181E-4376-513E-9D8E-ED4CEEAAD738}"/>
          </ac:spMkLst>
        </pc:spChg>
        <pc:spChg chg="add mod">
          <ac:chgData name="Jeremie Desgagne-Bouchard" userId="befeb1e1a66a0338" providerId="LiveId" clId="{2AFEF929-D7A3-4345-B949-531DCBA295AA}" dt="2024-05-24T16:48:27.757" v="420"/>
          <ac:spMkLst>
            <pc:docMk/>
            <pc:sldMk cId="2504490181" sldId="540"/>
            <ac:spMk id="7" creationId="{5625124B-65AF-9C7B-F4A5-86D87FB1AE3E}"/>
          </ac:spMkLst>
        </pc:spChg>
        <pc:spChg chg="mod">
          <ac:chgData name="Jeremie Desgagne-Bouchard" userId="befeb1e1a66a0338" providerId="LiveId" clId="{2AFEF929-D7A3-4345-B949-531DCBA295AA}" dt="2024-05-24T16:46:20.884" v="385" actId="20577"/>
          <ac:spMkLst>
            <pc:docMk/>
            <pc:sldMk cId="2504490181" sldId="540"/>
            <ac:spMk id="14" creationId="{9CFD43C2-E9C6-C2A0-C1EB-47F0A3DD23DD}"/>
          </ac:spMkLst>
        </pc:spChg>
        <pc:graphicFrameChg chg="add mod modGraphic">
          <ac:chgData name="Jeremie Desgagne-Bouchard" userId="befeb1e1a66a0338" providerId="LiveId" clId="{2AFEF929-D7A3-4345-B949-531DCBA295AA}" dt="2024-05-24T16:49:09.701" v="433" actId="12385"/>
          <ac:graphicFrameMkLst>
            <pc:docMk/>
            <pc:sldMk cId="2504490181" sldId="540"/>
            <ac:graphicFrameMk id="2" creationId="{DA909542-6442-0D5F-D671-F750573DEB09}"/>
          </ac:graphicFrameMkLst>
        </pc:graphicFrameChg>
        <pc:graphicFrameChg chg="add mod modGraphic">
          <ac:chgData name="Jeremie Desgagne-Bouchard" userId="befeb1e1a66a0338" providerId="LiveId" clId="{2AFEF929-D7A3-4345-B949-531DCBA295AA}" dt="2024-05-24T16:49:44.717" v="436" actId="12385"/>
          <ac:graphicFrameMkLst>
            <pc:docMk/>
            <pc:sldMk cId="2504490181" sldId="540"/>
            <ac:graphicFrameMk id="6" creationId="{5B6FB335-4528-0971-931A-87AAA5FE401A}"/>
          </ac:graphicFrameMkLst>
        </pc:graphicFrameChg>
        <pc:picChg chg="del">
          <ac:chgData name="Jeremie Desgagne-Bouchard" userId="befeb1e1a66a0338" providerId="LiveId" clId="{2AFEF929-D7A3-4345-B949-531DCBA295AA}" dt="2024-05-24T16:46:11.174" v="370" actId="478"/>
          <ac:picMkLst>
            <pc:docMk/>
            <pc:sldMk cId="2504490181" sldId="540"/>
            <ac:picMk id="4" creationId="{6FE85B0E-8265-EBAC-343E-A5FC7CE80067}"/>
          </ac:picMkLst>
        </pc:picChg>
      </pc:sldChg>
      <pc:sldChg chg="modSp add mod">
        <pc:chgData name="Jeremie Desgagne-Bouchard" userId="befeb1e1a66a0338" providerId="LiveId" clId="{2AFEF929-D7A3-4345-B949-531DCBA295AA}" dt="2024-05-24T16:56:35.683" v="511" actId="20577"/>
        <pc:sldMkLst>
          <pc:docMk/>
          <pc:sldMk cId="3096055931" sldId="541"/>
        </pc:sldMkLst>
        <pc:spChg chg="mod">
          <ac:chgData name="Jeremie Desgagne-Bouchard" userId="befeb1e1a66a0338" providerId="LiveId" clId="{2AFEF929-D7A3-4345-B949-531DCBA295AA}" dt="2024-05-24T16:56:35.683" v="511" actId="20577"/>
          <ac:spMkLst>
            <pc:docMk/>
            <pc:sldMk cId="3096055931" sldId="541"/>
            <ac:spMk id="3" creationId="{A153181E-4376-513E-9D8E-ED4CEEAAD738}"/>
          </ac:spMkLst>
        </pc:spChg>
        <pc:spChg chg="mod">
          <ac:chgData name="Jeremie Desgagne-Bouchard" userId="befeb1e1a66a0338" providerId="LiveId" clId="{2AFEF929-D7A3-4345-B949-531DCBA295AA}" dt="2024-05-24T16:56:32.493" v="506" actId="20577"/>
          <ac:spMkLst>
            <pc:docMk/>
            <pc:sldMk cId="3096055931" sldId="541"/>
            <ac:spMk id="7" creationId="{5625124B-65AF-9C7B-F4A5-86D87FB1AE3E}"/>
          </ac:spMkLst>
        </pc:spChg>
        <pc:spChg chg="mod">
          <ac:chgData name="Jeremie Desgagne-Bouchard" userId="befeb1e1a66a0338" providerId="LiveId" clId="{2AFEF929-D7A3-4345-B949-531DCBA295AA}" dt="2024-05-24T16:50:09.133" v="452" actId="20577"/>
          <ac:spMkLst>
            <pc:docMk/>
            <pc:sldMk cId="3096055931" sldId="541"/>
            <ac:spMk id="14" creationId="{9CFD43C2-E9C6-C2A0-C1EB-47F0A3DD23DD}"/>
          </ac:spMkLst>
        </pc:spChg>
      </pc:sldChg>
      <pc:sldChg chg="modSp add mod">
        <pc:chgData name="Jeremie Desgagne-Bouchard" userId="befeb1e1a66a0338" providerId="LiveId" clId="{2AFEF929-D7A3-4345-B949-531DCBA295AA}" dt="2024-05-24T16:57:07.288" v="522" actId="20577"/>
        <pc:sldMkLst>
          <pc:docMk/>
          <pc:sldMk cId="2245589223" sldId="542"/>
        </pc:sldMkLst>
        <pc:spChg chg="mod">
          <ac:chgData name="Jeremie Desgagne-Bouchard" userId="befeb1e1a66a0338" providerId="LiveId" clId="{2AFEF929-D7A3-4345-B949-531DCBA295AA}" dt="2024-05-24T16:57:07.288" v="522" actId="20577"/>
          <ac:spMkLst>
            <pc:docMk/>
            <pc:sldMk cId="2245589223" sldId="542"/>
            <ac:spMk id="3" creationId="{A153181E-4376-513E-9D8E-ED4CEEAAD738}"/>
          </ac:spMkLst>
        </pc:spChg>
        <pc:spChg chg="mod">
          <ac:chgData name="Jeremie Desgagne-Bouchard" userId="befeb1e1a66a0338" providerId="LiveId" clId="{2AFEF929-D7A3-4345-B949-531DCBA295AA}" dt="2024-05-24T16:57:04.191" v="517" actId="20577"/>
          <ac:spMkLst>
            <pc:docMk/>
            <pc:sldMk cId="2245589223" sldId="542"/>
            <ac:spMk id="7" creationId="{5625124B-65AF-9C7B-F4A5-86D87FB1AE3E}"/>
          </ac:spMkLst>
        </pc:spChg>
        <pc:spChg chg="mod">
          <ac:chgData name="Jeremie Desgagne-Bouchard" userId="befeb1e1a66a0338" providerId="LiveId" clId="{2AFEF929-D7A3-4345-B949-531DCBA295AA}" dt="2024-05-24T16:50:22.244" v="478" actId="20577"/>
          <ac:spMkLst>
            <pc:docMk/>
            <pc:sldMk cId="2245589223" sldId="542"/>
            <ac:spMk id="14" creationId="{9CFD43C2-E9C6-C2A0-C1EB-47F0A3DD23DD}"/>
          </ac:spMkLst>
        </pc:spChg>
      </pc:sldChg>
      <pc:sldChg chg="modSp add mod">
        <pc:chgData name="Jeremie Desgagne-Bouchard" userId="befeb1e1a66a0338" providerId="LiveId" clId="{2AFEF929-D7A3-4345-B949-531DCBA295AA}" dt="2024-05-24T16:51:12.716" v="499" actId="20577"/>
        <pc:sldMkLst>
          <pc:docMk/>
          <pc:sldMk cId="1470260256" sldId="543"/>
        </pc:sldMkLst>
        <pc:spChg chg="mod">
          <ac:chgData name="Jeremie Desgagne-Bouchard" userId="befeb1e1a66a0338" providerId="LiveId" clId="{2AFEF929-D7A3-4345-B949-531DCBA295AA}" dt="2024-05-24T16:51:12.716" v="499" actId="20577"/>
          <ac:spMkLst>
            <pc:docMk/>
            <pc:sldMk cId="1470260256" sldId="543"/>
            <ac:spMk id="3" creationId="{38971325-D93E-3964-8A4D-76E8B9508ECB}"/>
          </ac:spMkLst>
        </pc:spChg>
        <pc:picChg chg="mod">
          <ac:chgData name="Jeremie Desgagne-Bouchard" userId="befeb1e1a66a0338" providerId="LiveId" clId="{2AFEF929-D7A3-4345-B949-531DCBA295AA}" dt="2024-05-24T16:51:10.122" v="498" actId="1076"/>
          <ac:picMkLst>
            <pc:docMk/>
            <pc:sldMk cId="1470260256" sldId="543"/>
            <ac:picMk id="4" creationId="{8D20D4C1-1528-67C3-564B-55927925F21D}"/>
          </ac:picMkLst>
        </pc:picChg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3443836608" sldId="543"/>
        </pc:sldMkLst>
      </pc:sldChg>
      <pc:sldChg chg="del">
        <pc:chgData name="Jeremie Desgagne-Bouchard" userId="befeb1e1a66a0338" providerId="LiveId" clId="{2AFEF929-D7A3-4345-B949-531DCBA295AA}" dt="2024-05-24T16:20:26.378" v="17" actId="47"/>
        <pc:sldMkLst>
          <pc:docMk/>
          <pc:sldMk cId="1731156527" sldId="544"/>
        </pc:sldMkLst>
      </pc:sldChg>
      <pc:sldChg chg="modSp add mod">
        <pc:chgData name="Jeremie Desgagne-Bouchard" userId="befeb1e1a66a0338" providerId="LiveId" clId="{2AFEF929-D7A3-4345-B949-531DCBA295AA}" dt="2024-05-24T17:04:17.901" v="820" actId="20577"/>
        <pc:sldMkLst>
          <pc:docMk/>
          <pc:sldMk cId="2312499368" sldId="544"/>
        </pc:sldMkLst>
        <pc:spChg chg="mod">
          <ac:chgData name="Jeremie Desgagne-Bouchard" userId="befeb1e1a66a0338" providerId="LiveId" clId="{2AFEF929-D7A3-4345-B949-531DCBA295AA}" dt="2024-05-24T17:04:17.901" v="820" actId="20577"/>
          <ac:spMkLst>
            <pc:docMk/>
            <pc:sldMk cId="2312499368" sldId="544"/>
            <ac:spMk id="3" creationId="{ABF54CFB-0C95-3736-E5FA-00BA87FACA12}"/>
          </ac:spMkLst>
        </pc:spChg>
        <pc:spChg chg="mod">
          <ac:chgData name="Jeremie Desgagne-Bouchard" userId="befeb1e1a66a0338" providerId="LiveId" clId="{2AFEF929-D7A3-4345-B949-531DCBA295AA}" dt="2024-05-24T17:04:15.852" v="819" actId="20577"/>
          <ac:spMkLst>
            <pc:docMk/>
            <pc:sldMk cId="2312499368" sldId="544"/>
            <ac:spMk id="14" creationId="{9CFD43C2-E9C6-C2A0-C1EB-47F0A3DD23DD}"/>
          </ac:spMkLst>
        </pc:spChg>
      </pc:sldChg>
      <pc:sldChg chg="new del">
        <pc:chgData name="Jeremie Desgagne-Bouchard" userId="befeb1e1a66a0338" providerId="LiveId" clId="{2AFEF929-D7A3-4345-B949-531DCBA295AA}" dt="2024-05-24T16:19:54.235" v="15" actId="47"/>
        <pc:sldMkLst>
          <pc:docMk/>
          <pc:sldMk cId="4277724254" sldId="5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C044A73-7DF2-4BE1-B866-7A3D71333E5E}" type="datetimeFigureOut">
              <a:rPr lang="en-CA" smtClean="0"/>
              <a:t>2025-07-15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39688F5-EE26-4FC2-A712-24CB14AE83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3524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9967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581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97B95-288B-8F9C-9574-55CDE9EB4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33B739-8E18-9FF8-F169-1281BC6FD2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2A3AAC-7428-1BD9-D9CE-364AC08C0D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C43DF-A699-8EDF-3F70-2F65BBC704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196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183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7071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3480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7CD43-CE8F-7EB3-BB78-B77EC065A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E5081D-16F1-CF3B-BC09-C51A3674DA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346DAB-897E-5E56-DBB6-A3989825D6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A33C0-A505-161E-6F27-CB4DEB08EE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3592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B3AF9-0605-8257-65C4-10793E0BF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BEF68D-AE04-BA09-795D-99045DE7B5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1CF61C-ACEB-7673-73D3-C2C8847FCF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939DD-BC2C-C74E-995C-4F171B7B46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4257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2E7C5-91D9-334B-F66D-83EC9D6B5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B51F6D-582D-4591-29B2-1D90F106E7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1EC9D0-B8B0-FF42-3C9D-4DFD0C85ED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8A351-5A21-8CC9-F9C0-8957539DB1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4316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9857A-D19B-A134-98EF-137C03333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12C604-ED4E-5C67-CD75-1CDE538ECE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114714-5414-B1F3-E687-EB670BC14C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EC845-FB28-9CDE-720B-2136DEF6D3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1628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5657A-F8B5-5FB7-0ED4-361A34844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2347D2-451D-E603-B412-7EF231591C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3B4DB4-7E7B-D7DE-FFCD-A8B2F53FA0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AF8B5-23A3-EA4D-CC74-8537AA80AF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9587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726FC-4679-111E-89F5-81CEAD8DB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605FC7-3867-062D-0D58-26DE9C3F93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6D8003-A129-BFCC-AEA2-5CB7CA1AB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7DE78-7637-93D8-8CF2-6911C5582E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4460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9485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4B77-5A00-4E31-97D9-83A4464B28D9}" type="datetime1">
              <a:rPr lang="en-CA" smtClean="0"/>
              <a:t>2025-07-15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36253"/>
            <a:ext cx="2057400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Montserrat ExtraLight" panose="00000300000000000000" pitchFamily="50" charset="0"/>
              </a:defRPr>
            </a:lvl1pPr>
          </a:lstStyle>
          <a:p>
            <a:fld id="{F8F2F176-31C6-47A3-A156-EEB678E90E74}" type="slidenum">
              <a:rPr lang="en-CA" smtClean="0"/>
              <a:pPr/>
              <a:t>‹#›</a:t>
            </a:fld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19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5956-A242-4842-92D3-5C52FDD9AC62}" type="datetime1">
              <a:rPr lang="en-CA" smtClean="0"/>
              <a:t>2025-07-15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546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4235-B6C5-4F73-A98E-A78448D29717}" type="datetime1">
              <a:rPr lang="en-CA" smtClean="0"/>
              <a:t>2025-07-15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709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EC1A-EE81-41F8-A507-77693E4B598A}" type="datetime1">
              <a:rPr lang="en-CA" smtClean="0"/>
              <a:t>2025-07-15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36253"/>
            <a:ext cx="2057400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Montserrat ExtraLight" panose="00000300000000000000" pitchFamily="50" charset="0"/>
              </a:defRPr>
            </a:lvl1pPr>
          </a:lstStyle>
          <a:p>
            <a:fld id="{F8F2F176-31C6-47A3-A156-EEB678E90E74}" type="slidenum">
              <a:rPr lang="en-CA" smtClean="0"/>
              <a:pPr/>
              <a:t>‹#›</a:t>
            </a:fld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17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74EF-F9C3-44BB-96DE-7E43F47DACB1}" type="datetime1">
              <a:rPr lang="en-CA" smtClean="0"/>
              <a:t>2025-07-15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002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B7CC-9632-4BA1-8139-1EC4993CE8FB}" type="datetime1">
              <a:rPr lang="en-CA" smtClean="0"/>
              <a:t>2025-07-15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403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F869-828D-47DE-B553-80245A152DC1}" type="datetime1">
              <a:rPr lang="en-CA" smtClean="0"/>
              <a:t>2025-07-15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131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FE68-F2B9-4C04-97AF-420ABEA2040B}" type="datetime1">
              <a:rPr lang="en-CA" smtClean="0"/>
              <a:t>2025-07-15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838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5036-90C9-4034-96F7-868F71174523}" type="datetime1">
              <a:rPr lang="en-CA" smtClean="0"/>
              <a:t>2025-07-15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698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61A9-8D30-4CF7-B04C-8D8A0101E057}" type="datetime1">
              <a:rPr lang="en-CA" smtClean="0"/>
              <a:t>2025-07-15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470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0C9A-6EA4-4F6F-B05D-9812566FBB77}" type="datetime1">
              <a:rPr lang="en-CA" smtClean="0"/>
              <a:t>2025-07-15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635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7D8B4-D12A-431D-8342-F17CBD9FCB64}" type="datetime1">
              <a:rPr lang="en-CA" smtClean="0"/>
              <a:t>2025-07-15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362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Montserrat ExtraLight" panose="00000300000000000000" pitchFamily="50" charset="0"/>
              </a:defRPr>
            </a:lvl1pPr>
          </a:lstStyle>
          <a:p>
            <a:fld id="{F8F2F176-31C6-47A3-A156-EEB678E90E74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888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image" Target="../media/image3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3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image" Target="../media/image3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tags" Target="../tags/tag8.xml"/><Relationship Id="rId7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9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2.xml"/><Relationship Id="rId7" Type="http://schemas.openxmlformats.org/officeDocument/2006/relationships/image" Target="../media/image3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3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3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3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7" Type="http://schemas.openxmlformats.org/officeDocument/2006/relationships/image" Target="../media/image3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image" Target="../media/image3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C768C1-142B-640C-9152-49C01248FAC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53471" y="2291440"/>
            <a:ext cx="2321208" cy="14159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D916DA-BA89-6CE5-81FE-1882BDC5E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1117" y="4297976"/>
            <a:ext cx="1865915" cy="18659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2B6F26-135D-0E59-3E3F-CA14695696B4}"/>
              </a:ext>
            </a:extLst>
          </p:cNvPr>
          <p:cNvSpPr txBox="1"/>
          <p:nvPr/>
        </p:nvSpPr>
        <p:spPr>
          <a:xfrm>
            <a:off x="783933" y="4615381"/>
            <a:ext cx="486953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Montserrat" panose="00000500000000000000" pitchFamily="2" charset="0"/>
              </a:rPr>
              <a:t>Jérémie Desgagné-Bouchard, FCAS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Montserrat SemiBold" panose="00000700000000000000" pitchFamily="2" charset="0"/>
              </a:rPr>
              <a:t>Head of Science - Evovest</a:t>
            </a:r>
            <a:endParaRPr lang="en-US" sz="2400" dirty="0">
              <a:latin typeface="Montserrat SemiBold" panose="000007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F934A-23D2-B1E2-6D65-261D91F16216}"/>
              </a:ext>
            </a:extLst>
          </p:cNvPr>
          <p:cNvSpPr txBox="1"/>
          <p:nvPr/>
        </p:nvSpPr>
        <p:spPr>
          <a:xfrm>
            <a:off x="783933" y="2229967"/>
            <a:ext cx="41091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CA" sz="3600" dirty="0">
                <a:latin typeface="Montserrat" panose="00000500000000000000" pitchFamily="2" charset="0"/>
              </a:rPr>
              <a:t>EvoTrees.jl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Efficient Boosted Trees on CPUs &amp; GPUs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3334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10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Training Performance</a:t>
            </a:r>
            <a:endParaRPr lang="en-CA" sz="3200" dirty="0">
              <a:latin typeface="Montserrat" panose="00000500000000000000" pitchFamily="2" charset="0"/>
              <a:ea typeface="Yu Gothic UI Light" panose="020B0300000000000000" pitchFamily="34" charset="-128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909542-6442-0D5F-D671-F750573DE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426885"/>
              </p:ext>
            </p:extLst>
          </p:nvPr>
        </p:nvGraphicFramePr>
        <p:xfrm>
          <a:off x="1135768" y="1602640"/>
          <a:ext cx="5444326" cy="213741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350456">
                  <a:extLst>
                    <a:ext uri="{9D8B030D-6E8A-4147-A177-3AD203B41FA5}">
                      <a16:colId xmlns:a16="http://schemas.microsoft.com/office/drawing/2014/main" val="115785284"/>
                    </a:ext>
                  </a:extLst>
                </a:gridCol>
                <a:gridCol w="907086">
                  <a:extLst>
                    <a:ext uri="{9D8B030D-6E8A-4147-A177-3AD203B41FA5}">
                      <a16:colId xmlns:a16="http://schemas.microsoft.com/office/drawing/2014/main" val="2976935756"/>
                    </a:ext>
                  </a:extLst>
                </a:gridCol>
                <a:gridCol w="1676055">
                  <a:extLst>
                    <a:ext uri="{9D8B030D-6E8A-4147-A177-3AD203B41FA5}">
                      <a16:colId xmlns:a16="http://schemas.microsoft.com/office/drawing/2014/main" val="3953472748"/>
                    </a:ext>
                  </a:extLst>
                </a:gridCol>
                <a:gridCol w="1510729">
                  <a:extLst>
                    <a:ext uri="{9D8B030D-6E8A-4147-A177-3AD203B41FA5}">
                      <a16:colId xmlns:a16="http://schemas.microsoft.com/office/drawing/2014/main" val="2359393379"/>
                    </a:ext>
                  </a:extLst>
                </a:gridCol>
              </a:tblGrid>
              <a:tr h="271415">
                <a:tc>
                  <a:txBody>
                    <a:bodyPr/>
                    <a:lstStyle/>
                    <a:p>
                      <a:pPr algn="ctr"/>
                      <a:r>
                        <a:rPr lang="fr-CA" sz="1800" b="1" dirty="0">
                          <a:effectLst/>
                        </a:rPr>
                        <a:t>#</a:t>
                      </a:r>
                      <a:r>
                        <a:rPr lang="en-CA" sz="1800" b="1" dirty="0">
                          <a:effectLst/>
                        </a:rPr>
                        <a:t> </a:t>
                      </a:r>
                      <a:r>
                        <a:rPr lang="en-CA" sz="1800" b="1" dirty="0" err="1">
                          <a:effectLst/>
                        </a:rPr>
                        <a:t>obs</a:t>
                      </a:r>
                      <a:endParaRPr lang="en-CA" sz="1800" b="1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800" b="1" dirty="0" err="1">
                          <a:effectLst/>
                        </a:rPr>
                        <a:t>depth</a:t>
                      </a:r>
                      <a:endParaRPr lang="en-CA" sz="1800" b="1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err="1">
                          <a:effectLst/>
                        </a:rPr>
                        <a:t>EvoTrees</a:t>
                      </a:r>
                      <a:endParaRPr lang="en-CA" sz="1800" b="1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err="1">
                          <a:effectLst/>
                        </a:rPr>
                        <a:t>XGBoost</a:t>
                      </a:r>
                      <a:endParaRPr lang="en-CA" sz="1800" b="1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2253670351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>
                          <a:effectLst/>
                        </a:rPr>
                        <a:t>100K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>
                          <a:effectLst/>
                        </a:rPr>
                        <a:t>6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600" dirty="0">
                          <a:effectLst/>
                        </a:rPr>
                        <a:t>0.83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600" dirty="0">
                          <a:effectLst/>
                        </a:rPr>
                        <a:t>1.31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1546742120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>
                          <a:effectLst/>
                        </a:rPr>
                        <a:t>100K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>
                          <a:effectLst/>
                        </a:rPr>
                        <a:t>10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600" dirty="0">
                          <a:effectLst/>
                        </a:rPr>
                        <a:t>3.43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600" dirty="0">
                          <a:effectLst/>
                        </a:rPr>
                        <a:t>3.33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3942738865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>
                          <a:effectLst/>
                        </a:rPr>
                        <a:t>1M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600" b="0" dirty="0">
                          <a:effectLst/>
                        </a:rPr>
                        <a:t>6</a:t>
                      </a:r>
                      <a:endParaRPr lang="en-CA" sz="1600" b="0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600" dirty="0">
                          <a:effectLst/>
                        </a:rPr>
                        <a:t>5.50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600" dirty="0">
                          <a:effectLst/>
                        </a:rPr>
                        <a:t>13.57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2813563196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>
                          <a:effectLst/>
                        </a:rPr>
                        <a:t>1M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>
                          <a:effectLst/>
                        </a:rPr>
                        <a:t>11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600" dirty="0">
                          <a:effectLst/>
                        </a:rPr>
                        <a:t>15.72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600" dirty="0">
                          <a:effectLst/>
                        </a:rPr>
                        <a:t>18.79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1700299338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>
                          <a:effectLst/>
                        </a:rPr>
                        <a:t>10M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>
                          <a:effectLst/>
                        </a:rPr>
                        <a:t>6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600" dirty="0">
                          <a:effectLst/>
                        </a:rPr>
                        <a:t>79.99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600" dirty="0">
                          <a:effectLst/>
                        </a:rPr>
                        <a:t>147.04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1510559723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fr-CA" sz="1600" b="0" dirty="0">
                          <a:effectLst/>
                        </a:rPr>
                        <a:t>10M</a:t>
                      </a:r>
                      <a:endParaRPr lang="en-CA" sz="1600" b="0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600" b="0" dirty="0">
                          <a:effectLst/>
                        </a:rPr>
                        <a:t>11</a:t>
                      </a:r>
                      <a:endParaRPr lang="en-CA" sz="1600" b="0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600" dirty="0">
                          <a:effectLst/>
                        </a:rPr>
                        <a:t>185.47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600" dirty="0">
                          <a:effectLst/>
                        </a:rPr>
                        <a:t>189.04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41965005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25124B-65AF-9C7B-F4A5-86D87FB1AE3E}"/>
              </a:ext>
            </a:extLst>
          </p:cNvPr>
          <p:cNvSpPr txBox="1"/>
          <p:nvPr/>
        </p:nvSpPr>
        <p:spPr>
          <a:xfrm>
            <a:off x="462857" y="1178170"/>
            <a:ext cx="648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latin typeface="Montserrat" panose="00000500000000000000" pitchFamily="2" charset="0"/>
              </a:rPr>
              <a:t>CPU</a:t>
            </a:r>
            <a:endParaRPr lang="en-CA" b="1" dirty="0">
              <a:latin typeface="Montserrat" panose="00000500000000000000" pitchFamily="2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A223F29-3AC2-AEDD-5C3A-A2C7399C0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666027"/>
              </p:ext>
            </p:extLst>
          </p:nvPr>
        </p:nvGraphicFramePr>
        <p:xfrm>
          <a:off x="1135768" y="4256709"/>
          <a:ext cx="5444326" cy="213741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350456">
                  <a:extLst>
                    <a:ext uri="{9D8B030D-6E8A-4147-A177-3AD203B41FA5}">
                      <a16:colId xmlns:a16="http://schemas.microsoft.com/office/drawing/2014/main" val="115785284"/>
                    </a:ext>
                  </a:extLst>
                </a:gridCol>
                <a:gridCol w="907086">
                  <a:extLst>
                    <a:ext uri="{9D8B030D-6E8A-4147-A177-3AD203B41FA5}">
                      <a16:colId xmlns:a16="http://schemas.microsoft.com/office/drawing/2014/main" val="2976935756"/>
                    </a:ext>
                  </a:extLst>
                </a:gridCol>
                <a:gridCol w="1676055">
                  <a:extLst>
                    <a:ext uri="{9D8B030D-6E8A-4147-A177-3AD203B41FA5}">
                      <a16:colId xmlns:a16="http://schemas.microsoft.com/office/drawing/2014/main" val="3953472748"/>
                    </a:ext>
                  </a:extLst>
                </a:gridCol>
                <a:gridCol w="1510729">
                  <a:extLst>
                    <a:ext uri="{9D8B030D-6E8A-4147-A177-3AD203B41FA5}">
                      <a16:colId xmlns:a16="http://schemas.microsoft.com/office/drawing/2014/main" val="2359393379"/>
                    </a:ext>
                  </a:extLst>
                </a:gridCol>
              </a:tblGrid>
              <a:tr h="271415">
                <a:tc>
                  <a:txBody>
                    <a:bodyPr/>
                    <a:lstStyle/>
                    <a:p>
                      <a:pPr algn="ctr"/>
                      <a:r>
                        <a:rPr lang="fr-CA" sz="1800" b="1" dirty="0">
                          <a:effectLst/>
                        </a:rPr>
                        <a:t>#</a:t>
                      </a:r>
                      <a:r>
                        <a:rPr lang="en-CA" sz="1800" b="1" dirty="0">
                          <a:effectLst/>
                        </a:rPr>
                        <a:t> </a:t>
                      </a:r>
                      <a:r>
                        <a:rPr lang="en-CA" sz="1800" b="1" dirty="0" err="1">
                          <a:effectLst/>
                        </a:rPr>
                        <a:t>obs</a:t>
                      </a:r>
                      <a:endParaRPr lang="en-CA" sz="1800" b="1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800" b="1" dirty="0" err="1">
                          <a:effectLst/>
                        </a:rPr>
                        <a:t>depth</a:t>
                      </a:r>
                      <a:endParaRPr lang="en-CA" sz="1800" b="1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err="1">
                          <a:effectLst/>
                        </a:rPr>
                        <a:t>EvoTrees</a:t>
                      </a:r>
                      <a:endParaRPr lang="en-CA" sz="1800" b="1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 err="1">
                          <a:effectLst/>
                        </a:rPr>
                        <a:t>XGBoost</a:t>
                      </a:r>
                      <a:endParaRPr lang="en-CA" sz="1800" b="1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2253670351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>
                          <a:effectLst/>
                        </a:rPr>
                        <a:t>100K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>
                          <a:effectLst/>
                        </a:rPr>
                        <a:t>6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600" dirty="0">
                          <a:effectLst/>
                        </a:rPr>
                        <a:t>0.83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600" dirty="0">
                          <a:effectLst/>
                        </a:rPr>
                        <a:t>1.31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1546742120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>
                          <a:effectLst/>
                        </a:rPr>
                        <a:t>100K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>
                          <a:effectLst/>
                        </a:rPr>
                        <a:t>10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600" dirty="0">
                          <a:effectLst/>
                        </a:rPr>
                        <a:t>3.43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600" dirty="0">
                          <a:effectLst/>
                        </a:rPr>
                        <a:t>3.33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3942738865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>
                          <a:effectLst/>
                        </a:rPr>
                        <a:t>1M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600" b="0" dirty="0">
                          <a:effectLst/>
                        </a:rPr>
                        <a:t>6</a:t>
                      </a:r>
                      <a:endParaRPr lang="en-CA" sz="1600" b="0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600" dirty="0">
                          <a:effectLst/>
                        </a:rPr>
                        <a:t>5.50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600" dirty="0">
                          <a:effectLst/>
                        </a:rPr>
                        <a:t>13.57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2813563196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>
                          <a:effectLst/>
                        </a:rPr>
                        <a:t>1M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>
                          <a:effectLst/>
                        </a:rPr>
                        <a:t>11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600" dirty="0">
                          <a:effectLst/>
                        </a:rPr>
                        <a:t>15.72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600" dirty="0">
                          <a:effectLst/>
                        </a:rPr>
                        <a:t>18.79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1700299338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>
                          <a:effectLst/>
                        </a:rPr>
                        <a:t>10M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0" dirty="0">
                          <a:effectLst/>
                        </a:rPr>
                        <a:t>6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600" dirty="0">
                          <a:effectLst/>
                        </a:rPr>
                        <a:t>79.99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600" dirty="0">
                          <a:effectLst/>
                        </a:rPr>
                        <a:t>147.04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1510559723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fr-CA" sz="1600" b="0" dirty="0">
                          <a:effectLst/>
                        </a:rPr>
                        <a:t>10M</a:t>
                      </a:r>
                      <a:endParaRPr lang="en-CA" sz="1600" b="0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600" b="0" dirty="0">
                          <a:effectLst/>
                        </a:rPr>
                        <a:t>11</a:t>
                      </a:r>
                      <a:endParaRPr lang="en-CA" sz="1600" b="0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600" dirty="0">
                          <a:effectLst/>
                        </a:rPr>
                        <a:t>185.47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600" dirty="0">
                          <a:effectLst/>
                        </a:rPr>
                        <a:t>189.04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419650050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FEA402C-A9C7-D6E5-A6F4-01023DB1309A}"/>
              </a:ext>
            </a:extLst>
          </p:cNvPr>
          <p:cNvSpPr txBox="1"/>
          <p:nvPr/>
        </p:nvSpPr>
        <p:spPr>
          <a:xfrm>
            <a:off x="462857" y="3832239"/>
            <a:ext cx="648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latin typeface="Montserrat" panose="00000500000000000000" pitchFamily="2" charset="0"/>
              </a:rPr>
              <a:t>GPU</a:t>
            </a:r>
            <a:endParaRPr lang="en-CA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589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3CAC9-EE16-F0FF-6E72-3993F79C1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532BD907-E87D-85FD-8F56-11A44556730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0FFBB9-5BB1-234A-5B68-4943AD20EC9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4240A-5549-7914-B616-5A810DB7B8CB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11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CBAF0F3-9331-6D1E-A33A-61B7C1F414A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Benchmarks – </a:t>
            </a:r>
            <a:r>
              <a:rPr lang="fr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Ranking</a:t>
            </a:r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 (MSE)</a:t>
            </a:r>
            <a:endParaRPr lang="en-CA" sz="3200" dirty="0">
              <a:latin typeface="Montserrat" panose="00000500000000000000" pitchFamily="2" charset="0"/>
              <a:ea typeface="Yu Gothic UI Light" panose="020B0300000000000000" pitchFamily="34" charset="-128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AEF7400-9B11-D3A8-382F-630D7A600389}"/>
              </a:ext>
            </a:extLst>
          </p:cNvPr>
          <p:cNvGraphicFramePr>
            <a:graphicFrameLocks noGrp="1"/>
          </p:cNvGraphicFramePr>
          <p:nvPr/>
        </p:nvGraphicFramePr>
        <p:xfrm>
          <a:off x="915285" y="1831917"/>
          <a:ext cx="6148496" cy="18059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37124">
                  <a:extLst>
                    <a:ext uri="{9D8B030D-6E8A-4147-A177-3AD203B41FA5}">
                      <a16:colId xmlns:a16="http://schemas.microsoft.com/office/drawing/2014/main" val="115785284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667047883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2976935756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3953472748"/>
                    </a:ext>
                  </a:extLst>
                </a:gridCol>
              </a:tblGrid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model_type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train_time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mse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ndcg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2253670351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err="1">
                          <a:effectLst/>
                        </a:rPr>
                        <a:t>neurotrees</a:t>
                      </a:r>
                      <a:endParaRPr lang="en-CA" sz="1600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85.1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0.577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0.467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1546742120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err="1">
                          <a:effectLst/>
                        </a:rPr>
                        <a:t>evotrees</a:t>
                      </a:r>
                      <a:endParaRPr lang="en-CA" sz="1600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39.8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0.554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0.505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3942738865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xgboost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19.4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0.554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0.501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2813563196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lightgbm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38.5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0.553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0.507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1700299338"/>
                  </a:ext>
                </a:extLst>
              </a:tr>
              <a:tr h="275011"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catboost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112.0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0.553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effectLst/>
                        </a:rPr>
                        <a:t>0.504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151055972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82C5D79-410C-157A-7971-C45A2E00D285}"/>
              </a:ext>
            </a:extLst>
          </p:cNvPr>
          <p:cNvSpPr txBox="1"/>
          <p:nvPr/>
        </p:nvSpPr>
        <p:spPr>
          <a:xfrm>
            <a:off x="582386" y="3934325"/>
            <a:ext cx="6481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latin typeface="Montserrat" panose="00000500000000000000" pitchFamily="2" charset="0"/>
              </a:rPr>
              <a:t>Yahoo </a:t>
            </a:r>
            <a:r>
              <a:rPr lang="en-CA" sz="1600" b="0" i="0" dirty="0">
                <a:solidFill>
                  <a:srgbClr val="3C3C43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709,877 observations, 519 features</a:t>
            </a:r>
            <a:endParaRPr lang="en-CA" sz="1600" b="1" dirty="0">
              <a:latin typeface="Montserrat" panose="00000500000000000000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7D9FD8-B82E-9872-AF0C-DBFEC588533D}"/>
              </a:ext>
            </a:extLst>
          </p:cNvPr>
          <p:cNvGraphicFramePr>
            <a:graphicFrameLocks noGrp="1"/>
          </p:cNvGraphicFramePr>
          <p:nvPr/>
        </p:nvGraphicFramePr>
        <p:xfrm>
          <a:off x="915285" y="4341637"/>
          <a:ext cx="6148496" cy="180594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37124">
                  <a:extLst>
                    <a:ext uri="{9D8B030D-6E8A-4147-A177-3AD203B41FA5}">
                      <a16:colId xmlns:a16="http://schemas.microsoft.com/office/drawing/2014/main" val="3341089528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824959924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224298617"/>
                    </a:ext>
                  </a:extLst>
                </a:gridCol>
                <a:gridCol w="1537124">
                  <a:extLst>
                    <a:ext uri="{9D8B030D-6E8A-4147-A177-3AD203B41FA5}">
                      <a16:colId xmlns:a16="http://schemas.microsoft.com/office/drawing/2014/main" val="20746673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model_type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train_time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mse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ndcg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141939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err="1">
                          <a:effectLst/>
                        </a:rPr>
                        <a:t>neurotrees</a:t>
                      </a:r>
                      <a:endParaRPr lang="en-CA" sz="1600" dirty="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299.0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0.583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0.781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1781081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evotrees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442.0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0.545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0.797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3722552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xgboost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129.0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0.544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0.797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3951561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lightgbm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215.0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0.539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b="1">
                          <a:effectLst/>
                        </a:rPr>
                        <a:t>0.798</a:t>
                      </a:r>
                      <a:endParaRPr lang="en-CA" sz="1600">
                        <a:effectLst/>
                      </a:endParaRP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4220513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catboost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effectLst/>
                        </a:rPr>
                        <a:t>241.0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>
                          <a:effectLst/>
                        </a:rPr>
                        <a:t>0.555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effectLst/>
                        </a:rPr>
                        <a:t>0.796</a:t>
                      </a: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223532648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AC3089-EEAD-5C49-DCF3-66B5C9640938}"/>
              </a:ext>
            </a:extLst>
          </p:cNvPr>
          <p:cNvSpPr txBox="1"/>
          <p:nvPr/>
        </p:nvSpPr>
        <p:spPr>
          <a:xfrm>
            <a:off x="582385" y="1431471"/>
            <a:ext cx="648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 err="1">
                <a:latin typeface="Montserrat" panose="00000500000000000000" pitchFamily="2" charset="0"/>
              </a:rPr>
              <a:t>MSRank</a:t>
            </a:r>
            <a:r>
              <a:rPr lang="fr-CA" b="1" dirty="0">
                <a:latin typeface="Montserrat" panose="00000500000000000000" pitchFamily="2" charset="0"/>
              </a:rPr>
              <a:t> </a:t>
            </a:r>
            <a:r>
              <a:rPr lang="en-CA" sz="1600" b="0" i="0" dirty="0">
                <a:solidFill>
                  <a:srgbClr val="3C3C43"/>
                </a:solidFill>
                <a:effectLst/>
                <a:highlight>
                  <a:srgbClr val="FFFFFF"/>
                </a:highlight>
                <a:latin typeface="Montserrat" panose="00000500000000000000" pitchFamily="2" charset="0"/>
              </a:rPr>
              <a:t>1,200,192 observations, 136 features</a:t>
            </a:r>
            <a:endParaRPr lang="en-CA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066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12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Future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54CFB-0C95-3736-E5FA-00BA87FACA12}"/>
              </a:ext>
            </a:extLst>
          </p:cNvPr>
          <p:cNvSpPr txBox="1"/>
          <p:nvPr/>
        </p:nvSpPr>
        <p:spPr>
          <a:xfrm>
            <a:off x="281617" y="1241362"/>
            <a:ext cx="823373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CA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 SemiBold" panose="00000700000000000000" pitchFamily="2" charset="0"/>
              </a:rPr>
              <a:t>GPU improvement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panose="00000500000000000000" pitchFamily="2" charset="0"/>
              </a:rPr>
              <a:t>Grant to bring GPU at </a:t>
            </a:r>
            <a:r>
              <a:rPr lang="en-CA" dirty="0" err="1">
                <a:latin typeface="Montserrat" panose="00000500000000000000" pitchFamily="2" charset="0"/>
              </a:rPr>
              <a:t>XGBoost</a:t>
            </a:r>
            <a:r>
              <a:rPr lang="en-CA" dirty="0">
                <a:latin typeface="Montserrat" panose="00000500000000000000" pitchFamily="2" charset="0"/>
              </a:rPr>
              <a:t> 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>
              <a:latin typeface="Montserrat" panose="00000500000000000000" pitchFamily="2" charset="0"/>
            </a:endParaRPr>
          </a:p>
          <a:p>
            <a:pPr lvl="1"/>
            <a:endParaRPr lang="en-CA" dirty="0">
              <a:latin typeface="Montserrat" panose="00000500000000000000" pitchFamily="2" charset="0"/>
            </a:endParaRPr>
          </a:p>
          <a:p>
            <a:endParaRPr lang="en-CA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395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1325-D93E-3964-8A4D-76E8B9508ECB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01356" y="1204764"/>
            <a:ext cx="4709933" cy="3870161"/>
          </a:xfrm>
          <a:prstGeom prst="snip2Diag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3600" dirty="0">
                <a:latin typeface="Montserrat" panose="00000500000000000000" pitchFamily="2" charset="0"/>
              </a:rPr>
              <a:t>Questions?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20D4C1-1528-67C3-564B-55927925F21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342538" y="2521287"/>
            <a:ext cx="2045904" cy="12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6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2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Motivation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54CFB-0C95-3736-E5FA-00BA87FACA12}"/>
              </a:ext>
            </a:extLst>
          </p:cNvPr>
          <p:cNvSpPr txBox="1"/>
          <p:nvPr/>
        </p:nvSpPr>
        <p:spPr>
          <a:xfrm>
            <a:off x="281616" y="1241362"/>
            <a:ext cx="8284029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CA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 SemiBold" panose="00000700000000000000" pitchFamily="2" charset="0"/>
              </a:rPr>
              <a:t>Key operations of the Boosted Trees learning algo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panose="00000500000000000000" pitchFamily="2" charset="0"/>
              </a:rPr>
              <a:t>And Performance tricks used by EvoTrees.jl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>
              <a:latin typeface="Montserrat SemiBold" panose="000007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 SemiBold" panose="00000700000000000000" pitchFamily="2" charset="0"/>
              </a:rPr>
              <a:t>Overview of EvoTrees.jl performance against peers </a:t>
            </a:r>
            <a:r>
              <a:rPr lang="en-CA" sz="2000" dirty="0" err="1">
                <a:latin typeface="Montserrat SemiBold" panose="00000700000000000000" pitchFamily="2" charset="0"/>
              </a:rPr>
              <a:t>XGBoost</a:t>
            </a:r>
            <a:r>
              <a:rPr lang="en-CA" sz="2000" dirty="0">
                <a:latin typeface="Montserrat SemiBold" panose="00000700000000000000" pitchFamily="2" charset="0"/>
              </a:rPr>
              <a:t>, </a:t>
            </a:r>
            <a:r>
              <a:rPr lang="en-CA" sz="2000" dirty="0" err="1">
                <a:latin typeface="Montserrat SemiBold" panose="00000700000000000000" pitchFamily="2" charset="0"/>
              </a:rPr>
              <a:t>LightGBM</a:t>
            </a:r>
            <a:r>
              <a:rPr lang="en-CA" sz="2000" dirty="0">
                <a:latin typeface="Montserrat SemiBold" panose="00000700000000000000" pitchFamily="2" charset="0"/>
              </a:rPr>
              <a:t>, </a:t>
            </a:r>
            <a:r>
              <a:rPr lang="en-CA" sz="2000" dirty="0" err="1">
                <a:latin typeface="Montserrat SemiBold" panose="00000700000000000000" pitchFamily="2" charset="0"/>
              </a:rPr>
              <a:t>CatBoost</a:t>
            </a:r>
            <a:endParaRPr lang="en-CA" sz="2000" dirty="0">
              <a:latin typeface="Montserrat SemiBold" panose="000007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>
              <a:latin typeface="Montserrat SemiBold" panose="000007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SemiBold" panose="00000700000000000000" pitchFamily="2" charset="0"/>
              </a:rPr>
              <a:t>Beyond gradient-based learning: mean-absolute error and volatility-adjusted losses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Montserrat SemiBold" panose="000007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SemiBold" panose="00000700000000000000" pitchFamily="2" charset="0"/>
              </a:rPr>
              <a:t>Future development paths: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Improved GPU acceleration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Auto-diff support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Multi-target losses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Enhanced support of categorical variables</a:t>
            </a:r>
            <a:endParaRPr lang="en-CA" sz="16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68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417C0-67E7-B18D-A2A7-6E75D85FF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94848232-09FB-9FA1-0B80-2E956E6D02E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E86474-4D54-A0DC-8EDA-E313FBF6E91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E25F3-45D0-E16E-E127-00F5194E0F4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3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3FBA846-DF9A-02F8-FAFB-8BEF40D68F81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Algo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C73EF6-858A-AA1B-118E-DB6873E09E0F}"/>
              </a:ext>
            </a:extLst>
          </p:cNvPr>
          <p:cNvSpPr txBox="1"/>
          <p:nvPr/>
        </p:nvSpPr>
        <p:spPr>
          <a:xfrm>
            <a:off x="281616" y="1065131"/>
            <a:ext cx="82840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CA" sz="2000" dirty="0">
              <a:latin typeface="Montserrat SemiBold" panose="000007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sz="2000" dirty="0">
                <a:latin typeface="Montserrat SemiBold" panose="00000700000000000000" pitchFamily="2" charset="0"/>
              </a:rPr>
              <a:t>Boosted algorithm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3B6E09-3540-42FB-557A-B1CBA80FB9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48" y="1946553"/>
            <a:ext cx="4482352" cy="33617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D86222-D5FC-36CB-36EB-7CF381DBEE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17" y="1946553"/>
            <a:ext cx="4482352" cy="336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0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6AC9E-E0A7-E46A-BCC5-532EE73B2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C8177324-6197-B0DE-0D5E-11844E0C455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914749-43F7-B63B-94CF-D415E2469D9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EEE89F-11CA-3D4D-26F2-CD47EFB9A21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4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7C99A72-1D4A-FA25-3DAF-CEB73DF26B86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Algo – Histogram-based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CB8872-C44D-9140-EA81-BFC552C58825}"/>
              </a:ext>
            </a:extLst>
          </p:cNvPr>
          <p:cNvSpPr txBox="1"/>
          <p:nvPr/>
        </p:nvSpPr>
        <p:spPr>
          <a:xfrm>
            <a:off x="281616" y="1241362"/>
            <a:ext cx="82840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Montserrat" panose="00000500000000000000" pitchFamily="2" charset="0"/>
              </a:rPr>
              <a:t>A core methodology for fast training used by all performant implementations (</a:t>
            </a:r>
            <a:r>
              <a:rPr lang="en-CA" dirty="0" err="1">
                <a:latin typeface="Montserrat" panose="00000500000000000000" pitchFamily="2" charset="0"/>
              </a:rPr>
              <a:t>XGBoost</a:t>
            </a:r>
            <a:r>
              <a:rPr lang="en-CA" dirty="0">
                <a:latin typeface="Montserrat" panose="00000500000000000000" pitchFamily="2" charset="0"/>
              </a:rPr>
              <a:t>, </a:t>
            </a:r>
            <a:r>
              <a:rPr lang="en-CA" dirty="0" err="1">
                <a:latin typeface="Montserrat" panose="00000500000000000000" pitchFamily="2" charset="0"/>
              </a:rPr>
              <a:t>LightGBM</a:t>
            </a:r>
            <a:r>
              <a:rPr lang="en-CA" dirty="0">
                <a:latin typeface="Montserrat" panose="00000500000000000000" pitchFamily="2" charset="0"/>
              </a:rPr>
              <a:t>, </a:t>
            </a:r>
            <a:r>
              <a:rPr lang="en-CA" dirty="0" err="1">
                <a:latin typeface="Montserrat" panose="00000500000000000000" pitchFamily="2" charset="0"/>
              </a:rPr>
              <a:t>CatBoost</a:t>
            </a:r>
            <a:r>
              <a:rPr lang="en-CA" dirty="0">
                <a:latin typeface="Montserrat" panose="00000500000000000000" pitchFamily="2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550824-8691-DEEC-B4A4-43ADA952F3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16" y="1949248"/>
            <a:ext cx="5715042" cy="428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96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F380D-0F54-DB87-731D-FCCEF111C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047141F7-0575-1C2E-CEF8-5970F080B20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0F7CD6-E752-5095-6DFD-ED1C0CB4D1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2D8BF-624E-1C31-A4E4-AECE4AD3D79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5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456A1CE-D7B1-F8D3-3D96-F7766BE357A6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Oblivious Tree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1C19C-034E-8C0B-5F7C-EF253F893B31}"/>
              </a:ext>
            </a:extLst>
          </p:cNvPr>
          <p:cNvSpPr txBox="1"/>
          <p:nvPr/>
        </p:nvSpPr>
        <p:spPr>
          <a:xfrm>
            <a:off x="281616" y="1241362"/>
            <a:ext cx="82840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CA" sz="2000" dirty="0">
              <a:latin typeface="Montserrat" panose="00000500000000000000" pitchFamily="2" charset="0"/>
            </a:endParaRPr>
          </a:p>
          <a:p>
            <a:endParaRPr lang="en-CA" sz="2000" dirty="0">
              <a:latin typeface="Montserrat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085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D7840-8F45-D032-0A01-FC8F11909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0AD7D42E-2B33-C944-9523-A634D653231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086923-8C24-14E4-949D-548CF80B1AE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9657B-CF4C-6939-76F0-07E39330EE6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6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37BFAA0-4D58-99A0-034F-83248D86F81F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Tree Bagging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1A7A7-9DFE-3D46-EFF3-D28D4095F3C9}"/>
              </a:ext>
            </a:extLst>
          </p:cNvPr>
          <p:cNvSpPr txBox="1"/>
          <p:nvPr/>
        </p:nvSpPr>
        <p:spPr>
          <a:xfrm>
            <a:off x="281616" y="1241362"/>
            <a:ext cx="82840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2000" dirty="0" err="1">
                <a:latin typeface="Montserrat" panose="00000500000000000000" pitchFamily="2" charset="0"/>
              </a:rPr>
              <a:t>Tree</a:t>
            </a:r>
            <a:r>
              <a:rPr lang="fr-CA" sz="2000" dirty="0">
                <a:latin typeface="Montserrat" panose="00000500000000000000" pitchFamily="2" charset="0"/>
              </a:rPr>
              <a:t> bagging </a:t>
            </a:r>
            <a:r>
              <a:rPr lang="fr-CA" sz="2000" dirty="0" err="1">
                <a:latin typeface="Montserrat" panose="00000500000000000000" pitchFamily="2" charset="0"/>
              </a:rPr>
              <a:t>allows</a:t>
            </a:r>
            <a:r>
              <a:rPr lang="fr-CA" sz="2000" dirty="0">
                <a:latin typeface="Montserrat" panose="00000500000000000000" pitchFamily="2" charset="0"/>
              </a:rPr>
              <a:t> to train model </a:t>
            </a:r>
            <a:r>
              <a:rPr lang="fr-CA" sz="2000" dirty="0" err="1">
                <a:latin typeface="Montserrat" panose="00000500000000000000" pitchFamily="2" charset="0"/>
              </a:rPr>
              <a:t>similar</a:t>
            </a:r>
            <a:r>
              <a:rPr lang="fr-CA" sz="2000" dirty="0">
                <a:latin typeface="Montserrat" panose="00000500000000000000" pitchFamily="2" charset="0"/>
              </a:rPr>
              <a:t> to </a:t>
            </a:r>
            <a:r>
              <a:rPr lang="fr-CA" sz="2000" dirty="0" err="1">
                <a:latin typeface="Montserrat" panose="00000500000000000000" pitchFamily="2" charset="0"/>
              </a:rPr>
              <a:t>RandomForest</a:t>
            </a:r>
            <a:endParaRPr lang="en-CA" sz="2000" dirty="0">
              <a:latin typeface="Montserrat" panose="00000500000000000000" pitchFamily="2" charset="0"/>
            </a:endParaRPr>
          </a:p>
          <a:p>
            <a:endParaRPr lang="en-CA" sz="2000" dirty="0">
              <a:latin typeface="Montserrat SemiBold" panose="000007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833506-8820-F946-2445-00B0DE79A293}"/>
              </a:ext>
            </a:extLst>
          </p:cNvPr>
          <p:cNvSpPr txBox="1"/>
          <p:nvPr/>
        </p:nvSpPr>
        <p:spPr>
          <a:xfrm>
            <a:off x="281616" y="2521059"/>
            <a:ext cx="3287059" cy="1815882"/>
          </a:xfrm>
          <a:prstGeom prst="rect">
            <a:avLst/>
          </a:prstGeom>
          <a:solidFill>
            <a:srgbClr val="282C34"/>
          </a:solidFill>
        </p:spPr>
        <p:txBody>
          <a:bodyPr wrap="square">
            <a:spAutoFit/>
          </a:bodyPr>
          <a:lstStyle/>
          <a:p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function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</a:t>
            </a:r>
            <a:r>
              <a:rPr lang="en-CA" sz="1400" b="0" dirty="0">
                <a:solidFill>
                  <a:srgbClr val="61AFE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fit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()</a:t>
            </a:r>
            <a:endParaRPr lang="en-CA" sz="1400" dirty="0">
              <a:solidFill>
                <a:srgbClr val="ABB2BF"/>
              </a:solidFill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  for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</a:t>
            </a:r>
            <a:r>
              <a:rPr lang="en-CA" sz="1400" dirty="0">
                <a:solidFill>
                  <a:srgbClr val="ABB2BF"/>
                </a:solidFill>
                <a:highlight>
                  <a:srgbClr val="282C34"/>
                </a:highlight>
                <a:latin typeface="Consolas" panose="020B0609020204030204" pitchFamily="49" charset="0"/>
              </a:rPr>
              <a:t>tree in </a:t>
            </a:r>
            <a:r>
              <a:rPr lang="en-CA" sz="1400" dirty="0" err="1">
                <a:solidFill>
                  <a:srgbClr val="56B6C2"/>
                </a:solidFill>
                <a:highlight>
                  <a:srgbClr val="282C34"/>
                </a:highlight>
                <a:latin typeface="Consolas" panose="020B0609020204030204" pitchFamily="49" charset="0"/>
              </a:rPr>
              <a:t>tree_size</a:t>
            </a:r>
            <a:endParaRPr lang="en-CA" sz="1400" dirty="0">
              <a:solidFill>
                <a:srgbClr val="56B6C2"/>
              </a:solidFill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r>
              <a:rPr lang="en-CA" sz="1400" dirty="0">
                <a:solidFill>
                  <a:srgbClr val="56B6C2"/>
                </a:solidFill>
                <a:highlight>
                  <a:srgbClr val="282C34"/>
                </a:highlight>
                <a:latin typeface="Consolas" panose="020B0609020204030204" pitchFamily="49" charset="0"/>
              </a:rPr>
              <a:t>	 </a:t>
            </a:r>
            <a:r>
              <a:rPr lang="en-CA" sz="1400" dirty="0" err="1">
                <a:solidFill>
                  <a:srgbClr val="56B6C2"/>
                </a:solidFill>
                <a:highlight>
                  <a:srgbClr val="282C34"/>
                </a:highlight>
                <a:latin typeface="Consolas" panose="020B0609020204030204" pitchFamily="49" charset="0"/>
              </a:rPr>
              <a:t>update_gradients</a:t>
            </a:r>
            <a:r>
              <a:rPr lang="en-CA" sz="1400" dirty="0">
                <a:solidFill>
                  <a:srgbClr val="ABB2BF"/>
                </a:solidFill>
                <a:highlight>
                  <a:srgbClr val="282C34"/>
                </a:highlight>
                <a:latin typeface="Consolas" panose="020B0609020204030204" pitchFamily="49" charset="0"/>
              </a:rPr>
              <a:t>!()</a:t>
            </a:r>
          </a:p>
          <a:p>
            <a:r>
              <a:rPr lang="en-CA" sz="1400" dirty="0">
                <a:solidFill>
                  <a:srgbClr val="C678DD"/>
                </a:solidFill>
                <a:highlight>
                  <a:srgbClr val="282C34"/>
                </a:highlight>
                <a:latin typeface="Consolas" panose="020B0609020204030204" pitchFamily="49" charset="0"/>
              </a:rPr>
              <a:t>	 </a:t>
            </a:r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for </a:t>
            </a:r>
            <a:r>
              <a:rPr lang="en-CA" sz="1400" dirty="0">
                <a:solidFill>
                  <a:srgbClr val="ABB2BF"/>
                </a:solidFill>
                <a:highlight>
                  <a:srgbClr val="282C34"/>
                </a:highlight>
                <a:latin typeface="Consolas" panose="020B0609020204030204" pitchFamily="49" charset="0"/>
              </a:rPr>
              <a:t>bag in </a:t>
            </a:r>
            <a:r>
              <a:rPr lang="en-CA" sz="1400" dirty="0" err="1">
                <a:solidFill>
                  <a:srgbClr val="56B6C2"/>
                </a:solidFill>
                <a:highlight>
                  <a:srgbClr val="282C34"/>
                </a:highlight>
                <a:latin typeface="Consolas" panose="020B0609020204030204" pitchFamily="49" charset="0"/>
              </a:rPr>
              <a:t>bag_size</a:t>
            </a:r>
            <a:endParaRPr lang="en-CA" sz="1400" dirty="0">
              <a:solidFill>
                <a:srgbClr val="56B6C2"/>
              </a:solidFill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r>
              <a:rPr lang="en-CA" sz="1400" dirty="0">
                <a:solidFill>
                  <a:srgbClr val="56B6C2"/>
                </a:solidFill>
                <a:highlight>
                  <a:srgbClr val="282C34"/>
                </a:highlight>
                <a:latin typeface="Consolas" panose="020B0609020204030204" pitchFamily="49" charset="0"/>
              </a:rPr>
              <a:t>	 	</a:t>
            </a:r>
            <a:r>
              <a:rPr lang="en-CA" sz="1400" dirty="0" err="1">
                <a:solidFill>
                  <a:srgbClr val="56B6C2"/>
                </a:solidFill>
                <a:highlight>
                  <a:srgbClr val="282C34"/>
                </a:highlight>
                <a:latin typeface="Consolas" panose="020B0609020204030204" pitchFamily="49" charset="0"/>
              </a:rPr>
              <a:t>update_gradients</a:t>
            </a:r>
            <a:r>
              <a:rPr lang="en-CA" sz="1400" dirty="0">
                <a:solidFill>
                  <a:srgbClr val="ABB2BF"/>
                </a:solidFill>
                <a:highlight>
                  <a:srgbClr val="282C34"/>
                </a:highlight>
                <a:latin typeface="Consolas" panose="020B0609020204030204" pitchFamily="49" charset="0"/>
              </a:rPr>
              <a:t>!()</a:t>
            </a:r>
          </a:p>
          <a:p>
            <a:r>
              <a:rPr lang="en-CA" sz="1400" dirty="0">
                <a:solidFill>
                  <a:srgbClr val="C678DD"/>
                </a:solidFill>
                <a:highlight>
                  <a:srgbClr val="282C34"/>
                </a:highlight>
                <a:latin typeface="Consolas" panose="020B0609020204030204" pitchFamily="49" charset="0"/>
              </a:rPr>
              <a:t>	 </a:t>
            </a:r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end</a:t>
            </a:r>
            <a:endParaRPr lang="en-CA" sz="14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r>
              <a:rPr lang="en-CA" sz="1400" dirty="0">
                <a:solidFill>
                  <a:srgbClr val="C678DD"/>
                </a:solidFill>
                <a:highlight>
                  <a:srgbClr val="282C34"/>
                </a:highlight>
                <a:latin typeface="Consolas" panose="020B0609020204030204" pitchFamily="49" charset="0"/>
              </a:rPr>
              <a:t>   </a:t>
            </a:r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end</a:t>
            </a:r>
            <a:endParaRPr lang="en-CA" sz="14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end</a:t>
            </a:r>
            <a:endParaRPr lang="en-CA" sz="14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96370A-029D-4171-BE94-E60B466346DF}"/>
              </a:ext>
            </a:extLst>
          </p:cNvPr>
          <p:cNvSpPr txBox="1"/>
          <p:nvPr/>
        </p:nvSpPr>
        <p:spPr>
          <a:xfrm>
            <a:off x="5063433" y="2521059"/>
            <a:ext cx="3287059" cy="1815882"/>
          </a:xfrm>
          <a:prstGeom prst="rect">
            <a:avLst/>
          </a:prstGeom>
          <a:solidFill>
            <a:srgbClr val="282C34"/>
          </a:solidFill>
        </p:spPr>
        <p:txBody>
          <a:bodyPr wrap="square">
            <a:spAutoFit/>
          </a:bodyPr>
          <a:lstStyle/>
          <a:p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function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</a:t>
            </a:r>
            <a:r>
              <a:rPr lang="en-CA" sz="1400" b="0" dirty="0">
                <a:solidFill>
                  <a:srgbClr val="61AFE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fit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()</a:t>
            </a:r>
            <a:endParaRPr lang="en-CA" sz="1400" dirty="0">
              <a:solidFill>
                <a:srgbClr val="ABB2BF"/>
              </a:solidFill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  for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</a:t>
            </a:r>
            <a:r>
              <a:rPr lang="en-CA" sz="1400" dirty="0">
                <a:solidFill>
                  <a:srgbClr val="ABB2BF"/>
                </a:solidFill>
                <a:highlight>
                  <a:srgbClr val="282C34"/>
                </a:highlight>
                <a:latin typeface="Consolas" panose="020B0609020204030204" pitchFamily="49" charset="0"/>
              </a:rPr>
              <a:t>tree in </a:t>
            </a:r>
            <a:r>
              <a:rPr lang="en-CA" sz="1400" dirty="0" err="1">
                <a:solidFill>
                  <a:srgbClr val="56B6C2"/>
                </a:solidFill>
                <a:highlight>
                  <a:srgbClr val="282C34"/>
                </a:highlight>
                <a:latin typeface="Consolas" panose="020B0609020204030204" pitchFamily="49" charset="0"/>
              </a:rPr>
              <a:t>tree_size</a:t>
            </a:r>
            <a:endParaRPr lang="en-CA" sz="1400" dirty="0">
              <a:solidFill>
                <a:srgbClr val="56B6C2"/>
              </a:solidFill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r>
              <a:rPr lang="en-CA" sz="1400" dirty="0">
                <a:solidFill>
                  <a:srgbClr val="56B6C2"/>
                </a:solidFill>
                <a:highlight>
                  <a:srgbClr val="282C34"/>
                </a:highlight>
                <a:latin typeface="Consolas" panose="020B0609020204030204" pitchFamily="49" charset="0"/>
              </a:rPr>
              <a:t>	 </a:t>
            </a:r>
            <a:r>
              <a:rPr lang="en-CA" sz="1400" dirty="0" err="1">
                <a:solidFill>
                  <a:srgbClr val="56B6C2"/>
                </a:solidFill>
                <a:highlight>
                  <a:srgbClr val="282C34"/>
                </a:highlight>
                <a:latin typeface="Consolas" panose="020B0609020204030204" pitchFamily="49" charset="0"/>
              </a:rPr>
              <a:t>update_gradients</a:t>
            </a:r>
            <a:r>
              <a:rPr lang="en-CA" sz="1400" dirty="0">
                <a:solidFill>
                  <a:srgbClr val="ABB2BF"/>
                </a:solidFill>
                <a:highlight>
                  <a:srgbClr val="282C34"/>
                </a:highlight>
                <a:latin typeface="Consolas" panose="020B0609020204030204" pitchFamily="49" charset="0"/>
              </a:rPr>
              <a:t>!()</a:t>
            </a:r>
          </a:p>
          <a:p>
            <a:r>
              <a:rPr lang="en-CA" sz="1400" dirty="0">
                <a:solidFill>
                  <a:srgbClr val="C678DD"/>
                </a:solidFill>
                <a:highlight>
                  <a:srgbClr val="282C34"/>
                </a:highlight>
                <a:latin typeface="Consolas" panose="020B0609020204030204" pitchFamily="49" charset="0"/>
              </a:rPr>
              <a:t>	 </a:t>
            </a:r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for </a:t>
            </a:r>
            <a:r>
              <a:rPr lang="en-CA" sz="1400" dirty="0">
                <a:solidFill>
                  <a:srgbClr val="ABB2BF"/>
                </a:solidFill>
                <a:highlight>
                  <a:srgbClr val="282C34"/>
                </a:highlight>
                <a:latin typeface="Consolas" panose="020B0609020204030204" pitchFamily="49" charset="0"/>
              </a:rPr>
              <a:t>bag in </a:t>
            </a:r>
            <a:r>
              <a:rPr lang="en-CA" sz="1400" dirty="0" err="1">
                <a:solidFill>
                  <a:srgbClr val="56B6C2"/>
                </a:solidFill>
                <a:highlight>
                  <a:srgbClr val="282C34"/>
                </a:highlight>
                <a:latin typeface="Consolas" panose="020B0609020204030204" pitchFamily="49" charset="0"/>
              </a:rPr>
              <a:t>bag_size</a:t>
            </a:r>
            <a:endParaRPr lang="en-CA" sz="1400" dirty="0">
              <a:solidFill>
                <a:srgbClr val="56B6C2"/>
              </a:solidFill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r>
              <a:rPr lang="en-CA" sz="1400" dirty="0">
                <a:solidFill>
                  <a:srgbClr val="56B6C2"/>
                </a:solidFill>
                <a:highlight>
                  <a:srgbClr val="282C34"/>
                </a:highlight>
                <a:latin typeface="Consolas" panose="020B0609020204030204" pitchFamily="49" charset="0"/>
              </a:rPr>
              <a:t>	 	</a:t>
            </a:r>
            <a:r>
              <a:rPr lang="en-CA" sz="1400" dirty="0" err="1">
                <a:solidFill>
                  <a:srgbClr val="56B6C2"/>
                </a:solidFill>
                <a:highlight>
                  <a:srgbClr val="282C34"/>
                </a:highlight>
                <a:latin typeface="Consolas" panose="020B0609020204030204" pitchFamily="49" charset="0"/>
              </a:rPr>
              <a:t>update_gradients</a:t>
            </a:r>
            <a:r>
              <a:rPr lang="en-CA" sz="1400" dirty="0">
                <a:solidFill>
                  <a:srgbClr val="ABB2BF"/>
                </a:solidFill>
                <a:highlight>
                  <a:srgbClr val="282C34"/>
                </a:highlight>
                <a:latin typeface="Consolas" panose="020B0609020204030204" pitchFamily="49" charset="0"/>
              </a:rPr>
              <a:t>!()</a:t>
            </a:r>
          </a:p>
          <a:p>
            <a:r>
              <a:rPr lang="en-CA" sz="1400" dirty="0">
                <a:solidFill>
                  <a:srgbClr val="C678DD"/>
                </a:solidFill>
                <a:highlight>
                  <a:srgbClr val="282C34"/>
                </a:highlight>
                <a:latin typeface="Consolas" panose="020B0609020204030204" pitchFamily="49" charset="0"/>
              </a:rPr>
              <a:t>	 </a:t>
            </a:r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end</a:t>
            </a:r>
            <a:endParaRPr lang="en-CA" sz="14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r>
              <a:rPr lang="en-CA" sz="1400" dirty="0">
                <a:solidFill>
                  <a:srgbClr val="C678DD"/>
                </a:solidFill>
                <a:highlight>
                  <a:srgbClr val="282C34"/>
                </a:highlight>
                <a:latin typeface="Consolas" panose="020B0609020204030204" pitchFamily="49" charset="0"/>
              </a:rPr>
              <a:t>   </a:t>
            </a:r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end</a:t>
            </a:r>
            <a:endParaRPr lang="en-CA" sz="14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end</a:t>
            </a:r>
            <a:endParaRPr lang="en-CA" sz="14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951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55E67-58A3-FBDC-65CE-AFCE681E0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5B17F5-1C91-CEB0-1B96-8E8AC447D4E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86787A-B57C-55D3-E251-7BB1374AA18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09922-D209-90E7-6543-EDE18EBC319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7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E8EDF4F-62E5-DF7E-23A5-6127BE30EF7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Tree Bagging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9F233-A6FD-06B2-3F09-3B4B5D3B043C}"/>
              </a:ext>
            </a:extLst>
          </p:cNvPr>
          <p:cNvSpPr txBox="1"/>
          <p:nvPr/>
        </p:nvSpPr>
        <p:spPr>
          <a:xfrm>
            <a:off x="281616" y="1241362"/>
            <a:ext cx="828402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2000" dirty="0">
                <a:latin typeface="Montserrat" panose="00000500000000000000" pitchFamily="2" charset="0"/>
              </a:rPr>
              <a:t>Warning! </a:t>
            </a:r>
            <a:r>
              <a:rPr lang="fr-CA" sz="2000" dirty="0" err="1">
                <a:latin typeface="Montserrat" panose="00000500000000000000" pitchFamily="2" charset="0"/>
              </a:rPr>
              <a:t>only</a:t>
            </a:r>
            <a:r>
              <a:rPr lang="fr-CA" sz="2000" dirty="0">
                <a:latin typeface="Montserrat" panose="00000500000000000000" pitchFamily="2" charset="0"/>
              </a:rPr>
              <a:t> few </a:t>
            </a:r>
            <a:r>
              <a:rPr lang="fr-CA" sz="2000" dirty="0" err="1">
                <a:latin typeface="Montserrat" panose="00000500000000000000" pitchFamily="2" charset="0"/>
              </a:rPr>
              <a:t>loss</a:t>
            </a:r>
            <a:r>
              <a:rPr lang="fr-CA" sz="2000" dirty="0">
                <a:latin typeface="Montserrat" panose="00000500000000000000" pitchFamily="2" charset="0"/>
              </a:rPr>
              <a:t> </a:t>
            </a:r>
            <a:r>
              <a:rPr lang="fr-CA" sz="2000" dirty="0" err="1">
                <a:latin typeface="Montserrat" panose="00000500000000000000" pitchFamily="2" charset="0"/>
              </a:rPr>
              <a:t>functions</a:t>
            </a:r>
            <a:r>
              <a:rPr lang="fr-CA" sz="2000" dirty="0">
                <a:latin typeface="Montserrat" panose="00000500000000000000" pitchFamily="2" charset="0"/>
              </a:rPr>
              <a:t> can </a:t>
            </a:r>
            <a:r>
              <a:rPr lang="fr-CA" sz="2000" dirty="0" err="1">
                <a:latin typeface="Montserrat" panose="00000500000000000000" pitchFamily="2" charset="0"/>
              </a:rPr>
              <a:t>result</a:t>
            </a:r>
            <a:r>
              <a:rPr lang="fr-CA" sz="2000" dirty="0">
                <a:latin typeface="Montserrat" panose="00000500000000000000" pitchFamily="2" charset="0"/>
              </a:rPr>
              <a:t> in a good model </a:t>
            </a:r>
            <a:r>
              <a:rPr lang="fr-CA" sz="2000" dirty="0" err="1">
                <a:latin typeface="Montserrat" panose="00000500000000000000" pitchFamily="2" charset="0"/>
              </a:rPr>
              <a:t>with</a:t>
            </a:r>
            <a:r>
              <a:rPr lang="fr-CA" sz="2000" dirty="0">
                <a:latin typeface="Montserrat" panose="00000500000000000000" pitchFamily="2" charset="0"/>
              </a:rPr>
              <a:t> a </a:t>
            </a:r>
            <a:r>
              <a:rPr lang="fr-CA" sz="2000" dirty="0" err="1">
                <a:latin typeface="Montserrat" panose="00000500000000000000" pitchFamily="2" charset="0"/>
              </a:rPr>
              <a:t>RandomForest</a:t>
            </a:r>
            <a:r>
              <a:rPr lang="fr-CA" sz="2000" dirty="0">
                <a:latin typeface="Montserrat" panose="00000500000000000000" pitchFamily="2" charset="0"/>
              </a:rPr>
              <a:t> </a:t>
            </a:r>
            <a:r>
              <a:rPr lang="fr-CA" sz="2000" dirty="0" err="1">
                <a:latin typeface="Montserrat" panose="00000500000000000000" pitchFamily="2" charset="0"/>
              </a:rPr>
              <a:t>emulation</a:t>
            </a:r>
            <a:r>
              <a:rPr lang="fr-CA" sz="2000" dirty="0">
                <a:latin typeface="Montserrat" panose="00000500000000000000" pitchFamily="2" charset="0"/>
              </a:rPr>
              <a:t>, </a:t>
            </a:r>
            <a:r>
              <a:rPr lang="fr-CA" sz="2000" dirty="0" err="1">
                <a:latin typeface="Montserrat" panose="00000500000000000000" pitchFamily="2" charset="0"/>
              </a:rPr>
              <a:t>where</a:t>
            </a:r>
            <a:r>
              <a:rPr lang="fr-CA" sz="2000" dirty="0">
                <a:latin typeface="Montserrat" panose="00000500000000000000" pitchFamily="2" charset="0"/>
              </a:rPr>
              <a:t> </a:t>
            </a:r>
            <a:r>
              <a:rPr lang="fr-CA" sz="2000" i="1" dirty="0" err="1">
                <a:latin typeface="Montserrat" panose="00000500000000000000" pitchFamily="2" charset="0"/>
              </a:rPr>
              <a:t>nrounds</a:t>
            </a:r>
            <a:r>
              <a:rPr lang="fr-CA" sz="2000" i="1" dirty="0">
                <a:latin typeface="Montserrat" panose="00000500000000000000" pitchFamily="2" charset="0"/>
              </a:rPr>
              <a:t> = 1</a:t>
            </a:r>
          </a:p>
          <a:p>
            <a:endParaRPr lang="fr-CA" sz="2000" i="1" dirty="0">
              <a:latin typeface="Montserrat" panose="00000500000000000000" pitchFamily="2" charset="0"/>
            </a:endParaRPr>
          </a:p>
          <a:p>
            <a:r>
              <a:rPr lang="fr-CA" sz="2000" dirty="0">
                <a:latin typeface="Montserrat" panose="00000500000000000000" pitchFamily="2" charset="0"/>
              </a:rPr>
              <a:t>This </a:t>
            </a:r>
            <a:r>
              <a:rPr lang="fr-CA" sz="2000" dirty="0" err="1">
                <a:latin typeface="Montserrat" panose="00000500000000000000" pitchFamily="2" charset="0"/>
              </a:rPr>
              <a:t>is</a:t>
            </a:r>
            <a:r>
              <a:rPr lang="fr-CA" sz="2000" dirty="0">
                <a:latin typeface="Montserrat" panose="00000500000000000000" pitchFamily="2" charset="0"/>
              </a:rPr>
              <a:t> due to gradient </a:t>
            </a:r>
            <a:r>
              <a:rPr lang="fr-CA" sz="2000" dirty="0" err="1">
                <a:latin typeface="Montserrat" panose="00000500000000000000" pitchFamily="2" charset="0"/>
              </a:rPr>
              <a:t>learning</a:t>
            </a:r>
            <a:r>
              <a:rPr lang="fr-CA" sz="2000" dirty="0">
                <a:latin typeface="Montserrat" panose="00000500000000000000" pitchFamily="2" charset="0"/>
              </a:rPr>
              <a:t> </a:t>
            </a:r>
            <a:r>
              <a:rPr lang="fr-CA" sz="2000" dirty="0" err="1">
                <a:latin typeface="Montserrat" panose="00000500000000000000" pitchFamily="2" charset="0"/>
              </a:rPr>
              <a:t>method</a:t>
            </a:r>
            <a:r>
              <a:rPr lang="fr-CA" sz="2000" dirty="0">
                <a:latin typeface="Montserrat" panose="00000500000000000000" pitchFamily="2" charset="0"/>
              </a:rPr>
              <a:t>. If the second </a:t>
            </a:r>
            <a:r>
              <a:rPr lang="fr-CA" sz="2000" dirty="0" err="1">
                <a:latin typeface="Montserrat" panose="00000500000000000000" pitchFamily="2" charset="0"/>
              </a:rPr>
              <a:t>order</a:t>
            </a:r>
            <a:r>
              <a:rPr lang="fr-CA" sz="2000" dirty="0">
                <a:latin typeface="Montserrat" panose="00000500000000000000" pitchFamily="2" charset="0"/>
              </a:rPr>
              <a:t> </a:t>
            </a:r>
            <a:r>
              <a:rPr lang="fr-CA" sz="2000" dirty="0" err="1">
                <a:latin typeface="Montserrat" panose="00000500000000000000" pitchFamily="2" charset="0"/>
              </a:rPr>
              <a:t>results</a:t>
            </a:r>
            <a:r>
              <a:rPr lang="fr-CA" sz="2000" dirty="0">
                <a:latin typeface="Montserrat" panose="00000500000000000000" pitchFamily="2" charset="0"/>
              </a:rPr>
              <a:t> in rough approximation, </a:t>
            </a:r>
            <a:r>
              <a:rPr lang="fr-CA" sz="2000" dirty="0" err="1">
                <a:latin typeface="Montserrat" panose="00000500000000000000" pitchFamily="2" charset="0"/>
              </a:rPr>
              <a:t>so</a:t>
            </a:r>
            <a:r>
              <a:rPr lang="fr-CA" sz="2000" dirty="0">
                <a:latin typeface="Montserrat" panose="00000500000000000000" pitchFamily="2" charset="0"/>
              </a:rPr>
              <a:t> </a:t>
            </a:r>
            <a:r>
              <a:rPr lang="fr-CA" sz="2000" dirty="0" err="1">
                <a:latin typeface="Montserrat" panose="00000500000000000000" pitchFamily="2" charset="0"/>
              </a:rPr>
              <a:t>will</a:t>
            </a:r>
            <a:r>
              <a:rPr lang="fr-CA" sz="2000" dirty="0">
                <a:latin typeface="Montserrat" panose="00000500000000000000" pitchFamily="2" charset="0"/>
              </a:rPr>
              <a:t> the model </a:t>
            </a:r>
            <a:r>
              <a:rPr lang="fr-CA" sz="2000" dirty="0" err="1">
                <a:latin typeface="Montserrat" panose="00000500000000000000" pitchFamily="2" charset="0"/>
              </a:rPr>
              <a:t>ability</a:t>
            </a:r>
            <a:r>
              <a:rPr lang="fr-CA" sz="2000" dirty="0">
                <a:latin typeface="Montserrat" panose="00000500000000000000" pitchFamily="2" charset="0"/>
              </a:rPr>
              <a:t> for a single </a:t>
            </a:r>
            <a:r>
              <a:rPr lang="fr-CA" sz="2000" dirty="0" err="1">
                <a:latin typeface="Montserrat" panose="00000500000000000000" pitchFamily="2" charset="0"/>
              </a:rPr>
              <a:t>tree</a:t>
            </a:r>
            <a:r>
              <a:rPr lang="fr-CA" sz="2000" dirty="0">
                <a:latin typeface="Montserrat" panose="00000500000000000000" pitchFamily="2" charset="0"/>
              </a:rPr>
              <a:t> to </a:t>
            </a:r>
            <a:r>
              <a:rPr lang="fr-CA" sz="2000" dirty="0" err="1">
                <a:latin typeface="Montserrat" panose="00000500000000000000" pitchFamily="2" charset="0"/>
              </a:rPr>
              <a:t>produce</a:t>
            </a:r>
            <a:r>
              <a:rPr lang="fr-CA" sz="2000" dirty="0">
                <a:latin typeface="Montserrat" panose="00000500000000000000" pitchFamily="2" charset="0"/>
              </a:rPr>
              <a:t> a good </a:t>
            </a:r>
            <a:r>
              <a:rPr lang="fr-CA" sz="2000" dirty="0" err="1">
                <a:latin typeface="Montserrat" panose="00000500000000000000" pitchFamily="2" charset="0"/>
              </a:rPr>
              <a:t>prediction</a:t>
            </a:r>
            <a:r>
              <a:rPr lang="fr-CA" sz="2000" dirty="0">
                <a:latin typeface="Montserrat" panose="00000500000000000000" pitchFamily="2" charset="0"/>
              </a:rPr>
              <a:t>.</a:t>
            </a:r>
          </a:p>
          <a:p>
            <a:endParaRPr lang="fr-CA" sz="2000" dirty="0">
              <a:latin typeface="Montserrat" panose="00000500000000000000" pitchFamily="2" charset="0"/>
            </a:endParaRPr>
          </a:p>
          <a:p>
            <a:r>
              <a:rPr lang="fr-CA" sz="2000" dirty="0">
                <a:latin typeface="Montserrat" panose="00000500000000000000" pitchFamily="2" charset="0"/>
              </a:rPr>
              <a:t>TODO: insert plot for MSE vs </a:t>
            </a:r>
            <a:r>
              <a:rPr lang="fr-CA" sz="2000" dirty="0" err="1">
                <a:latin typeface="Montserrat" panose="00000500000000000000" pitchFamily="2" charset="0"/>
              </a:rPr>
              <a:t>logistic</a:t>
            </a:r>
            <a:r>
              <a:rPr lang="fr-CA" sz="2000" dirty="0">
                <a:latin typeface="Montserrat" panose="00000500000000000000" pitchFamily="2" charset="0"/>
              </a:rPr>
              <a:t> </a:t>
            </a:r>
            <a:r>
              <a:rPr lang="fr-CA" sz="2000" dirty="0" err="1">
                <a:latin typeface="Montserrat" panose="00000500000000000000" pitchFamily="2" charset="0"/>
              </a:rPr>
              <a:t>regression</a:t>
            </a:r>
            <a:endParaRPr lang="fr-CA" sz="20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438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216A3-1A16-C0AD-2386-2D9EF0BA3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2A6228D2-10FC-3AA1-335E-6658742887A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7AF2BF-7130-7366-7273-5B2BBE42CB6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928DB-C1DE-B423-813F-FDB98D26CFB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8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1551865-17DF-E16A-5D11-ED74B6B27805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Tree Bagging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CED78A-3504-8461-94CC-1FABD8333C20}"/>
              </a:ext>
            </a:extLst>
          </p:cNvPr>
          <p:cNvSpPr txBox="1"/>
          <p:nvPr/>
        </p:nvSpPr>
        <p:spPr>
          <a:xfrm>
            <a:off x="281616" y="1241362"/>
            <a:ext cx="828402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2000" dirty="0">
                <a:latin typeface="Montserrat" panose="00000500000000000000" pitchFamily="2" charset="0"/>
              </a:rPr>
              <a:t>Warning! </a:t>
            </a:r>
            <a:r>
              <a:rPr lang="fr-CA" sz="2000" dirty="0" err="1">
                <a:latin typeface="Montserrat" panose="00000500000000000000" pitchFamily="2" charset="0"/>
              </a:rPr>
              <a:t>only</a:t>
            </a:r>
            <a:r>
              <a:rPr lang="fr-CA" sz="2000" dirty="0">
                <a:latin typeface="Montserrat" panose="00000500000000000000" pitchFamily="2" charset="0"/>
              </a:rPr>
              <a:t> few </a:t>
            </a:r>
            <a:r>
              <a:rPr lang="fr-CA" sz="2000" dirty="0" err="1">
                <a:latin typeface="Montserrat" panose="00000500000000000000" pitchFamily="2" charset="0"/>
              </a:rPr>
              <a:t>loss</a:t>
            </a:r>
            <a:r>
              <a:rPr lang="fr-CA" sz="2000" dirty="0">
                <a:latin typeface="Montserrat" panose="00000500000000000000" pitchFamily="2" charset="0"/>
              </a:rPr>
              <a:t> </a:t>
            </a:r>
            <a:r>
              <a:rPr lang="fr-CA" sz="2000" dirty="0" err="1">
                <a:latin typeface="Montserrat" panose="00000500000000000000" pitchFamily="2" charset="0"/>
              </a:rPr>
              <a:t>functions</a:t>
            </a:r>
            <a:r>
              <a:rPr lang="fr-CA" sz="2000" dirty="0">
                <a:latin typeface="Montserrat" panose="00000500000000000000" pitchFamily="2" charset="0"/>
              </a:rPr>
              <a:t> can </a:t>
            </a:r>
            <a:r>
              <a:rPr lang="fr-CA" sz="2000" dirty="0" err="1">
                <a:latin typeface="Montserrat" panose="00000500000000000000" pitchFamily="2" charset="0"/>
              </a:rPr>
              <a:t>result</a:t>
            </a:r>
            <a:r>
              <a:rPr lang="fr-CA" sz="2000" dirty="0">
                <a:latin typeface="Montserrat" panose="00000500000000000000" pitchFamily="2" charset="0"/>
              </a:rPr>
              <a:t> in a good model </a:t>
            </a:r>
            <a:r>
              <a:rPr lang="fr-CA" sz="2000" dirty="0" err="1">
                <a:latin typeface="Montserrat" panose="00000500000000000000" pitchFamily="2" charset="0"/>
              </a:rPr>
              <a:t>with</a:t>
            </a:r>
            <a:r>
              <a:rPr lang="fr-CA" sz="2000" dirty="0">
                <a:latin typeface="Montserrat" panose="00000500000000000000" pitchFamily="2" charset="0"/>
              </a:rPr>
              <a:t> a </a:t>
            </a:r>
            <a:r>
              <a:rPr lang="fr-CA" sz="2000" dirty="0" err="1">
                <a:latin typeface="Montserrat" panose="00000500000000000000" pitchFamily="2" charset="0"/>
              </a:rPr>
              <a:t>RandomForest</a:t>
            </a:r>
            <a:r>
              <a:rPr lang="fr-CA" sz="2000" dirty="0">
                <a:latin typeface="Montserrat" panose="00000500000000000000" pitchFamily="2" charset="0"/>
              </a:rPr>
              <a:t> </a:t>
            </a:r>
            <a:r>
              <a:rPr lang="fr-CA" sz="2000" dirty="0" err="1">
                <a:latin typeface="Montserrat" panose="00000500000000000000" pitchFamily="2" charset="0"/>
              </a:rPr>
              <a:t>emulation</a:t>
            </a:r>
            <a:r>
              <a:rPr lang="fr-CA" sz="2000" dirty="0">
                <a:latin typeface="Montserrat" panose="00000500000000000000" pitchFamily="2" charset="0"/>
              </a:rPr>
              <a:t>, </a:t>
            </a:r>
            <a:r>
              <a:rPr lang="fr-CA" sz="2000" dirty="0" err="1">
                <a:latin typeface="Montserrat" panose="00000500000000000000" pitchFamily="2" charset="0"/>
              </a:rPr>
              <a:t>where</a:t>
            </a:r>
            <a:r>
              <a:rPr lang="fr-CA" sz="2000" dirty="0">
                <a:latin typeface="Montserrat" panose="00000500000000000000" pitchFamily="2" charset="0"/>
              </a:rPr>
              <a:t> </a:t>
            </a:r>
            <a:r>
              <a:rPr lang="fr-CA" sz="2000" i="1" dirty="0" err="1">
                <a:latin typeface="Montserrat" panose="00000500000000000000" pitchFamily="2" charset="0"/>
              </a:rPr>
              <a:t>nrounds</a:t>
            </a:r>
            <a:r>
              <a:rPr lang="fr-CA" sz="2000" i="1" dirty="0">
                <a:latin typeface="Montserrat" panose="00000500000000000000" pitchFamily="2" charset="0"/>
              </a:rPr>
              <a:t> = 1</a:t>
            </a:r>
          </a:p>
          <a:p>
            <a:endParaRPr lang="fr-CA" sz="2000" i="1" dirty="0">
              <a:latin typeface="Montserrat" panose="00000500000000000000" pitchFamily="2" charset="0"/>
            </a:endParaRPr>
          </a:p>
          <a:p>
            <a:r>
              <a:rPr lang="fr-CA" sz="2000" dirty="0">
                <a:latin typeface="Montserrat" panose="00000500000000000000" pitchFamily="2" charset="0"/>
              </a:rPr>
              <a:t>This </a:t>
            </a:r>
            <a:r>
              <a:rPr lang="fr-CA" sz="2000" dirty="0" err="1">
                <a:latin typeface="Montserrat" panose="00000500000000000000" pitchFamily="2" charset="0"/>
              </a:rPr>
              <a:t>is</a:t>
            </a:r>
            <a:r>
              <a:rPr lang="fr-CA" sz="2000" dirty="0">
                <a:latin typeface="Montserrat" panose="00000500000000000000" pitchFamily="2" charset="0"/>
              </a:rPr>
              <a:t> due to gradient </a:t>
            </a:r>
            <a:r>
              <a:rPr lang="fr-CA" sz="2000" dirty="0" err="1">
                <a:latin typeface="Montserrat" panose="00000500000000000000" pitchFamily="2" charset="0"/>
              </a:rPr>
              <a:t>learning</a:t>
            </a:r>
            <a:r>
              <a:rPr lang="fr-CA" sz="2000" dirty="0">
                <a:latin typeface="Montserrat" panose="00000500000000000000" pitchFamily="2" charset="0"/>
              </a:rPr>
              <a:t> </a:t>
            </a:r>
            <a:r>
              <a:rPr lang="fr-CA" sz="2000" dirty="0" err="1">
                <a:latin typeface="Montserrat" panose="00000500000000000000" pitchFamily="2" charset="0"/>
              </a:rPr>
              <a:t>method</a:t>
            </a:r>
            <a:r>
              <a:rPr lang="fr-CA" sz="2000" dirty="0">
                <a:latin typeface="Montserrat" panose="00000500000000000000" pitchFamily="2" charset="0"/>
              </a:rPr>
              <a:t>. If the second </a:t>
            </a:r>
            <a:r>
              <a:rPr lang="fr-CA" sz="2000" dirty="0" err="1">
                <a:latin typeface="Montserrat" panose="00000500000000000000" pitchFamily="2" charset="0"/>
              </a:rPr>
              <a:t>order</a:t>
            </a:r>
            <a:r>
              <a:rPr lang="fr-CA" sz="2000" dirty="0">
                <a:latin typeface="Montserrat" panose="00000500000000000000" pitchFamily="2" charset="0"/>
              </a:rPr>
              <a:t> </a:t>
            </a:r>
            <a:r>
              <a:rPr lang="fr-CA" sz="2000" dirty="0" err="1">
                <a:latin typeface="Montserrat" panose="00000500000000000000" pitchFamily="2" charset="0"/>
              </a:rPr>
              <a:t>results</a:t>
            </a:r>
            <a:r>
              <a:rPr lang="fr-CA" sz="2000" dirty="0">
                <a:latin typeface="Montserrat" panose="00000500000000000000" pitchFamily="2" charset="0"/>
              </a:rPr>
              <a:t> in rough approximation, </a:t>
            </a:r>
            <a:r>
              <a:rPr lang="fr-CA" sz="2000" dirty="0" err="1">
                <a:latin typeface="Montserrat" panose="00000500000000000000" pitchFamily="2" charset="0"/>
              </a:rPr>
              <a:t>so</a:t>
            </a:r>
            <a:r>
              <a:rPr lang="fr-CA" sz="2000" dirty="0">
                <a:latin typeface="Montserrat" panose="00000500000000000000" pitchFamily="2" charset="0"/>
              </a:rPr>
              <a:t> </a:t>
            </a:r>
            <a:r>
              <a:rPr lang="fr-CA" sz="2000" dirty="0" err="1">
                <a:latin typeface="Montserrat" panose="00000500000000000000" pitchFamily="2" charset="0"/>
              </a:rPr>
              <a:t>will</a:t>
            </a:r>
            <a:r>
              <a:rPr lang="fr-CA" sz="2000" dirty="0">
                <a:latin typeface="Montserrat" panose="00000500000000000000" pitchFamily="2" charset="0"/>
              </a:rPr>
              <a:t> the model </a:t>
            </a:r>
            <a:r>
              <a:rPr lang="fr-CA" sz="2000" dirty="0" err="1">
                <a:latin typeface="Montserrat" panose="00000500000000000000" pitchFamily="2" charset="0"/>
              </a:rPr>
              <a:t>ability</a:t>
            </a:r>
            <a:r>
              <a:rPr lang="fr-CA" sz="2000" dirty="0">
                <a:latin typeface="Montserrat" panose="00000500000000000000" pitchFamily="2" charset="0"/>
              </a:rPr>
              <a:t> for a single </a:t>
            </a:r>
            <a:r>
              <a:rPr lang="fr-CA" sz="2000" dirty="0" err="1">
                <a:latin typeface="Montserrat" panose="00000500000000000000" pitchFamily="2" charset="0"/>
              </a:rPr>
              <a:t>tree</a:t>
            </a:r>
            <a:r>
              <a:rPr lang="fr-CA" sz="2000" dirty="0">
                <a:latin typeface="Montserrat" panose="00000500000000000000" pitchFamily="2" charset="0"/>
              </a:rPr>
              <a:t> to </a:t>
            </a:r>
            <a:r>
              <a:rPr lang="fr-CA" sz="2000" dirty="0" err="1">
                <a:latin typeface="Montserrat" panose="00000500000000000000" pitchFamily="2" charset="0"/>
              </a:rPr>
              <a:t>produce</a:t>
            </a:r>
            <a:r>
              <a:rPr lang="fr-CA" sz="2000" dirty="0">
                <a:latin typeface="Montserrat" panose="00000500000000000000" pitchFamily="2" charset="0"/>
              </a:rPr>
              <a:t> a good </a:t>
            </a:r>
            <a:r>
              <a:rPr lang="fr-CA" sz="2000" dirty="0" err="1">
                <a:latin typeface="Montserrat" panose="00000500000000000000" pitchFamily="2" charset="0"/>
              </a:rPr>
              <a:t>prediction</a:t>
            </a:r>
            <a:r>
              <a:rPr lang="fr-CA" sz="2000" dirty="0">
                <a:latin typeface="Montserrat" panose="00000500000000000000" pitchFamily="2" charset="0"/>
              </a:rPr>
              <a:t>.</a:t>
            </a:r>
          </a:p>
          <a:p>
            <a:endParaRPr lang="fr-CA" sz="2000" dirty="0">
              <a:latin typeface="Montserrat" panose="00000500000000000000" pitchFamily="2" charset="0"/>
            </a:endParaRPr>
          </a:p>
          <a:p>
            <a:r>
              <a:rPr lang="fr-CA" sz="2000" dirty="0">
                <a:latin typeface="Montserrat" panose="00000500000000000000" pitchFamily="2" charset="0"/>
              </a:rPr>
              <a:t>TODO: insert plot for MSE for </a:t>
            </a:r>
            <a:r>
              <a:rPr lang="fr-CA" sz="2000" dirty="0" err="1">
                <a:latin typeface="Montserrat" panose="00000500000000000000" pitchFamily="2" charset="0"/>
              </a:rPr>
              <a:t>logistic</a:t>
            </a:r>
            <a:r>
              <a:rPr lang="fr-CA" sz="2000" dirty="0">
                <a:latin typeface="Montserrat" panose="00000500000000000000" pitchFamily="2" charset="0"/>
              </a:rPr>
              <a:t> </a:t>
            </a:r>
            <a:r>
              <a:rPr lang="fr-CA" sz="2000" dirty="0" err="1">
                <a:latin typeface="Montserrat" panose="00000500000000000000" pitchFamily="2" charset="0"/>
              </a:rPr>
              <a:t>regression</a:t>
            </a:r>
            <a:endParaRPr lang="fr-CA" sz="20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07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snip1Rect">
            <a:avLst>
              <a:gd name="adj" fmla="val 50000"/>
            </a:avLst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9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Computing Node and Leaf Weights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54CFB-0C95-3736-E5FA-00BA87FACA12}"/>
              </a:ext>
            </a:extLst>
          </p:cNvPr>
          <p:cNvSpPr txBox="1"/>
          <p:nvPr/>
        </p:nvSpPr>
        <p:spPr>
          <a:xfrm>
            <a:off x="0" y="1919236"/>
            <a:ext cx="9144000" cy="3539430"/>
          </a:xfrm>
          <a:prstGeom prst="rect">
            <a:avLst/>
          </a:prstGeom>
          <a:solidFill>
            <a:srgbClr val="282C34"/>
          </a:solidFill>
        </p:spPr>
        <p:txBody>
          <a:bodyPr wrap="square">
            <a:spAutoFit/>
          </a:bodyPr>
          <a:lstStyle/>
          <a:p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function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</a:t>
            </a:r>
            <a:r>
              <a:rPr lang="en-CA" sz="1400" b="0" dirty="0" err="1">
                <a:solidFill>
                  <a:srgbClr val="61AFE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leaf_weights</a:t>
            </a:r>
            <a:r>
              <a:rPr lang="en-CA" sz="1400" b="0" dirty="0">
                <a:solidFill>
                  <a:srgbClr val="61AFE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!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</a:t>
            </a:r>
          </a:p>
          <a:p>
            <a:endParaRPr lang="en-CA" sz="14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=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ones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eltype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),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2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*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size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+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size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)[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2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: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3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]...)</a:t>
            </a:r>
          </a:p>
          <a:p>
            <a:endParaRPr lang="en-CA" sz="14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</a:t>
            </a:r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for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batch in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axes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3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    </a:t>
            </a:r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for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tree in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axes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2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        </a:t>
            </a:r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for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i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=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2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: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2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: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size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[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i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tree, batch] =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[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i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&gt;&gt;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tree, batch]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*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[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i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&gt;&gt;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tree, batch]</a:t>
            </a: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           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[i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+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tree, batch] =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[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i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&gt;&gt;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tree, batch]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*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(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-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[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i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&gt;&gt;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tree, batch])</a:t>
            </a: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        </a:t>
            </a:r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end</a:t>
            </a:r>
            <a:endParaRPr lang="en-CA" sz="14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    </a:t>
            </a:r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end</a:t>
            </a:r>
            <a:endParaRPr lang="en-CA" sz="14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</a:t>
            </a:r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end</a:t>
            </a:r>
            <a:endParaRPr lang="en-CA" sz="14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endParaRPr lang="en-CA" sz="14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@views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lw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=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[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size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+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: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size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), :,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1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:</a:t>
            </a:r>
            <a:r>
              <a:rPr lang="en-CA" sz="1400" b="0" dirty="0">
                <a:solidFill>
                  <a:srgbClr val="56B6C2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size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nw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400" b="0" dirty="0">
                <a:solidFill>
                  <a:srgbClr val="D19A66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3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)]</a:t>
            </a:r>
          </a:p>
          <a:p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    </a:t>
            </a:r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return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(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cw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, </a:t>
            </a:r>
            <a:r>
              <a:rPr lang="en-CA" sz="1400" b="0" dirty="0" err="1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lw</a:t>
            </a:r>
            <a:r>
              <a:rPr lang="en-CA" sz="14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CA" sz="14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end</a:t>
            </a:r>
            <a:endParaRPr lang="en-CA" sz="14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2844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37578</TotalTime>
  <Words>668</Words>
  <Application>Microsoft Office PowerPoint</Application>
  <PresentationFormat>On-screen Show (4:3)</PresentationFormat>
  <Paragraphs>211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Montserrat</vt:lpstr>
      <vt:lpstr>Montserrat ExtraLight</vt:lpstr>
      <vt:lpstr>Montserrat SemiBold</vt:lpstr>
      <vt:lpstr>Office Theme</vt:lpstr>
      <vt:lpstr>PowerPoint Presentation</vt:lpstr>
      <vt:lpstr>Motivation</vt:lpstr>
      <vt:lpstr>Algo Overview</vt:lpstr>
      <vt:lpstr>Algo – Histogram-based</vt:lpstr>
      <vt:lpstr>Oblivious Tree Structure</vt:lpstr>
      <vt:lpstr>Tree Bagging</vt:lpstr>
      <vt:lpstr>Tree Bagging</vt:lpstr>
      <vt:lpstr>Tree Bagging</vt:lpstr>
      <vt:lpstr>Computing Node and Leaf Weights</vt:lpstr>
      <vt:lpstr>Training Performance</vt:lpstr>
      <vt:lpstr>Benchmarks – Ranking (MSE)</vt:lpstr>
      <vt:lpstr>Future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Dussault</dc:creator>
  <cp:lastModifiedBy>Jeremie Desgagne-Bouchard</cp:lastModifiedBy>
  <cp:revision>1182</cp:revision>
  <cp:lastPrinted>2023-12-05T15:07:40Z</cp:lastPrinted>
  <dcterms:created xsi:type="dcterms:W3CDTF">2019-12-19T22:50:01Z</dcterms:created>
  <dcterms:modified xsi:type="dcterms:W3CDTF">2025-07-15T05:57:24Z</dcterms:modified>
</cp:coreProperties>
</file>