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2.xml" ContentType="application/vnd.openxmlformats-officedocument.presentationml.notesSlid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notesSlides/notesSlide3.xml" ContentType="application/vnd.openxmlformats-officedocument.presentationml.notesSlide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notesSlides/notesSlide4.xml" ContentType="application/vnd.openxmlformats-officedocument.presentationml.notesSlide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notesSlides/notesSlide5.xml" ContentType="application/vnd.openxmlformats-officedocument.presentationml.notesSlide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notesSlides/notesSlide6.xml" ContentType="application/vnd.openxmlformats-officedocument.presentationml.notesSlide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7.xml" ContentType="application/vnd.openxmlformats-officedocument.presentationml.notesSlid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notesSlides/notesSlide8.xml" ContentType="application/vnd.openxmlformats-officedocument.presentationml.notesSlide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notesSlides/notesSlide9.xml" ContentType="application/vnd.openxmlformats-officedocument.presentationml.notesSlide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notesSlides/notesSlide10.xml" ContentType="application/vnd.openxmlformats-officedocument.presentationml.notesSlide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notesSlides/notesSlide11.xml" ContentType="application/vnd.openxmlformats-officedocument.presentationml.notesSlide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12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13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notesSlides/notesSlide14.xml" ContentType="application/vnd.openxmlformats-officedocument.presentationml.notesSlide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notesSlides/notesSlide1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7"/>
  </p:notesMasterIdLst>
  <p:sldIdLst>
    <p:sldId id="534" r:id="rId2"/>
    <p:sldId id="512" r:id="rId3"/>
    <p:sldId id="561" r:id="rId4"/>
    <p:sldId id="550" r:id="rId5"/>
    <p:sldId id="551" r:id="rId6"/>
    <p:sldId id="542" r:id="rId7"/>
    <p:sldId id="554" r:id="rId8"/>
    <p:sldId id="553" r:id="rId9"/>
    <p:sldId id="552" r:id="rId10"/>
    <p:sldId id="557" r:id="rId11"/>
    <p:sldId id="558" r:id="rId12"/>
    <p:sldId id="559" r:id="rId13"/>
    <p:sldId id="560" r:id="rId14"/>
    <p:sldId id="549" r:id="rId15"/>
    <p:sldId id="543" r:id="rId16"/>
  </p:sldIdLst>
  <p:sldSz cx="9144000" cy="6858000" type="screen4x3"/>
  <p:notesSz cx="9296400" cy="7010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022" userDrawn="1">
          <p15:clr>
            <a:srgbClr val="A4A3A4"/>
          </p15:clr>
        </p15:guide>
        <p15:guide id="2" pos="301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anie Dee" initials="MD" lastIdx="3" clrIdx="0">
    <p:extLst>
      <p:ext uri="{19B8F6BF-5375-455C-9EA6-DF929625EA0E}">
        <p15:presenceInfo xmlns:p15="http://schemas.microsoft.com/office/powerpoint/2012/main" userId="f1f676bd50f64375" providerId="Windows Live"/>
      </p:ext>
    </p:extLst>
  </p:cmAuthor>
  <p:cmAuthor id="2" name="Carl Dussault" initials="CD" lastIdx="19" clrIdx="1">
    <p:extLst>
      <p:ext uri="{19B8F6BF-5375-455C-9EA6-DF929625EA0E}">
        <p15:presenceInfo xmlns:p15="http://schemas.microsoft.com/office/powerpoint/2012/main" userId="3538eeaead96163e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71A5"/>
    <a:srgbClr val="454E56"/>
    <a:srgbClr val="F9F9F9"/>
    <a:srgbClr val="26A671"/>
    <a:srgbClr val="E5616C"/>
    <a:srgbClr val="56B6C2"/>
    <a:srgbClr val="F0F3F7"/>
    <a:srgbClr val="C9CCD1"/>
    <a:srgbClr val="033572"/>
    <a:srgbClr val="FFC7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FEF929-D7A3-4345-B949-531DCBA295AA}" v="21" dt="2024-05-24T16:58:00.58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466" autoAdjust="0"/>
    <p:restoredTop sz="92010" autoAdjust="0"/>
  </p:normalViewPr>
  <p:slideViewPr>
    <p:cSldViewPr snapToGrid="0">
      <p:cViewPr varScale="1">
        <p:scale>
          <a:sx n="80" d="100"/>
          <a:sy n="80" d="100"/>
        </p:scale>
        <p:origin x="1386" y="267"/>
      </p:cViewPr>
      <p:guideLst>
        <p:guide orient="horz" pos="3022"/>
        <p:guide pos="3016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73" d="100"/>
          <a:sy n="73" d="100"/>
        </p:scale>
        <p:origin x="1652" y="3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emie Desgagne-Bouchard" userId="befeb1e1a66a0338" providerId="LiveId" clId="{2AFEF929-D7A3-4345-B949-531DCBA295AA}"/>
    <pc:docChg chg="undo redo custSel addSld delSld modSld sldOrd">
      <pc:chgData name="Jeremie Desgagne-Bouchard" userId="befeb1e1a66a0338" providerId="LiveId" clId="{2AFEF929-D7A3-4345-B949-531DCBA295AA}" dt="2024-05-24T17:15:07.024" v="1094" actId="20577"/>
      <pc:docMkLst>
        <pc:docMk/>
      </pc:docMkLst>
      <pc:sldChg chg="del ord">
        <pc:chgData name="Jeremie Desgagne-Bouchard" userId="befeb1e1a66a0338" providerId="LiveId" clId="{2AFEF929-D7A3-4345-B949-531DCBA295AA}" dt="2024-05-24T16:22:01.255" v="30" actId="47"/>
        <pc:sldMkLst>
          <pc:docMk/>
          <pc:sldMk cId="2493432393" sldId="256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445203317" sldId="448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615787777" sldId="461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856784638" sldId="470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384976900" sldId="483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865552199" sldId="486"/>
        </pc:sldMkLst>
      </pc:sldChg>
      <pc:sldChg chg="del">
        <pc:chgData name="Jeremie Desgagne-Bouchard" userId="befeb1e1a66a0338" providerId="LiveId" clId="{2AFEF929-D7A3-4345-B949-531DCBA295AA}" dt="2024-05-24T16:21:33.674" v="24" actId="47"/>
        <pc:sldMkLst>
          <pc:docMk/>
          <pc:sldMk cId="3344859956" sldId="492"/>
        </pc:sldMkLst>
      </pc:sldChg>
      <pc:sldChg chg="del">
        <pc:chgData name="Jeremie Desgagne-Bouchard" userId="befeb1e1a66a0338" providerId="LiveId" clId="{2AFEF929-D7A3-4345-B949-531DCBA295AA}" dt="2024-05-24T16:20:32.677" v="19" actId="47"/>
        <pc:sldMkLst>
          <pc:docMk/>
          <pc:sldMk cId="1929171091" sldId="493"/>
        </pc:sldMkLst>
      </pc:sldChg>
      <pc:sldChg chg="del">
        <pc:chgData name="Jeremie Desgagne-Bouchard" userId="befeb1e1a66a0338" providerId="LiveId" clId="{2AFEF929-D7A3-4345-B949-531DCBA295AA}" dt="2024-05-24T16:20:28.973" v="18" actId="47"/>
        <pc:sldMkLst>
          <pc:docMk/>
          <pc:sldMk cId="3892875203" sldId="495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160143533" sldId="498"/>
        </pc:sldMkLst>
      </pc:sldChg>
      <pc:sldChg chg="del">
        <pc:chgData name="Jeremie Desgagne-Bouchard" userId="befeb1e1a66a0338" providerId="LiveId" clId="{2AFEF929-D7A3-4345-B949-531DCBA295AA}" dt="2024-05-24T16:20:34.551" v="20" actId="47"/>
        <pc:sldMkLst>
          <pc:docMk/>
          <pc:sldMk cId="844865681" sldId="499"/>
        </pc:sldMkLst>
      </pc:sldChg>
      <pc:sldChg chg="del ord">
        <pc:chgData name="Jeremie Desgagne-Bouchard" userId="befeb1e1a66a0338" providerId="LiveId" clId="{2AFEF929-D7A3-4345-B949-531DCBA295AA}" dt="2024-05-24T16:20:41.407" v="23" actId="47"/>
        <pc:sldMkLst>
          <pc:docMk/>
          <pc:sldMk cId="1660835701" sldId="502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811297497" sldId="504"/>
        </pc:sldMkLst>
      </pc:sldChg>
      <pc:sldChg chg="del">
        <pc:chgData name="Jeremie Desgagne-Bouchard" userId="befeb1e1a66a0338" providerId="LiveId" clId="{2AFEF929-D7A3-4345-B949-531DCBA295AA}" dt="2024-05-24T16:21:44.187" v="25" actId="47"/>
        <pc:sldMkLst>
          <pc:docMk/>
          <pc:sldMk cId="2186611160" sldId="506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1069839207" sldId="511"/>
        </pc:sldMkLst>
      </pc:sldChg>
      <pc:sldChg chg="addSp delSp modSp mod">
        <pc:chgData name="Jeremie Desgagne-Bouchard" userId="befeb1e1a66a0338" providerId="LiveId" clId="{2AFEF929-D7A3-4345-B949-531DCBA295AA}" dt="2024-05-24T17:15:07.024" v="1094" actId="20577"/>
        <pc:sldMkLst>
          <pc:docMk/>
          <pc:sldMk cId="2455685037" sldId="512"/>
        </pc:sldMkLst>
        <pc:spChg chg="add mod">
          <ac:chgData name="Jeremie Desgagne-Bouchard" userId="befeb1e1a66a0338" providerId="LiveId" clId="{2AFEF929-D7A3-4345-B949-531DCBA295AA}" dt="2024-05-24T17:15:07.024" v="1094" actId="20577"/>
          <ac:spMkLst>
            <pc:docMk/>
            <pc:sldMk cId="2455685037" sldId="512"/>
            <ac:spMk id="3" creationId="{ABF54CFB-0C95-3736-E5FA-00BA87FACA12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4" creationId="{0EE00F46-5526-7C92-D711-DF4D1D0B5D3F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6" creationId="{915733E9-49D1-6197-E5DD-0BA8691EA240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7" creationId="{B7D5A184-54EB-BF17-15E7-41BE46A9709E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8" creationId="{EF31C3FF-7ACB-8ED4-A25F-1B03F14B0B8E}"/>
          </ac:spMkLst>
        </pc:spChg>
        <pc:spChg chg="mod">
          <ac:chgData name="Jeremie Desgagne-Bouchard" userId="befeb1e1a66a0338" providerId="LiveId" clId="{2AFEF929-D7A3-4345-B949-531DCBA295AA}" dt="2024-05-24T16:29:46.984" v="243" actId="207"/>
          <ac:spMkLst>
            <pc:docMk/>
            <pc:sldMk cId="2455685037" sldId="512"/>
            <ac:spMk id="14" creationId="{9CFD43C2-E9C6-C2A0-C1EB-47F0A3DD23DD}"/>
          </ac:spMkLst>
        </pc:spChg>
        <pc:spChg chg="del">
          <ac:chgData name="Jeremie Desgagne-Bouchard" userId="befeb1e1a66a0338" providerId="LiveId" clId="{2AFEF929-D7A3-4345-B949-531DCBA295AA}" dt="2024-05-24T16:29:07.436" v="240" actId="478"/>
          <ac:spMkLst>
            <pc:docMk/>
            <pc:sldMk cId="2455685037" sldId="512"/>
            <ac:spMk id="23" creationId="{870AE676-FE3D-4F80-83A2-1B8AE47A17AB}"/>
          </ac:spMkLst>
        </pc:spChg>
      </pc:sldChg>
      <pc:sldChg chg="modSp del mod">
        <pc:chgData name="Jeremie Desgagne-Bouchard" userId="befeb1e1a66a0338" providerId="LiveId" clId="{2AFEF929-D7A3-4345-B949-531DCBA295AA}" dt="2024-05-24T16:35:43.872" v="322" actId="47"/>
        <pc:sldMkLst>
          <pc:docMk/>
          <pc:sldMk cId="3010524014" sldId="513"/>
        </pc:sldMkLst>
        <pc:spChg chg="mod">
          <ac:chgData name="Jeremie Desgagne-Bouchard" userId="befeb1e1a66a0338" providerId="LiveId" clId="{2AFEF929-D7A3-4345-B949-531DCBA295AA}" dt="2024-05-24T16:19:23.151" v="9" actId="20577"/>
          <ac:spMkLst>
            <pc:docMk/>
            <pc:sldMk cId="3010524014" sldId="513"/>
            <ac:spMk id="9" creationId="{631FA07A-03D4-AC42-3C4D-A52850F6BAB0}"/>
          </ac:spMkLst>
        </pc:spChg>
      </pc:sldChg>
      <pc:sldChg chg="del ord">
        <pc:chgData name="Jeremie Desgagne-Bouchard" userId="befeb1e1a66a0338" providerId="LiveId" clId="{2AFEF929-D7A3-4345-B949-531DCBA295AA}" dt="2024-05-24T16:57:47.288" v="524" actId="47"/>
        <pc:sldMkLst>
          <pc:docMk/>
          <pc:sldMk cId="2651531867" sldId="514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4079170924" sldId="520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145773154" sldId="522"/>
        </pc:sldMkLst>
      </pc:sldChg>
      <pc:sldChg chg="del">
        <pc:chgData name="Jeremie Desgagne-Bouchard" userId="befeb1e1a66a0338" providerId="LiveId" clId="{2AFEF929-D7A3-4345-B949-531DCBA295AA}" dt="2024-05-24T16:50:38.787" v="479" actId="47"/>
        <pc:sldMkLst>
          <pc:docMk/>
          <pc:sldMk cId="1894016083" sldId="530"/>
        </pc:sldMkLst>
      </pc:sldChg>
      <pc:sldChg chg="del">
        <pc:chgData name="Jeremie Desgagne-Bouchard" userId="befeb1e1a66a0338" providerId="LiveId" clId="{2AFEF929-D7A3-4345-B949-531DCBA295AA}" dt="2024-05-24T16:37:21.085" v="369" actId="47"/>
        <pc:sldMkLst>
          <pc:docMk/>
          <pc:sldMk cId="79266879" sldId="532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2497277" sldId="533"/>
        </pc:sldMkLst>
      </pc:sldChg>
      <pc:sldChg chg="add del setBg">
        <pc:chgData name="Jeremie Desgagne-Bouchard" userId="befeb1e1a66a0338" providerId="LiveId" clId="{2AFEF929-D7A3-4345-B949-531DCBA295AA}" dt="2024-05-24T16:28:46.121" v="228" actId="47"/>
        <pc:sldMkLst>
          <pc:docMk/>
          <pc:sldMk cId="2029332824" sldId="533"/>
        </pc:sldMkLst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535043204" sldId="534"/>
        </pc:sldMkLst>
      </pc:sldChg>
      <pc:sldChg chg="addSp delSp modSp add mod">
        <pc:chgData name="Jeremie Desgagne-Bouchard" userId="befeb1e1a66a0338" providerId="LiveId" clId="{2AFEF929-D7A3-4345-B949-531DCBA295AA}" dt="2024-05-24T16:57:32.247" v="523" actId="20577"/>
        <pc:sldMkLst>
          <pc:docMk/>
          <pc:sldMk cId="4083334157" sldId="534"/>
        </pc:sldMkLst>
        <pc:spChg chg="add mod">
          <ac:chgData name="Jeremie Desgagne-Bouchard" userId="befeb1e1a66a0338" providerId="LiveId" clId="{2AFEF929-D7A3-4345-B949-531DCBA295AA}" dt="2024-05-24T16:35:19.240" v="318" actId="207"/>
          <ac:spMkLst>
            <pc:docMk/>
            <pc:sldMk cId="4083334157" sldId="534"/>
            <ac:spMk id="4" creationId="{99D3196E-6A8A-0370-AB61-10562F81B9B1}"/>
          </ac:spMkLst>
        </pc:spChg>
        <pc:spChg chg="mod">
          <ac:chgData name="Jeremie Desgagne-Bouchard" userId="befeb1e1a66a0338" providerId="LiveId" clId="{2AFEF929-D7A3-4345-B949-531DCBA295AA}" dt="2024-05-24T16:57:32.247" v="523" actId="20577"/>
          <ac:spMkLst>
            <pc:docMk/>
            <pc:sldMk cId="4083334157" sldId="534"/>
            <ac:spMk id="9" creationId="{631FA07A-03D4-AC42-3C4D-A52850F6BAB0}"/>
          </ac:spMkLst>
        </pc:spChg>
        <pc:picChg chg="mod">
          <ac:chgData name="Jeremie Desgagne-Bouchard" userId="befeb1e1a66a0338" providerId="LiveId" clId="{2AFEF929-D7A3-4345-B949-531DCBA295AA}" dt="2024-05-24T16:26:48.712" v="126" actId="1076"/>
          <ac:picMkLst>
            <pc:docMk/>
            <pc:sldMk cId="4083334157" sldId="534"/>
            <ac:picMk id="2" creationId="{6EC768C1-142B-640C-9152-49C01248FACC}"/>
          </ac:picMkLst>
        </pc:picChg>
        <pc:picChg chg="add del mod">
          <ac:chgData name="Jeremie Desgagne-Bouchard" userId="befeb1e1a66a0338" providerId="LiveId" clId="{2AFEF929-D7A3-4345-B949-531DCBA295AA}" dt="2024-05-24T16:22:55.475" v="57" actId="478"/>
          <ac:picMkLst>
            <pc:docMk/>
            <pc:sldMk cId="4083334157" sldId="534"/>
            <ac:picMk id="3" creationId="{282A3D84-A99D-749F-2709-0A8F5869715C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737658889" sldId="535"/>
        </pc:sldMkLst>
      </pc:sldChg>
      <pc:sldChg chg="add del">
        <pc:chgData name="Jeremie Desgagne-Bouchard" userId="befeb1e1a66a0338" providerId="LiveId" clId="{2AFEF929-D7A3-4345-B949-531DCBA295AA}" dt="2024-05-24T16:50:38.787" v="479" actId="47"/>
        <pc:sldMkLst>
          <pc:docMk/>
          <pc:sldMk cId="4253697813" sldId="535"/>
        </pc:sldMkLst>
      </pc:sldChg>
      <pc:sldChg chg="addSp delSp modSp add mod">
        <pc:chgData name="Jeremie Desgagne-Bouchard" userId="befeb1e1a66a0338" providerId="LiveId" clId="{2AFEF929-D7A3-4345-B949-531DCBA295AA}" dt="2024-05-24T16:35:55.210" v="324" actId="22"/>
        <pc:sldMkLst>
          <pc:docMk/>
          <pc:sldMk cId="2394150899" sldId="536"/>
        </pc:sldMkLst>
        <pc:spChg chg="add del">
          <ac:chgData name="Jeremie Desgagne-Bouchard" userId="befeb1e1a66a0338" providerId="LiveId" clId="{2AFEF929-D7A3-4345-B949-531DCBA295AA}" dt="2024-05-24T16:35:55.210" v="324" actId="22"/>
          <ac:spMkLst>
            <pc:docMk/>
            <pc:sldMk cId="2394150899" sldId="536"/>
            <ac:spMk id="6" creationId="{7199B7D1-5E78-4944-1963-787D89130798}"/>
          </ac:spMkLst>
        </pc:spChg>
        <pc:spChg chg="mod">
          <ac:chgData name="Jeremie Desgagne-Bouchard" userId="befeb1e1a66a0338" providerId="LiveId" clId="{2AFEF929-D7A3-4345-B949-531DCBA295AA}" dt="2024-05-24T16:31:51.305" v="293" actId="20577"/>
          <ac:spMkLst>
            <pc:docMk/>
            <pc:sldMk cId="2394150899" sldId="536"/>
            <ac:spMk id="14" creationId="{9CFD43C2-E9C6-C2A0-C1EB-47F0A3DD23DD}"/>
          </ac:spMkLst>
        </pc:spChg>
        <pc:picChg chg="add mod">
          <ac:chgData name="Jeremie Desgagne-Bouchard" userId="befeb1e1a66a0338" providerId="LiveId" clId="{2AFEF929-D7A3-4345-B949-531DCBA295AA}" dt="2024-05-24T16:31:30.806" v="260" actId="1076"/>
          <ac:picMkLst>
            <pc:docMk/>
            <pc:sldMk cId="2394150899" sldId="536"/>
            <ac:picMk id="3" creationId="{673CF11E-B8FD-0854-F70E-C1EB93C89CFA}"/>
          </ac:picMkLst>
        </pc:picChg>
      </pc:sldChg>
      <pc:sldChg chg="modSp add del mod">
        <pc:chgData name="Jeremie Desgagne-Bouchard" userId="befeb1e1a66a0338" providerId="LiveId" clId="{2AFEF929-D7A3-4345-B949-531DCBA295AA}" dt="2024-05-24T16:36:01.052" v="326" actId="47"/>
        <pc:sldMkLst>
          <pc:docMk/>
          <pc:sldMk cId="1142106934" sldId="537"/>
        </pc:sldMkLst>
        <pc:spChg chg="mod">
          <ac:chgData name="Jeremie Desgagne-Bouchard" userId="befeb1e1a66a0338" providerId="LiveId" clId="{2AFEF929-D7A3-4345-B949-531DCBA295AA}" dt="2024-05-24T16:31:59.090" v="305" actId="20577"/>
          <ac:spMkLst>
            <pc:docMk/>
            <pc:sldMk cId="1142106934" sldId="537"/>
            <ac:spMk id="14" creationId="{9CFD43C2-E9C6-C2A0-C1EB-47F0A3DD23DD}"/>
          </ac:spMkLst>
        </pc:sp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086551040" sldId="537"/>
        </pc:sldMkLst>
      </pc:sldChg>
      <pc:sldChg chg="addSp delSp modSp add mod">
        <pc:chgData name="Jeremie Desgagne-Bouchard" userId="befeb1e1a66a0338" providerId="LiveId" clId="{2AFEF929-D7A3-4345-B949-531DCBA295AA}" dt="2024-05-24T16:36:34.249" v="348" actId="1076"/>
        <pc:sldMkLst>
          <pc:docMk/>
          <pc:sldMk cId="1692434872" sldId="538"/>
        </pc:sldMkLst>
        <pc:spChg chg="mod">
          <ac:chgData name="Jeremie Desgagne-Bouchard" userId="befeb1e1a66a0338" providerId="LiveId" clId="{2AFEF929-D7A3-4345-B949-531DCBA295AA}" dt="2024-05-24T16:36:07.925" v="344" actId="20577"/>
          <ac:spMkLst>
            <pc:docMk/>
            <pc:sldMk cId="1692434872" sldId="538"/>
            <ac:spMk id="14" creationId="{9CFD43C2-E9C6-C2A0-C1EB-47F0A3DD23DD}"/>
          </ac:spMkLst>
        </pc:spChg>
        <pc:picChg chg="del">
          <ac:chgData name="Jeremie Desgagne-Bouchard" userId="befeb1e1a66a0338" providerId="LiveId" clId="{2AFEF929-D7A3-4345-B949-531DCBA295AA}" dt="2024-05-24T16:36:25.152" v="345" actId="478"/>
          <ac:picMkLst>
            <pc:docMk/>
            <pc:sldMk cId="1692434872" sldId="538"/>
            <ac:picMk id="3" creationId="{673CF11E-B8FD-0854-F70E-C1EB93C89CFA}"/>
          </ac:picMkLst>
        </pc:picChg>
        <pc:picChg chg="add mod">
          <ac:chgData name="Jeremie Desgagne-Bouchard" userId="befeb1e1a66a0338" providerId="LiveId" clId="{2AFEF929-D7A3-4345-B949-531DCBA295AA}" dt="2024-05-24T16:36:34.249" v="348" actId="1076"/>
          <ac:picMkLst>
            <pc:docMk/>
            <pc:sldMk cId="1692434872" sldId="538"/>
            <ac:picMk id="4" creationId="{6FE85B0E-8265-EBAC-343E-A5FC7CE80067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1791658521" sldId="538"/>
        </pc:sldMkLst>
      </pc:sldChg>
      <pc:sldChg chg="delSp add mod">
        <pc:chgData name="Jeremie Desgagne-Bouchard" userId="befeb1e1a66a0338" providerId="LiveId" clId="{2AFEF929-D7A3-4345-B949-531DCBA295AA}" dt="2024-05-24T16:37:05.026" v="351" actId="478"/>
        <pc:sldMkLst>
          <pc:docMk/>
          <pc:sldMk cId="1591683126" sldId="539"/>
        </pc:sldMkLst>
        <pc:picChg chg="del">
          <ac:chgData name="Jeremie Desgagne-Bouchard" userId="befeb1e1a66a0338" providerId="LiveId" clId="{2AFEF929-D7A3-4345-B949-531DCBA295AA}" dt="2024-05-24T16:37:05.026" v="351" actId="478"/>
          <ac:picMkLst>
            <pc:docMk/>
            <pc:sldMk cId="1591683126" sldId="539"/>
            <ac:picMk id="4" creationId="{6FE85B0E-8265-EBAC-343E-A5FC7CE80067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2511358682" sldId="539"/>
        </pc:sldMkLst>
      </pc:sldChg>
      <pc:sldChg chg="addSp delSp modSp add mod">
        <pc:chgData name="Jeremie Desgagne-Bouchard" userId="befeb1e1a66a0338" providerId="LiveId" clId="{2AFEF929-D7A3-4345-B949-531DCBA295AA}" dt="2024-05-24T16:49:44.717" v="436" actId="12385"/>
        <pc:sldMkLst>
          <pc:docMk/>
          <pc:sldMk cId="2504490181" sldId="540"/>
        </pc:sldMkLst>
        <pc:spChg chg="add mod">
          <ac:chgData name="Jeremie Desgagne-Bouchard" userId="befeb1e1a66a0338" providerId="LiveId" clId="{2AFEF929-D7A3-4345-B949-531DCBA295AA}" dt="2024-05-24T16:48:43.464" v="432" actId="20577"/>
          <ac:spMkLst>
            <pc:docMk/>
            <pc:sldMk cId="2504490181" sldId="540"/>
            <ac:spMk id="3" creationId="{A153181E-4376-513E-9D8E-ED4CEEAAD738}"/>
          </ac:spMkLst>
        </pc:spChg>
        <pc:spChg chg="add mod">
          <ac:chgData name="Jeremie Desgagne-Bouchard" userId="befeb1e1a66a0338" providerId="LiveId" clId="{2AFEF929-D7A3-4345-B949-531DCBA295AA}" dt="2024-05-24T16:48:27.757" v="420"/>
          <ac:spMkLst>
            <pc:docMk/>
            <pc:sldMk cId="2504490181" sldId="540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46:20.884" v="385" actId="20577"/>
          <ac:spMkLst>
            <pc:docMk/>
            <pc:sldMk cId="2504490181" sldId="540"/>
            <ac:spMk id="14" creationId="{9CFD43C2-E9C6-C2A0-C1EB-47F0A3DD23DD}"/>
          </ac:spMkLst>
        </pc:spChg>
        <pc:graphicFrameChg chg="add mod modGraphic">
          <ac:chgData name="Jeremie Desgagne-Bouchard" userId="befeb1e1a66a0338" providerId="LiveId" clId="{2AFEF929-D7A3-4345-B949-531DCBA295AA}" dt="2024-05-24T16:49:09.701" v="433" actId="12385"/>
          <ac:graphicFrameMkLst>
            <pc:docMk/>
            <pc:sldMk cId="2504490181" sldId="540"/>
            <ac:graphicFrameMk id="2" creationId="{DA909542-6442-0D5F-D671-F750573DEB09}"/>
          </ac:graphicFrameMkLst>
        </pc:graphicFrameChg>
        <pc:graphicFrameChg chg="add mod modGraphic">
          <ac:chgData name="Jeremie Desgagne-Bouchard" userId="befeb1e1a66a0338" providerId="LiveId" clId="{2AFEF929-D7A3-4345-B949-531DCBA295AA}" dt="2024-05-24T16:49:44.717" v="436" actId="12385"/>
          <ac:graphicFrameMkLst>
            <pc:docMk/>
            <pc:sldMk cId="2504490181" sldId="540"/>
            <ac:graphicFrameMk id="6" creationId="{5B6FB335-4528-0971-931A-87AAA5FE401A}"/>
          </ac:graphicFrameMkLst>
        </pc:graphicFrameChg>
        <pc:picChg chg="del">
          <ac:chgData name="Jeremie Desgagne-Bouchard" userId="befeb1e1a66a0338" providerId="LiveId" clId="{2AFEF929-D7A3-4345-B949-531DCBA295AA}" dt="2024-05-24T16:46:11.174" v="370" actId="478"/>
          <ac:picMkLst>
            <pc:docMk/>
            <pc:sldMk cId="2504490181" sldId="540"/>
            <ac:picMk id="4" creationId="{6FE85B0E-8265-EBAC-343E-A5FC7CE80067}"/>
          </ac:picMkLst>
        </pc:picChg>
      </pc:sldChg>
      <pc:sldChg chg="modSp add mod">
        <pc:chgData name="Jeremie Desgagne-Bouchard" userId="befeb1e1a66a0338" providerId="LiveId" clId="{2AFEF929-D7A3-4345-B949-531DCBA295AA}" dt="2024-05-24T16:56:35.683" v="511" actId="20577"/>
        <pc:sldMkLst>
          <pc:docMk/>
          <pc:sldMk cId="3096055931" sldId="541"/>
        </pc:sldMkLst>
        <pc:spChg chg="mod">
          <ac:chgData name="Jeremie Desgagne-Bouchard" userId="befeb1e1a66a0338" providerId="LiveId" clId="{2AFEF929-D7A3-4345-B949-531DCBA295AA}" dt="2024-05-24T16:56:35.683" v="511" actId="20577"/>
          <ac:spMkLst>
            <pc:docMk/>
            <pc:sldMk cId="3096055931" sldId="541"/>
            <ac:spMk id="3" creationId="{A153181E-4376-513E-9D8E-ED4CEEAAD738}"/>
          </ac:spMkLst>
        </pc:spChg>
        <pc:spChg chg="mod">
          <ac:chgData name="Jeremie Desgagne-Bouchard" userId="befeb1e1a66a0338" providerId="LiveId" clId="{2AFEF929-D7A3-4345-B949-531DCBA295AA}" dt="2024-05-24T16:56:32.493" v="506" actId="20577"/>
          <ac:spMkLst>
            <pc:docMk/>
            <pc:sldMk cId="3096055931" sldId="541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50:09.133" v="452" actId="20577"/>
          <ac:spMkLst>
            <pc:docMk/>
            <pc:sldMk cId="3096055931" sldId="541"/>
            <ac:spMk id="14" creationId="{9CFD43C2-E9C6-C2A0-C1EB-47F0A3DD23DD}"/>
          </ac:spMkLst>
        </pc:spChg>
      </pc:sldChg>
      <pc:sldChg chg="modSp add mod">
        <pc:chgData name="Jeremie Desgagne-Bouchard" userId="befeb1e1a66a0338" providerId="LiveId" clId="{2AFEF929-D7A3-4345-B949-531DCBA295AA}" dt="2024-05-24T16:57:07.288" v="522" actId="20577"/>
        <pc:sldMkLst>
          <pc:docMk/>
          <pc:sldMk cId="2245589223" sldId="542"/>
        </pc:sldMkLst>
        <pc:spChg chg="mod">
          <ac:chgData name="Jeremie Desgagne-Bouchard" userId="befeb1e1a66a0338" providerId="LiveId" clId="{2AFEF929-D7A3-4345-B949-531DCBA295AA}" dt="2024-05-24T16:57:07.288" v="522" actId="20577"/>
          <ac:spMkLst>
            <pc:docMk/>
            <pc:sldMk cId="2245589223" sldId="542"/>
            <ac:spMk id="3" creationId="{A153181E-4376-513E-9D8E-ED4CEEAAD738}"/>
          </ac:spMkLst>
        </pc:spChg>
        <pc:spChg chg="mod">
          <ac:chgData name="Jeremie Desgagne-Bouchard" userId="befeb1e1a66a0338" providerId="LiveId" clId="{2AFEF929-D7A3-4345-B949-531DCBA295AA}" dt="2024-05-24T16:57:04.191" v="517" actId="20577"/>
          <ac:spMkLst>
            <pc:docMk/>
            <pc:sldMk cId="2245589223" sldId="542"/>
            <ac:spMk id="7" creationId="{5625124B-65AF-9C7B-F4A5-86D87FB1AE3E}"/>
          </ac:spMkLst>
        </pc:spChg>
        <pc:spChg chg="mod">
          <ac:chgData name="Jeremie Desgagne-Bouchard" userId="befeb1e1a66a0338" providerId="LiveId" clId="{2AFEF929-D7A3-4345-B949-531DCBA295AA}" dt="2024-05-24T16:50:22.244" v="478" actId="20577"/>
          <ac:spMkLst>
            <pc:docMk/>
            <pc:sldMk cId="2245589223" sldId="542"/>
            <ac:spMk id="14" creationId="{9CFD43C2-E9C6-C2A0-C1EB-47F0A3DD23DD}"/>
          </ac:spMkLst>
        </pc:spChg>
      </pc:sldChg>
      <pc:sldChg chg="modSp add mod">
        <pc:chgData name="Jeremie Desgagne-Bouchard" userId="befeb1e1a66a0338" providerId="LiveId" clId="{2AFEF929-D7A3-4345-B949-531DCBA295AA}" dt="2024-05-24T16:51:12.716" v="499" actId="20577"/>
        <pc:sldMkLst>
          <pc:docMk/>
          <pc:sldMk cId="1470260256" sldId="543"/>
        </pc:sldMkLst>
        <pc:spChg chg="mod">
          <ac:chgData name="Jeremie Desgagne-Bouchard" userId="befeb1e1a66a0338" providerId="LiveId" clId="{2AFEF929-D7A3-4345-B949-531DCBA295AA}" dt="2024-05-24T16:51:12.716" v="499" actId="20577"/>
          <ac:spMkLst>
            <pc:docMk/>
            <pc:sldMk cId="1470260256" sldId="543"/>
            <ac:spMk id="3" creationId="{38971325-D93E-3964-8A4D-76E8B9508ECB}"/>
          </ac:spMkLst>
        </pc:spChg>
        <pc:picChg chg="mod">
          <ac:chgData name="Jeremie Desgagne-Bouchard" userId="befeb1e1a66a0338" providerId="LiveId" clId="{2AFEF929-D7A3-4345-B949-531DCBA295AA}" dt="2024-05-24T16:51:10.122" v="498" actId="1076"/>
          <ac:picMkLst>
            <pc:docMk/>
            <pc:sldMk cId="1470260256" sldId="543"/>
            <ac:picMk id="4" creationId="{8D20D4C1-1528-67C3-564B-55927925F21D}"/>
          </ac:picMkLst>
        </pc:picChg>
      </pc:sldChg>
      <pc:sldChg chg="del">
        <pc:chgData name="Jeremie Desgagne-Bouchard" userId="befeb1e1a66a0338" providerId="LiveId" clId="{2AFEF929-D7A3-4345-B949-531DCBA295AA}" dt="2024-05-24T16:20:23.807" v="16" actId="47"/>
        <pc:sldMkLst>
          <pc:docMk/>
          <pc:sldMk cId="3443836608" sldId="543"/>
        </pc:sldMkLst>
      </pc:sldChg>
      <pc:sldChg chg="del">
        <pc:chgData name="Jeremie Desgagne-Bouchard" userId="befeb1e1a66a0338" providerId="LiveId" clId="{2AFEF929-D7A3-4345-B949-531DCBA295AA}" dt="2024-05-24T16:20:26.378" v="17" actId="47"/>
        <pc:sldMkLst>
          <pc:docMk/>
          <pc:sldMk cId="1731156527" sldId="544"/>
        </pc:sldMkLst>
      </pc:sldChg>
      <pc:sldChg chg="modSp add mod">
        <pc:chgData name="Jeremie Desgagne-Bouchard" userId="befeb1e1a66a0338" providerId="LiveId" clId="{2AFEF929-D7A3-4345-B949-531DCBA295AA}" dt="2024-05-24T17:04:17.901" v="820" actId="20577"/>
        <pc:sldMkLst>
          <pc:docMk/>
          <pc:sldMk cId="2312499368" sldId="544"/>
        </pc:sldMkLst>
        <pc:spChg chg="mod">
          <ac:chgData name="Jeremie Desgagne-Bouchard" userId="befeb1e1a66a0338" providerId="LiveId" clId="{2AFEF929-D7A3-4345-B949-531DCBA295AA}" dt="2024-05-24T17:04:17.901" v="820" actId="20577"/>
          <ac:spMkLst>
            <pc:docMk/>
            <pc:sldMk cId="2312499368" sldId="544"/>
            <ac:spMk id="3" creationId="{ABF54CFB-0C95-3736-E5FA-00BA87FACA12}"/>
          </ac:spMkLst>
        </pc:spChg>
        <pc:spChg chg="mod">
          <ac:chgData name="Jeremie Desgagne-Bouchard" userId="befeb1e1a66a0338" providerId="LiveId" clId="{2AFEF929-D7A3-4345-B949-531DCBA295AA}" dt="2024-05-24T17:04:15.852" v="819" actId="20577"/>
          <ac:spMkLst>
            <pc:docMk/>
            <pc:sldMk cId="2312499368" sldId="544"/>
            <ac:spMk id="14" creationId="{9CFD43C2-E9C6-C2A0-C1EB-47F0A3DD23DD}"/>
          </ac:spMkLst>
        </pc:spChg>
      </pc:sldChg>
      <pc:sldChg chg="new del">
        <pc:chgData name="Jeremie Desgagne-Bouchard" userId="befeb1e1a66a0338" providerId="LiveId" clId="{2AFEF929-D7A3-4345-B949-531DCBA295AA}" dt="2024-05-24T16:19:54.235" v="15" actId="47"/>
        <pc:sldMkLst>
          <pc:docMk/>
          <pc:sldMk cId="4277724254" sldId="545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265809" y="0"/>
            <a:ext cx="4028440" cy="351737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1C044A73-7DF2-4BE1-B866-7A3D71333E5E}" type="datetimeFigureOut">
              <a:rPr lang="en-CA" smtClean="0"/>
              <a:t>2025-07-24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071813" y="876300"/>
            <a:ext cx="3152775" cy="23653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29640" y="3373755"/>
            <a:ext cx="7437120" cy="276034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265809" y="6658664"/>
            <a:ext cx="4028440" cy="351736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639688F5-EE26-4FC2-A712-24CB14AE8397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135241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299676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18078-1EDC-912D-63D8-786E458A04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F405AA-8635-03DB-E6B0-97EFBF0DB2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FEC81F-6F35-3A2F-5925-6B0C4FF819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3A184-CA77-84C2-DA0B-8268988782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27095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3C17B-B94F-91B2-D06A-FF417F8D00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D9C74E-6F35-EF5D-22E4-72C0F4FB22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23B99D-75AF-93E8-341A-6BA244A88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CB479-3F4B-E9C3-BDB4-9C942E0C67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385570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F1B46E-7267-47CC-8F19-C40B6A8A7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355158E-A035-15E3-C078-185681B0DE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6676E0-649E-FBD9-B45F-B88E36123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E294BF-CC5C-CDB2-841A-A5EC553037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521299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5E5EB0-D7FA-FF65-170D-8665652476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383229-79FD-4214-CDC2-00F6285A1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AD5636-EDD4-09F6-922F-71E4092469F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C941CD-50F4-0F7D-029A-0236EC7E91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1452949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891830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870715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334809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0B95B-034E-FF75-957C-8174F2A24B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4674E0-DAC6-2526-816B-72618E5F82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63C3D7-096E-1728-C541-B5B7C9484D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17E056-F60F-0372-7DBD-2B96987249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56654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67CD43-CE8F-7EB3-BB78-B77EC065A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E5081D-16F1-CF3B-BC09-C51A3674DA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346DAB-897E-5E56-DBB6-A3989825D6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FA33C0-A505-161E-6F27-CB4DEB08EE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35920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DB3AF9-0605-8257-65C4-10793E0BF4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BEF68D-AE04-BA09-795D-99045DE7B5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1CF61C-ACEB-7673-73D3-C2C8847FCF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C939DD-BC2C-C74E-995C-4F171B7B46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425735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27581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9857A-D19B-A134-98EF-137C033331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12C604-ED4E-5C67-CD75-1CDE538ECE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8114714-5414-B1F3-E687-EB670BC14C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AEC845-FB28-9CDE-720B-2136DEF6D3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51628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C5657A-F8B5-5FB7-0ED4-361A34844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2347D2-451D-E603-B412-7EF231591C1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3B4DB4-7E7B-D7DE-FFCD-A8B2F53FA00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AF8B5-23A3-EA4D-CC74-8537AA80AF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7958733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22E7C5-91D9-334B-F66D-83EC9D6B5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B51F6D-582D-4591-29B2-1D90F106E7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D1EC9D0-B8B0-FF42-3C9D-4DFD0C85ED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38A351-5A21-8CC9-F9C0-8957539DB1D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39688F5-EE26-4FC2-A712-24CB14AE8397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43163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F84B77-5A00-4E31-97D9-83A4464B28D9}" type="datetime1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6253"/>
            <a:ext cx="20574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5192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A45956-A242-4842-92D3-5C52FDD9AC62}" type="datetime1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55463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4235-B6C5-4F73-A98E-A78448D29717}" type="datetime1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070962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BEEC1A-EE81-41F8-A507-77693E4B598A}" type="datetime1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436253"/>
            <a:ext cx="2057400" cy="365125"/>
          </a:xfrm>
        </p:spPr>
        <p:txBody>
          <a:bodyPr/>
          <a:lstStyle>
            <a:lvl1pPr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71726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CE74EF-F9C3-44BB-96DE-7E43F47DACB1}" type="datetime1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00201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A1B7CC-9632-4BA1-8139-1EC4993CE8FB}" type="datetime1">
              <a:rPr lang="en-CA" smtClean="0"/>
              <a:t>2025-07-24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64034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8F869-828D-47DE-B553-80245A152DC1}" type="datetime1">
              <a:rPr lang="en-CA" smtClean="0"/>
              <a:t>2025-07-24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413128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BCFE68-F2B9-4C04-97AF-420ABEA2040B}" type="datetime1">
              <a:rPr lang="en-CA" smtClean="0"/>
              <a:t>2025-07-24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88388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55036-90C9-4034-96F7-868F71174523}" type="datetime1">
              <a:rPr lang="en-CA" smtClean="0"/>
              <a:t>2025-07-24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069863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BB61A9-8D30-4CF7-B04C-8D8A0101E057}" type="datetime1">
              <a:rPr lang="en-CA" smtClean="0"/>
              <a:t>2025-07-24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4706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150C9A-6EA4-4F6F-B05D-9812566FBB77}" type="datetime1">
              <a:rPr lang="en-CA" smtClean="0"/>
              <a:t>2025-07-24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06357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77D8B4-D12A-431D-8342-F17CBD9FCB64}" type="datetime1">
              <a:rPr lang="en-CA" smtClean="0"/>
              <a:t>2025-07-24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436253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  <a:latin typeface="Montserrat ExtraLight" panose="00000300000000000000" pitchFamily="50" charset="0"/>
              </a:defRPr>
            </a:lvl1pPr>
          </a:lstStyle>
          <a:p>
            <a:fld id="{F8F2F176-31C6-47A3-A156-EEB678E90E74}" type="slidenum">
              <a:rPr lang="en-CA" smtClean="0"/>
              <a:pPr/>
              <a:t>‹#›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3388817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tags" Target="../tags/tag36.xml"/><Relationship Id="rId7" Type="http://schemas.openxmlformats.org/officeDocument/2006/relationships/image" Target="../media/image3.png"/><Relationship Id="rId2" Type="http://schemas.openxmlformats.org/officeDocument/2006/relationships/tags" Target="../tags/tag35.xml"/><Relationship Id="rId1" Type="http://schemas.openxmlformats.org/officeDocument/2006/relationships/tags" Target="../tags/tag34.xml"/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7.xml"/><Relationship Id="rId9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tags" Target="../tags/tag40.xml"/><Relationship Id="rId7" Type="http://schemas.openxmlformats.org/officeDocument/2006/relationships/image" Target="../media/image3.png"/><Relationship Id="rId2" Type="http://schemas.openxmlformats.org/officeDocument/2006/relationships/tags" Target="../tags/tag39.xml"/><Relationship Id="rId1" Type="http://schemas.openxmlformats.org/officeDocument/2006/relationships/tags" Target="../tags/tag38.xml"/><Relationship Id="rId6" Type="http://schemas.openxmlformats.org/officeDocument/2006/relationships/notesSlide" Target="../notesSlides/notesSlide11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5.png"/><Relationship Id="rId4" Type="http://schemas.openxmlformats.org/officeDocument/2006/relationships/tags" Target="../tags/tag41.xml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tags" Target="../tags/tag44.xml"/><Relationship Id="rId7" Type="http://schemas.openxmlformats.org/officeDocument/2006/relationships/image" Target="../media/image3.png"/><Relationship Id="rId2" Type="http://schemas.openxmlformats.org/officeDocument/2006/relationships/tags" Target="../tags/tag43.xml"/><Relationship Id="rId1" Type="http://schemas.openxmlformats.org/officeDocument/2006/relationships/tags" Target="../tags/tag42.xml"/><Relationship Id="rId6" Type="http://schemas.openxmlformats.org/officeDocument/2006/relationships/notesSlide" Target="../notesSlides/notesSlide1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5.xml"/><Relationship Id="rId9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48.xml"/><Relationship Id="rId7" Type="http://schemas.openxmlformats.org/officeDocument/2006/relationships/image" Target="../media/image3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1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Evovest/EvoTrees.jl/issues/288" TargetMode="External"/><Relationship Id="rId3" Type="http://schemas.openxmlformats.org/officeDocument/2006/relationships/tags" Target="../tags/tag52.xml"/><Relationship Id="rId7" Type="http://schemas.openxmlformats.org/officeDocument/2006/relationships/image" Target="../media/image3.png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5.xml"/><Relationship Id="rId1" Type="http://schemas.openxmlformats.org/officeDocument/2006/relationships/tags" Target="../tags/tag54.xml"/><Relationship Id="rId5" Type="http://schemas.openxmlformats.org/officeDocument/2006/relationships/image" Target="../media/image1.png"/><Relationship Id="rId4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3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notesSlide" Target="../notesSlides/notesSlide2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tags" Target="../tags/tag8.xml"/><Relationship Id="rId7" Type="http://schemas.openxmlformats.org/officeDocument/2006/relationships/image" Target="../media/image3.png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gif"/><Relationship Id="rId3" Type="http://schemas.openxmlformats.org/officeDocument/2006/relationships/tags" Target="../tags/tag12.xml"/><Relationship Id="rId7" Type="http://schemas.openxmlformats.org/officeDocument/2006/relationships/image" Target="../media/image3.png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3.xml"/><Relationship Id="rId9" Type="http://schemas.openxmlformats.org/officeDocument/2006/relationships/image" Target="../media/image6.gi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16.xml"/><Relationship Id="rId7" Type="http://schemas.openxmlformats.org/officeDocument/2006/relationships/image" Target="../media/image3.png"/><Relationship Id="rId2" Type="http://schemas.openxmlformats.org/officeDocument/2006/relationships/tags" Target="../tags/tag15.xml"/><Relationship Id="rId1" Type="http://schemas.openxmlformats.org/officeDocument/2006/relationships/tags" Target="../tags/tag14.xml"/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1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20.xml"/><Relationship Id="rId7" Type="http://schemas.openxmlformats.org/officeDocument/2006/relationships/image" Target="../media/image3.png"/><Relationship Id="rId2" Type="http://schemas.openxmlformats.org/officeDocument/2006/relationships/tags" Target="../tags/tag19.xml"/><Relationship Id="rId1" Type="http://schemas.openxmlformats.org/officeDocument/2006/relationships/tags" Target="../tags/tag18.xml"/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tags" Target="../tags/tag24.xml"/><Relationship Id="rId7" Type="http://schemas.openxmlformats.org/officeDocument/2006/relationships/image" Target="../media/image3.png"/><Relationship Id="rId2" Type="http://schemas.openxmlformats.org/officeDocument/2006/relationships/tags" Target="../tags/tag23.xml"/><Relationship Id="rId1" Type="http://schemas.openxmlformats.org/officeDocument/2006/relationships/tags" Target="../tags/tag22.xml"/><Relationship Id="rId6" Type="http://schemas.openxmlformats.org/officeDocument/2006/relationships/notesSlide" Target="../notesSlides/notesSlide7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25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tags" Target="../tags/tag28.xml"/><Relationship Id="rId7" Type="http://schemas.openxmlformats.org/officeDocument/2006/relationships/image" Target="../media/image3.png"/><Relationship Id="rId2" Type="http://schemas.openxmlformats.org/officeDocument/2006/relationships/tags" Target="../tags/tag27.xml"/><Relationship Id="rId1" Type="http://schemas.openxmlformats.org/officeDocument/2006/relationships/tags" Target="../tags/tag26.xml"/><Relationship Id="rId6" Type="http://schemas.openxmlformats.org/officeDocument/2006/relationships/notesSlide" Target="../notesSlides/notesSlide8.xml"/><Relationship Id="rId5" Type="http://schemas.openxmlformats.org/officeDocument/2006/relationships/slideLayout" Target="../slideLayouts/slideLayout2.xml"/><Relationship Id="rId10" Type="http://schemas.openxmlformats.org/officeDocument/2006/relationships/image" Target="../media/image10.png"/><Relationship Id="rId4" Type="http://schemas.openxmlformats.org/officeDocument/2006/relationships/tags" Target="../tags/tag29.xml"/><Relationship Id="rId9" Type="http://schemas.openxmlformats.org/officeDocument/2006/relationships/image" Target="../media/image9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tags" Target="../tags/tag32.xml"/><Relationship Id="rId7" Type="http://schemas.openxmlformats.org/officeDocument/2006/relationships/image" Target="../media/image3.png"/><Relationship Id="rId2" Type="http://schemas.openxmlformats.org/officeDocument/2006/relationships/tags" Target="../tags/tag31.xml"/><Relationship Id="rId1" Type="http://schemas.openxmlformats.org/officeDocument/2006/relationships/tags" Target="../tags/tag30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3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6EC768C1-142B-640C-9152-49C01248FA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5653471" y="2291440"/>
            <a:ext cx="2321208" cy="14159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ED916DA-BA89-6CE5-81FE-1882BDC5E8A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1117" y="4297976"/>
            <a:ext cx="1865915" cy="186591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62B6F26-135D-0E59-3E3F-CA14695696B4}"/>
              </a:ext>
            </a:extLst>
          </p:cNvPr>
          <p:cNvSpPr txBox="1"/>
          <p:nvPr/>
        </p:nvSpPr>
        <p:spPr>
          <a:xfrm>
            <a:off x="783933" y="4615381"/>
            <a:ext cx="4869538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2000" dirty="0">
                <a:latin typeface="Montserrat" panose="00000500000000000000" pitchFamily="2" charset="0"/>
              </a:rPr>
              <a:t>Jérémie Desgagné-Bouchard, FCAS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1400" dirty="0">
                <a:latin typeface="Montserrat SemiBold" panose="00000700000000000000" pitchFamily="2" charset="0"/>
              </a:rPr>
              <a:t>Head of Science - Evovest</a:t>
            </a:r>
            <a:endParaRPr lang="en-US" sz="2400" dirty="0">
              <a:latin typeface="Montserrat SemiBold" panose="00000700000000000000" pitchFamily="2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FF934A-23D2-B1E2-6D65-261D91F16216}"/>
              </a:ext>
            </a:extLst>
          </p:cNvPr>
          <p:cNvSpPr txBox="1"/>
          <p:nvPr/>
        </p:nvSpPr>
        <p:spPr>
          <a:xfrm>
            <a:off x="783933" y="2229967"/>
            <a:ext cx="4109196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CA" sz="3600" dirty="0">
                <a:latin typeface="Montserrat" panose="00000500000000000000" pitchFamily="2" charset="0"/>
              </a:rPr>
              <a:t>EvoTrees.jl</a:t>
            </a:r>
          </a:p>
          <a:p>
            <a:pPr marL="0" indent="0">
              <a:buNone/>
            </a:pPr>
            <a:r>
              <a:rPr lang="en-US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Montserrat" panose="00000500000000000000" pitchFamily="2" charset="0"/>
              </a:rPr>
              <a:t>Efficient Boosted Trees on CPUs &amp; GPUs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083334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397C1-B0BE-1146-CDC9-745F69561F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7905C00E-039C-BEF7-124A-3241B43A541A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BEC7FCB-D93A-BF08-CC40-9D8A22FB149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A8D542-5F3D-B2E7-143B-4AAF0E8D411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10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F9E31559-F648-172D-8FC0-2E3C33258A6B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Loss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Without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Gradients - MAE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96FF4-C9D2-2FCE-8C08-70ACC2F18A5C}"/>
              </a:ext>
            </a:extLst>
          </p:cNvPr>
          <p:cNvSpPr txBox="1"/>
          <p:nvPr/>
        </p:nvSpPr>
        <p:spPr>
          <a:xfrm>
            <a:off x="281616" y="3983596"/>
            <a:ext cx="81571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/>
              <a:t>Are the 2 first moments </a:t>
            </a:r>
            <a:r>
              <a:rPr lang="fr-CA" sz="1600" dirty="0" err="1"/>
              <a:t>needed</a:t>
            </a:r>
            <a:r>
              <a:rPr lang="fr-CA" sz="1600" dirty="0"/>
              <a:t> if all </a:t>
            </a:r>
            <a:r>
              <a:rPr lang="fr-CA" sz="1600" dirty="0" err="1"/>
              <a:t>we</a:t>
            </a:r>
            <a:r>
              <a:rPr lang="fr-CA" sz="1600" dirty="0"/>
              <a:t> </a:t>
            </a:r>
            <a:r>
              <a:rPr lang="fr-CA" sz="1600" dirty="0" err="1"/>
              <a:t>want</a:t>
            </a:r>
            <a:r>
              <a:rPr lang="fr-CA" sz="1600" dirty="0"/>
              <a:t> </a:t>
            </a:r>
            <a:r>
              <a:rPr lang="fr-CA" sz="1600" dirty="0" err="1"/>
              <a:t>is</a:t>
            </a:r>
            <a:r>
              <a:rPr lang="fr-CA" sz="1600" dirty="0"/>
              <a:t> to move </a:t>
            </a:r>
            <a:r>
              <a:rPr lang="fr-CA" sz="1600" dirty="0" err="1"/>
              <a:t>prediction</a:t>
            </a:r>
            <a:r>
              <a:rPr lang="fr-CA" sz="1600" dirty="0"/>
              <a:t> </a:t>
            </a:r>
            <a:r>
              <a:rPr lang="fr-CA" sz="1600" dirty="0" err="1"/>
              <a:t>towards</a:t>
            </a:r>
            <a:r>
              <a:rPr lang="fr-CA" sz="1600" dirty="0"/>
              <a:t> the </a:t>
            </a:r>
            <a:r>
              <a:rPr lang="fr-CA" sz="1600" dirty="0" err="1"/>
              <a:t>mean</a:t>
            </a:r>
            <a:r>
              <a:rPr lang="fr-CA" sz="1600" dirty="0"/>
              <a:t>?</a:t>
            </a:r>
          </a:p>
          <a:p>
            <a:endParaRPr lang="en-CA" sz="1600" dirty="0"/>
          </a:p>
          <a:p>
            <a:r>
              <a:rPr lang="en-CA" sz="1600" dirty="0"/>
              <a:t>Alternative perspective for tree-split gain: any metric derived from histogram statistics. </a:t>
            </a:r>
          </a:p>
          <a:p>
            <a:r>
              <a:rPr lang="en-CA" sz="1600" dirty="0"/>
              <a:t>For </a:t>
            </a:r>
            <a:r>
              <a:rPr lang="en-CA" sz="1600" i="1" dirty="0"/>
              <a:t>MAE proxy:</a:t>
            </a:r>
            <a:r>
              <a:rPr lang="en-CA" sz="1600" dirty="0"/>
              <a:t> gain = sum of absolute change in predicted value.</a:t>
            </a:r>
          </a:p>
          <a:p>
            <a:endParaRPr lang="en-CA" sz="1600" dirty="0"/>
          </a:p>
          <a:p>
            <a:r>
              <a:rPr lang="en-CA" sz="1600" dirty="0"/>
              <a:t>A single metric is needed, the residual: </a:t>
            </a:r>
            <a:r>
              <a:rPr lang="en-CA" sz="1600" b="1" i="1" dirty="0"/>
              <a:t>target - pred</a:t>
            </a:r>
          </a:p>
          <a:p>
            <a:endParaRPr lang="en-CA" sz="1600" dirty="0"/>
          </a:p>
          <a:p>
            <a:r>
              <a:rPr lang="en-CA" sz="1600" dirty="0"/>
              <a:t>Cannot work beyond depth 2 without a trick gain valuation: gains need to be derived from the context of the parent node statistics.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C903B53-A1AA-41CC-B4CA-CE8BB41C369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6" y="1133361"/>
            <a:ext cx="3800314" cy="28502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2E6C6B-E79E-29E8-7591-1757FC77507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8462" y="1133361"/>
            <a:ext cx="3800314" cy="28502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58015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0232DA-4171-A7F3-0700-F9EC2D984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14E6981-8CD9-F5F0-0BFB-1ACC2FCE814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A698058-C685-39B7-42D0-4995BDE955D1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0B7F23-E45A-1F15-6AEB-1B04DB14E17D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11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6B92C4F-D542-D12E-AB48-870115678D98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Loss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Without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Gradients -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Credibility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ECD778-2C81-BB20-A173-CBEA986E4353}"/>
              </a:ext>
            </a:extLst>
          </p:cNvPr>
          <p:cNvSpPr txBox="1"/>
          <p:nvPr/>
        </p:nvSpPr>
        <p:spPr>
          <a:xfrm>
            <a:off x="281616" y="1195294"/>
            <a:ext cx="823373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latin typeface="Montserrat" panose="00000500000000000000" pitchFamily="2" charset="0"/>
              </a:rPr>
              <a:t>All </a:t>
            </a:r>
            <a:r>
              <a:rPr lang="fr-CA" sz="1600" dirty="0" err="1">
                <a:latin typeface="Montserrat" panose="00000500000000000000" pitchFamily="2" charset="0"/>
              </a:rPr>
              <a:t>other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things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being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equal</a:t>
            </a:r>
            <a:r>
              <a:rPr lang="fr-CA" sz="1600" dirty="0">
                <a:latin typeface="Montserrat" panose="00000500000000000000" pitchFamily="2" charset="0"/>
              </a:rPr>
              <a:t>, the gain for </a:t>
            </a:r>
            <a:r>
              <a:rPr lang="fr-CA" sz="1600" dirty="0" err="1">
                <a:latin typeface="Montserrat" panose="00000500000000000000" pitchFamily="2" charset="0"/>
              </a:rPr>
              <a:t>two</a:t>
            </a:r>
            <a:r>
              <a:rPr lang="fr-CA" sz="1600" dirty="0">
                <a:latin typeface="Montserrat" panose="00000500000000000000" pitchFamily="2" charset="0"/>
              </a:rPr>
              <a:t> split candidates </a:t>
            </a:r>
            <a:r>
              <a:rPr lang="fr-CA" sz="1600" dirty="0" err="1">
                <a:latin typeface="Montserrat" panose="00000500000000000000" pitchFamily="2" charset="0"/>
              </a:rPr>
              <a:t>will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be</a:t>
            </a:r>
            <a:r>
              <a:rPr lang="fr-CA" sz="1600" dirty="0">
                <a:latin typeface="Montserrat" panose="00000500000000000000" pitchFamily="2" charset="0"/>
              </a:rPr>
              <a:t> the </a:t>
            </a:r>
            <a:r>
              <a:rPr lang="fr-CA" sz="1600" dirty="0" err="1">
                <a:latin typeface="Montserrat" panose="00000500000000000000" pitchFamily="2" charset="0"/>
              </a:rPr>
              <a:t>same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regardless</a:t>
            </a:r>
            <a:r>
              <a:rPr lang="fr-CA" sz="1600" dirty="0">
                <a:latin typeface="Montserrat" panose="00000500000000000000" pitchFamily="2" charset="0"/>
              </a:rPr>
              <a:t> of the </a:t>
            </a:r>
            <a:r>
              <a:rPr lang="fr-CA" sz="1600" dirty="0" err="1">
                <a:latin typeface="Montserrat" panose="00000500000000000000" pitchFamily="2" charset="0"/>
              </a:rPr>
              <a:t>volatility</a:t>
            </a:r>
            <a:r>
              <a:rPr lang="fr-CA" sz="1600" dirty="0">
                <a:latin typeface="Montserrat" panose="00000500000000000000" pitchFamily="2" charset="0"/>
              </a:rPr>
              <a:t> of observations </a:t>
            </a:r>
            <a:r>
              <a:rPr lang="fr-CA" sz="1600" dirty="0" err="1">
                <a:latin typeface="Montserrat" panose="00000500000000000000" pitchFamily="2" charset="0"/>
              </a:rPr>
              <a:t>within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each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leaf</a:t>
            </a:r>
            <a:r>
              <a:rPr lang="fr-CA" sz="1600" dirty="0">
                <a:latin typeface="Montserrat" panose="00000500000000000000" pitchFamily="2" charset="0"/>
              </a:rPr>
              <a:t>.</a:t>
            </a:r>
          </a:p>
          <a:p>
            <a:endParaRPr lang="fr-CA" sz="1600" dirty="0">
              <a:latin typeface="Montserrat" panose="00000500000000000000" pitchFamily="2" charset="0"/>
            </a:endParaRPr>
          </a:p>
          <a:p>
            <a:r>
              <a:rPr lang="fr-CA" sz="1600" dirty="0">
                <a:latin typeface="Montserrat" panose="00000500000000000000" pitchFamily="2" charset="0"/>
              </a:rPr>
              <a:t>In </a:t>
            </a:r>
            <a:r>
              <a:rPr lang="fr-CA" sz="1600" dirty="0" err="1">
                <a:latin typeface="Montserrat" panose="00000500000000000000" pitchFamily="2" charset="0"/>
              </a:rPr>
              <a:t>regular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regression</a:t>
            </a:r>
            <a:r>
              <a:rPr lang="fr-CA" sz="1600" dirty="0">
                <a:latin typeface="Montserrat" panose="00000500000000000000" pitchFamily="2" charset="0"/>
              </a:rPr>
              <a:t>, the gain </a:t>
            </a:r>
            <a:r>
              <a:rPr lang="fr-CA" sz="1600" dirty="0" err="1">
                <a:latin typeface="Montserrat" panose="00000500000000000000" pitchFamily="2" charset="0"/>
              </a:rPr>
              <a:t>is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entirely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driven</a:t>
            </a:r>
            <a:r>
              <a:rPr lang="fr-CA" sz="1600" dirty="0">
                <a:latin typeface="Montserrat" panose="00000500000000000000" pitchFamily="2" charset="0"/>
              </a:rPr>
              <a:t> by the </a:t>
            </a:r>
            <a:r>
              <a:rPr lang="fr-CA" sz="1600" dirty="0" err="1">
                <a:latin typeface="Montserrat" panose="00000500000000000000" pitchFamily="2" charset="0"/>
              </a:rPr>
              <a:t>mean</a:t>
            </a:r>
            <a:r>
              <a:rPr lang="fr-CA" sz="1600" dirty="0">
                <a:latin typeface="Montserrat" panose="00000500000000000000" pitchFamily="2" charset="0"/>
              </a:rPr>
              <a:t> of observations. </a:t>
            </a:r>
            <a:endParaRPr lang="en-CA" sz="1600" dirty="0">
              <a:latin typeface="Montserrat" panose="00000500000000000000" pitchFamily="2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B533F901-D2A0-C47A-6B05-EEB43806249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2848" y="2272512"/>
            <a:ext cx="5051270" cy="168375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30441A-16BE-2C2B-FF1B-01544F0D805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9455" y="3849637"/>
            <a:ext cx="3448822" cy="258661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4940851-2E83-6F80-929C-2DF0B01C96E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5723" y="3849637"/>
            <a:ext cx="3448822" cy="2586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1096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5D5F73-0319-658F-D0AF-3885DA10DC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812C2078-2311-3137-A32E-B23C261EF8D8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6FB39EDE-6ED0-7398-7F53-BDE63BA735C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CEBD83F-E515-9940-552E-6C7F8384619F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12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AFC6EB00-D83F-C952-813B-DE0C15BDCA0E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Loss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Without</a:t>
            </a:r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 Gradients - </a:t>
            </a:r>
            <a:r>
              <a:rPr lang="fr-CA" sz="3200" dirty="0" err="1">
                <a:latin typeface="Montserrat" panose="00000500000000000000" pitchFamily="2" charset="0"/>
                <a:ea typeface="Yu Gothic UI Light" panose="020B0300000000000000" pitchFamily="34" charset="-128"/>
              </a:rPr>
              <a:t>Credibility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401BD23-4734-B83C-F89C-614B1029257C}"/>
              </a:ext>
            </a:extLst>
          </p:cNvPr>
          <p:cNvSpPr txBox="1"/>
          <p:nvPr/>
        </p:nvSpPr>
        <p:spPr>
          <a:xfrm>
            <a:off x="281616" y="1195294"/>
            <a:ext cx="823373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1600" dirty="0">
                <a:latin typeface="Montserrat" panose="00000500000000000000" pitchFamily="2" charset="0"/>
              </a:rPr>
              <a:t>The gain </a:t>
            </a:r>
            <a:r>
              <a:rPr lang="fr-CA" sz="1600" dirty="0" err="1">
                <a:latin typeface="Montserrat" panose="00000500000000000000" pitchFamily="2" charset="0"/>
              </a:rPr>
              <a:t>is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derived</a:t>
            </a:r>
            <a:r>
              <a:rPr lang="fr-CA" sz="1600" dirty="0">
                <a:latin typeface="Montserrat" panose="00000500000000000000" pitchFamily="2" charset="0"/>
              </a:rPr>
              <a:t> as the </a:t>
            </a:r>
            <a:r>
              <a:rPr lang="fr-CA" sz="1600" dirty="0" err="1">
                <a:latin typeface="Montserrat" panose="00000500000000000000" pitchFamily="2" charset="0"/>
              </a:rPr>
              <a:t>credibility-adjusted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leaf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mean</a:t>
            </a:r>
            <a:r>
              <a:rPr lang="fr-CA" sz="1600" dirty="0">
                <a:latin typeface="Montserrat" panose="00000500000000000000" pitchFamily="2" charset="0"/>
              </a:rPr>
              <a:t>.</a:t>
            </a:r>
          </a:p>
          <a:p>
            <a:r>
              <a:rPr lang="fr-CA" sz="1600" dirty="0" err="1">
                <a:latin typeface="Montserrat" panose="00000500000000000000" pitchFamily="2" charset="0"/>
              </a:rPr>
              <a:t>Credibility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is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inversely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proportional</a:t>
            </a:r>
            <a:r>
              <a:rPr lang="fr-CA" sz="1600" dirty="0">
                <a:latin typeface="Montserrat" panose="00000500000000000000" pitchFamily="2" charset="0"/>
              </a:rPr>
              <a:t> to the </a:t>
            </a:r>
            <a:r>
              <a:rPr lang="fr-CA" sz="1600" dirty="0" err="1">
                <a:latin typeface="Montserrat" panose="00000500000000000000" pitchFamily="2" charset="0"/>
              </a:rPr>
              <a:t>volatility</a:t>
            </a:r>
            <a:r>
              <a:rPr lang="fr-CA" sz="1600" dirty="0">
                <a:latin typeface="Montserrat" panose="00000500000000000000" pitchFamily="2" charset="0"/>
              </a:rPr>
              <a:t> of the </a:t>
            </a:r>
            <a:r>
              <a:rPr lang="fr-CA" sz="1600" dirty="0" err="1">
                <a:latin typeface="Montserrat" panose="00000500000000000000" pitchFamily="2" charset="0"/>
              </a:rPr>
              <a:t>leaf’s</a:t>
            </a:r>
            <a:r>
              <a:rPr lang="fr-CA" sz="1600" dirty="0">
                <a:latin typeface="Montserrat" panose="00000500000000000000" pitchFamily="2" charset="0"/>
              </a:rPr>
              <a:t> observations.</a:t>
            </a:r>
          </a:p>
          <a:p>
            <a:r>
              <a:rPr lang="fr-CA" sz="1600" dirty="0">
                <a:latin typeface="Montserrat SemiBold" panose="00000700000000000000" pitchFamily="2" charset="0"/>
              </a:rPr>
              <a:t>	</a:t>
            </a:r>
            <a:r>
              <a:rPr lang="fr-CA" sz="1600" i="1" dirty="0">
                <a:latin typeface="Montserrat SemiBold" panose="00000700000000000000" pitchFamily="2" charset="0"/>
              </a:rPr>
              <a:t>Z = VHM / (VHM + EVPV)</a:t>
            </a:r>
          </a:p>
          <a:p>
            <a:endParaRPr lang="fr-CA" sz="1600" dirty="0">
              <a:latin typeface="Montserrat" panose="00000500000000000000" pitchFamily="2" charset="0"/>
            </a:endParaRPr>
          </a:p>
          <a:p>
            <a:r>
              <a:rPr lang="en-US" sz="1600" dirty="0">
                <a:latin typeface="Montserrat SemiBold" panose="00000700000000000000" pitchFamily="2" charset="0"/>
              </a:rPr>
              <a:t>Variance of the Hypothetical Means (VHM)</a:t>
            </a:r>
            <a:r>
              <a:rPr lang="en-US" sz="1600" dirty="0">
                <a:latin typeface="Montserrat" panose="00000500000000000000" pitchFamily="2" charset="0"/>
              </a:rPr>
              <a:t>: if large differences between candidate means are expected, a greater credibility is assigned.</a:t>
            </a:r>
          </a:p>
          <a:p>
            <a:endParaRPr lang="en-US" sz="1600" dirty="0">
              <a:latin typeface="Montserrat" panose="00000500000000000000" pitchFamily="2" charset="0"/>
            </a:endParaRPr>
          </a:p>
          <a:p>
            <a:r>
              <a:rPr lang="en-US" sz="1600" dirty="0">
                <a:latin typeface="Montserrat SemiBold" panose="00000700000000000000" pitchFamily="2" charset="0"/>
              </a:rPr>
              <a:t>Expected Value of the Process Variance (EVPV)</a:t>
            </a:r>
            <a:r>
              <a:rPr lang="en-US" sz="1600" dirty="0">
                <a:latin typeface="Montserrat" panose="00000500000000000000" pitchFamily="2" charset="0"/>
              </a:rPr>
              <a:t>: if the data generation process of a given candidate has high volatility, a lower credibility is assigned.</a:t>
            </a:r>
            <a:endParaRPr lang="en-CA" sz="1600" dirty="0">
              <a:latin typeface="Montserrat" panose="00000500000000000000" pitchFamily="2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68E0A42-2D62-8CE6-6808-CC6DF2E7BD1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650" y="3707128"/>
            <a:ext cx="3705575" cy="277918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86362DAF-F7DF-3A9B-1765-AE0B2DEA4AE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11061" y="3707127"/>
            <a:ext cx="3705575" cy="277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1532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53D688-5244-DB9C-EA48-38C9E19369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B597A77C-F1F3-244F-7EDD-31BD44DC2A3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EBC020-FFE4-208A-341B-CE3405AC2381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13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D17B24-EDFD-9017-F075-6C0E9B7E0F8C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Performance Benchmarks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7C778D-3163-3B1A-DA5E-FBADCC829097}"/>
              </a:ext>
            </a:extLst>
          </p:cNvPr>
          <p:cNvSpPr txBox="1"/>
          <p:nvPr/>
        </p:nvSpPr>
        <p:spPr>
          <a:xfrm>
            <a:off x="457121" y="1294031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MSE </a:t>
            </a:r>
            <a:r>
              <a:rPr lang="fr-CA" b="1" dirty="0" err="1">
                <a:latin typeface="Montserrat" panose="00000500000000000000" pitchFamily="2" charset="0"/>
              </a:rPr>
              <a:t>metrics</a:t>
            </a:r>
            <a:r>
              <a:rPr lang="fr-CA" b="1" dirty="0">
                <a:latin typeface="Montserrat" panose="00000500000000000000" pitchFamily="2" charset="0"/>
              </a:rPr>
              <a:t> on </a:t>
            </a:r>
            <a:r>
              <a:rPr lang="fr-CA" b="1" dirty="0" err="1">
                <a:latin typeface="Montserrat" panose="00000500000000000000" pitchFamily="2" charset="0"/>
              </a:rPr>
              <a:t>regression</a:t>
            </a:r>
            <a:r>
              <a:rPr lang="fr-CA" b="1" dirty="0">
                <a:latin typeface="Montserrat" panose="00000500000000000000" pitchFamily="2" charset="0"/>
              </a:rPr>
              <a:t> </a:t>
            </a:r>
            <a:r>
              <a:rPr lang="fr-CA" b="1" dirty="0" err="1">
                <a:latin typeface="Montserrat" panose="00000500000000000000" pitchFamily="2" charset="0"/>
              </a:rPr>
              <a:t>problems</a:t>
            </a:r>
            <a:endParaRPr lang="en-CA" b="1" dirty="0">
              <a:latin typeface="Montserrat" panose="00000500000000000000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6A70901-907B-AC40-F8AD-77D3336024D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6604964"/>
              </p:ext>
            </p:extLst>
          </p:nvPr>
        </p:nvGraphicFramePr>
        <p:xfrm>
          <a:off x="1249841" y="2065800"/>
          <a:ext cx="5479384" cy="1879553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020938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1087718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  <a:gridCol w="1086522">
                  <a:extLst>
                    <a:ext uri="{9D8B030D-6E8A-4147-A177-3AD203B41FA5}">
                      <a16:colId xmlns:a16="http://schemas.microsoft.com/office/drawing/2014/main" val="2359393379"/>
                    </a:ext>
                  </a:extLst>
                </a:gridCol>
                <a:gridCol w="1142103">
                  <a:extLst>
                    <a:ext uri="{9D8B030D-6E8A-4147-A177-3AD203B41FA5}">
                      <a16:colId xmlns:a16="http://schemas.microsoft.com/office/drawing/2014/main" val="4288735924"/>
                    </a:ext>
                  </a:extLst>
                </a:gridCol>
                <a:gridCol w="1142103">
                  <a:extLst>
                    <a:ext uri="{9D8B030D-6E8A-4147-A177-3AD203B41FA5}">
                      <a16:colId xmlns:a16="http://schemas.microsoft.com/office/drawing/2014/main" val="3920984751"/>
                    </a:ext>
                  </a:extLst>
                </a:gridCol>
              </a:tblGrid>
              <a:tr h="319377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model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 err="1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mse</a:t>
                      </a:r>
                      <a:endParaRPr lang="en-CA" sz="1400" b="1" i="0" u="none" strike="noStrike" dirty="0">
                        <a:solidFill>
                          <a:srgbClr val="1F2328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 err="1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mae</a:t>
                      </a:r>
                      <a:endParaRPr lang="en-CA" sz="1400" b="1" i="0" u="none" strike="noStrike" dirty="0">
                        <a:solidFill>
                          <a:srgbClr val="1F2328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 err="1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cred_var</a:t>
                      </a:r>
                      <a:endParaRPr lang="en-CA" sz="1400" b="1" i="0" u="none" strike="noStrike" dirty="0">
                        <a:solidFill>
                          <a:srgbClr val="1F2328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 err="1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cred_std</a:t>
                      </a:r>
                      <a:endParaRPr lang="en-CA" sz="1400" b="1" i="0" u="none" strike="noStrike" dirty="0">
                        <a:solidFill>
                          <a:srgbClr val="1F2328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 err="1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boston</a:t>
                      </a:r>
                      <a:endParaRPr lang="en-CA" sz="1400" b="0" i="0" u="none" strike="noStrike" dirty="0">
                        <a:solidFill>
                          <a:srgbClr val="1F2328"/>
                        </a:solidFill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6.3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5.71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5.95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5.43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year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74.9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74.3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74.6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74.2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msrank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0.549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0.551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0.549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390044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yahoo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0.565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0.567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0.589</a:t>
                      </a:r>
                    </a:p>
                  </a:txBody>
                  <a:tcPr marL="4763" marR="4763" marT="4763" marB="0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1F2328"/>
                          </a:solidFill>
                          <a:effectLst/>
                          <a:latin typeface="Montserrat" panose="00000500000000000000" pitchFamily="2" charset="0"/>
                        </a:rPr>
                        <a:t>0.568</a:t>
                      </a:r>
                    </a:p>
                  </a:txBody>
                  <a:tcPr marL="4763" marR="4763" marT="4763" marB="0" anchor="ctr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</a:tbl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B733B9D4-09D2-FC56-2E36-A40FD0066B6E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8507725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14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Roadmap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7" y="1241362"/>
            <a:ext cx="8233734" cy="26468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GPU improvement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 err="1">
                <a:latin typeface="Montserrat" panose="00000500000000000000" pitchFamily="2" charset="0"/>
              </a:rPr>
              <a:t>SciML’s</a:t>
            </a:r>
            <a:r>
              <a:rPr lang="en-CA" dirty="0">
                <a:latin typeface="Montserrat" panose="00000500000000000000" pitchFamily="2" charset="0"/>
              </a:rPr>
              <a:t> small grant to bring GPU at </a:t>
            </a:r>
            <a:r>
              <a:rPr lang="en-CA" dirty="0" err="1">
                <a:latin typeface="Montserrat" panose="00000500000000000000" pitchFamily="2" charset="0"/>
              </a:rPr>
              <a:t>XGBoost</a:t>
            </a:r>
            <a:r>
              <a:rPr lang="en-CA" dirty="0">
                <a:latin typeface="Montserrat" panose="00000500000000000000" pitchFamily="2" charset="0"/>
              </a:rPr>
              <a:t> level (USD 1,500)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  <a:hlinkClick r:id="rId8"/>
              </a:rPr>
              <a:t>https://github.com/Evovest/EvoTrees.jl/issues/288</a:t>
            </a:r>
            <a:endParaRPr lang="en-CA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  <a:p>
            <a:endParaRPr lang="en-CA" dirty="0">
              <a:latin typeface="Montserrat" panose="000005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Multi-target support</a:t>
            </a:r>
            <a:endParaRPr lang="en-CA" sz="2000" dirty="0">
              <a:latin typeface="Montserrat" panose="00000500000000000000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Tree structure where leaves generate a vector of predictions, one for each of the multiple target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CA" dirty="0">
              <a:latin typeface="Montserrat" panose="00000500000000000000" pitchFamily="2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C20D1D3-6EE5-0060-602F-B53FB786FD6C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BAC5D14-9C40-D76A-1319-2D88FE70A6AD}"/>
              </a:ext>
            </a:extLst>
          </p:cNvPr>
          <p:cNvSpPr/>
          <p:nvPr/>
        </p:nvSpPr>
        <p:spPr>
          <a:xfrm>
            <a:off x="1040416" y="3613967"/>
            <a:ext cx="3358068" cy="1573307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sz="16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EvoTrees.fit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(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config,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dirty="0" err="1">
                <a:solidFill>
                  <a:schemeClr val="tx1"/>
                </a:solidFill>
                <a:latin typeface="Montserrat" panose="00000500000000000000" pitchFamily="2" charset="0"/>
              </a:rPr>
              <a:t>dtrain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;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dirty="0" err="1">
                <a:solidFill>
                  <a:srgbClr val="4571A5"/>
                </a:solidFill>
                <a:latin typeface="Montserrat SemiBold" panose="00000700000000000000" pitchFamily="2" charset="0"/>
              </a:rPr>
              <a:t>target_name</a:t>
            </a:r>
            <a:r>
              <a:rPr lang="fr-CA" sz="1600" dirty="0">
                <a:solidFill>
                  <a:srgbClr val="4571A5"/>
                </a:solidFill>
                <a:latin typeface="Montserrat SemiBold" panose="00000700000000000000" pitchFamily="2" charset="0"/>
              </a:rPr>
              <a:t> = [y1, y2, y3]</a:t>
            </a:r>
            <a:r>
              <a:rPr lang="fr-CA" sz="1600" dirty="0">
                <a:solidFill>
                  <a:schemeClr val="tx1"/>
                </a:solidFill>
                <a:latin typeface="Montserrat SemiBold" panose="00000700000000000000" pitchFamily="2" charset="0"/>
              </a:rPr>
              <a:t>,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dirty="0" err="1">
                <a:solidFill>
                  <a:schemeClr val="tx1"/>
                </a:solidFill>
                <a:latin typeface="Montserrat" panose="00000500000000000000" pitchFamily="2" charset="0"/>
              </a:rPr>
              <a:t>kwargs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…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)</a:t>
            </a:r>
            <a:endParaRPr lang="en-CA" sz="12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3951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971325-D93E-3964-8A4D-76E8B9508ECB}"/>
              </a:ext>
            </a:extLst>
          </p:cNvPr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401356" y="1204764"/>
            <a:ext cx="4709933" cy="3870161"/>
          </a:xfrm>
          <a:prstGeom prst="snip2Diag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CA" sz="3600" dirty="0">
                <a:latin typeface="Montserrat" panose="00000500000000000000" pitchFamily="2" charset="0"/>
              </a:rPr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0D4C1-1528-67C3-564B-55927925F21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5342538" y="2521287"/>
            <a:ext cx="2045904" cy="124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02602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40DB3D4-D8CE-4C73-86B3-C8C8851414AB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2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Motivation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54CFB-0C95-3736-E5FA-00BA87FACA12}"/>
              </a:ext>
            </a:extLst>
          </p:cNvPr>
          <p:cNvSpPr txBox="1"/>
          <p:nvPr/>
        </p:nvSpPr>
        <p:spPr>
          <a:xfrm>
            <a:off x="281616" y="1241362"/>
            <a:ext cx="8284029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Key operations of the Boosted Trees learning algo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latin typeface="Montserrat" panose="00000500000000000000" pitchFamily="2" charset="0"/>
              </a:rPr>
              <a:t>And Performance tricks used by EvoTrees.jl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CA" sz="2000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2000" dirty="0">
                <a:latin typeface="Montserrat SemiBold" panose="00000700000000000000" pitchFamily="2" charset="0"/>
              </a:rPr>
              <a:t>Latest features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Tree bagging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Oblivious trees</a:t>
            </a:r>
            <a:endParaRPr lang="en-CA" dirty="0">
              <a:latin typeface="Montserrat" panose="00000500000000000000" pitchFamily="2" charset="0"/>
            </a:endParaRPr>
          </a:p>
          <a:p>
            <a:endParaRPr lang="en-CA" sz="2000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Alternatives to gradient-based losses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mean-absolute-error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Montserrat" panose="00000500000000000000" pitchFamily="2" charset="0"/>
              </a:rPr>
              <a:t>volatility-adjusted losses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>
              <a:latin typeface="Montserrat SemiBold" panose="00000700000000000000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Montserrat SemiBold" panose="00000700000000000000" pitchFamily="2" charset="0"/>
              </a:rPr>
              <a:t>Future development paths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Improved GPU acceleration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Multi-target losses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Montserrat" panose="00000500000000000000" pitchFamily="2" charset="0"/>
              </a:rPr>
              <a:t>Enhanced support of categorical variables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Montserrat" panose="00000500000000000000" pitchFamily="2" charset="0"/>
              </a:rPr>
              <a:t>Autodiff</a:t>
            </a:r>
            <a:r>
              <a:rPr lang="en-US" sz="1600" dirty="0">
                <a:latin typeface="Montserrat" panose="00000500000000000000" pitchFamily="2" charset="0"/>
              </a:rPr>
              <a:t> support</a:t>
            </a:r>
            <a:endParaRPr lang="en-CA" sz="1400" dirty="0">
              <a:latin typeface="Montserrat" panose="000005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55685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3D2857-B9C6-2677-6105-844E03094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2C768EF4-0235-3CB0-77C4-E5C0F898BDD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3FCE957-0099-02D4-B7B7-17ECC13DDD5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AF5EB6-0AD8-DAC7-1A02-AA84BCD6D919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3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09E6BD2C-96A6-57E3-90D2-B11799AECCC3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Basics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64A947-6D06-85E6-C442-34C669524DD2}"/>
              </a:ext>
            </a:extLst>
          </p:cNvPr>
          <p:cNvSpPr txBox="1"/>
          <p:nvPr/>
        </p:nvSpPr>
        <p:spPr>
          <a:xfrm>
            <a:off x="0" y="2062844"/>
            <a:ext cx="9144000" cy="830997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Row │ Survived 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Pclass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Sex     Age     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SibSp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Parch  Fare    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Age_ismissing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   │ Int64    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Int64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 Cat…    Float64  Int64  </a:t>
            </a:r>
            <a:r>
              <a:rPr lang="en-CA" sz="1200" dirty="0" err="1">
                <a:solidFill>
                  <a:srgbClr val="454E56"/>
                </a:solidFill>
                <a:latin typeface="Consolas" panose="020B0609020204030204" pitchFamily="49" charset="0"/>
              </a:rPr>
              <a:t>Int64</a:t>
            </a:r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Float64  Bool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─────┼─────────────────────────────────────────────────────────────────────────</a:t>
            </a:r>
          </a:p>
          <a:p>
            <a:pPr lvl="1"/>
            <a:r>
              <a:rPr lang="en-CA" sz="1200" dirty="0">
                <a:solidFill>
                  <a:srgbClr val="454E56"/>
                </a:solidFill>
                <a:latin typeface="Consolas" panose="020B0609020204030204" pitchFamily="49" charset="0"/>
              </a:rPr>
              <a:t>   1 │        0       1  male       29.0      0      0  30.0            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8BB9D5C-34CB-E37A-0622-711A4E8413E9}"/>
              </a:ext>
            </a:extLst>
          </p:cNvPr>
          <p:cNvSpPr txBox="1"/>
          <p:nvPr/>
        </p:nvSpPr>
        <p:spPr>
          <a:xfrm>
            <a:off x="0" y="3144715"/>
            <a:ext cx="9144000" cy="3160481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config = 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EvoTreeRegressor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loss=</a:t>
            </a:r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: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logloss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nrounds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=</a:t>
            </a:r>
            <a:r>
              <a:rPr lang="en-CA" sz="1400" dirty="0">
                <a:solidFill>
                  <a:srgbClr val="D19A66"/>
                </a:solidFill>
                <a:latin typeface="Consolas" panose="020B0609020204030204" pitchFamily="49" charset="0"/>
              </a:rPr>
              <a:t>200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early_stopping_rounds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=</a:t>
            </a:r>
            <a:r>
              <a:rPr lang="en-CA" sz="14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eta=</a:t>
            </a:r>
            <a:r>
              <a:rPr lang="en-CA" sz="1400" dirty="0">
                <a:solidFill>
                  <a:srgbClr val="D19A66"/>
                </a:solidFill>
                <a:latin typeface="Consolas" panose="020B0609020204030204" pitchFamily="49" charset="0"/>
              </a:rPr>
              <a:t>0.05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max_depth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=</a:t>
            </a:r>
            <a:r>
              <a:rPr lang="en-CA" sz="1400" dirty="0">
                <a:solidFill>
                  <a:srgbClr val="D19A66"/>
                </a:solidFill>
                <a:latin typeface="Consolas" panose="020B0609020204030204" pitchFamily="49" charset="0"/>
              </a:rPr>
              <a:t>5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ts val="1425"/>
              </a:lnSpc>
            </a:pPr>
            <a:b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</a:b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model =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EvoTrees.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fit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config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dtrain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; 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deval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CA" sz="1400" b="1" dirty="0" err="1">
                <a:solidFill>
                  <a:srgbClr val="4571A5"/>
                </a:solidFill>
                <a:latin typeface="Consolas" panose="020B0609020204030204" pitchFamily="49" charset="0"/>
              </a:rPr>
              <a:t>target_name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CA" sz="1400" b="1" dirty="0" err="1">
                <a:solidFill>
                  <a:srgbClr val="4571A5"/>
                </a:solidFill>
                <a:latin typeface="Consolas" panose="020B0609020204030204" pitchFamily="49" charset="0"/>
              </a:rPr>
              <a:t>feature_names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,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    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print_every_n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=</a:t>
            </a:r>
            <a:r>
              <a:rPr lang="en-CA" sz="1400" dirty="0">
                <a:solidFill>
                  <a:srgbClr val="D19A66"/>
                </a:solidFill>
                <a:latin typeface="Consolas" panose="020B0609020204030204" pitchFamily="49" charset="0"/>
              </a:rPr>
              <a:t>10</a:t>
            </a: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  <a:p>
            <a:pPr lvl="1">
              <a:lnSpc>
                <a:spcPts val="1425"/>
              </a:lnSpc>
            </a:pPr>
            <a:endParaRPr lang="en-CA" sz="1400" dirty="0">
              <a:solidFill>
                <a:srgbClr val="ABB2BF"/>
              </a:solidFill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pred = </a:t>
            </a:r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model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(</a:t>
            </a:r>
            <a:r>
              <a:rPr lang="en-CA" sz="1400" dirty="0" err="1">
                <a:solidFill>
                  <a:srgbClr val="454E56"/>
                </a:solidFill>
                <a:latin typeface="Consolas" panose="020B0609020204030204" pitchFamily="49" charset="0"/>
              </a:rPr>
              <a:t>deval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BBED1A-1472-F6E5-2091-F78E71E3AA77}"/>
              </a:ext>
            </a:extLst>
          </p:cNvPr>
          <p:cNvSpPr txBox="1"/>
          <p:nvPr/>
        </p:nvSpPr>
        <p:spPr>
          <a:xfrm>
            <a:off x="281616" y="1099671"/>
            <a:ext cx="823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MLJ compliant API</a:t>
            </a:r>
            <a:endParaRPr lang="en-CA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BFF43B-4453-C276-5665-4484CE54F8CD}"/>
              </a:ext>
            </a:extLst>
          </p:cNvPr>
          <p:cNvSpPr txBox="1"/>
          <p:nvPr/>
        </p:nvSpPr>
        <p:spPr>
          <a:xfrm>
            <a:off x="3536893" y="1665002"/>
            <a:ext cx="204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 err="1">
                <a:solidFill>
                  <a:srgbClr val="4571A5"/>
                </a:solidFill>
              </a:rPr>
              <a:t>feature_names</a:t>
            </a:r>
            <a:endParaRPr lang="en-CA" sz="1400" b="1" dirty="0">
              <a:solidFill>
                <a:srgbClr val="4571A5"/>
              </a:solidFill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1F2D4C7-CA0F-49FE-C5AC-498032336275}"/>
              </a:ext>
            </a:extLst>
          </p:cNvPr>
          <p:cNvSpPr txBox="1"/>
          <p:nvPr/>
        </p:nvSpPr>
        <p:spPr>
          <a:xfrm>
            <a:off x="402775" y="1665002"/>
            <a:ext cx="20499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1400" b="1" dirty="0" err="1">
                <a:solidFill>
                  <a:srgbClr val="4571A5"/>
                </a:solidFill>
              </a:rPr>
              <a:t>target_name</a:t>
            </a:r>
            <a:endParaRPr lang="en-CA" sz="1400" b="1" dirty="0">
              <a:solidFill>
                <a:srgbClr val="4571A5"/>
              </a:solidFill>
            </a:endParaRPr>
          </a:p>
        </p:txBody>
      </p:sp>
      <p:sp>
        <p:nvSpPr>
          <p:cNvPr id="27" name="Left Brace 26">
            <a:extLst>
              <a:ext uri="{FF2B5EF4-FFF2-40B4-BE49-F238E27FC236}">
                <a16:creationId xmlns:a16="http://schemas.microsoft.com/office/drawing/2014/main" id="{9685AC55-CC10-E7A4-0FCB-B79141060688}"/>
              </a:ext>
            </a:extLst>
          </p:cNvPr>
          <p:cNvSpPr/>
          <p:nvPr/>
        </p:nvSpPr>
        <p:spPr>
          <a:xfrm rot="5400000" flipH="1">
            <a:off x="1355355" y="1522293"/>
            <a:ext cx="144771" cy="1014007"/>
          </a:xfrm>
          <a:prstGeom prst="leftBrace">
            <a:avLst>
              <a:gd name="adj1" fmla="val 3287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4571A5"/>
              </a:solidFill>
            </a:endParaRPr>
          </a:p>
        </p:txBody>
      </p:sp>
      <p:sp>
        <p:nvSpPr>
          <p:cNvPr id="28" name="Left Brace 27">
            <a:extLst>
              <a:ext uri="{FF2B5EF4-FFF2-40B4-BE49-F238E27FC236}">
                <a16:creationId xmlns:a16="http://schemas.microsoft.com/office/drawing/2014/main" id="{23BDC6EE-B790-C969-4D68-863FEEDADCA0}"/>
              </a:ext>
            </a:extLst>
          </p:cNvPr>
          <p:cNvSpPr/>
          <p:nvPr/>
        </p:nvSpPr>
        <p:spPr>
          <a:xfrm rot="5400000" flipH="1">
            <a:off x="4489472" y="-564025"/>
            <a:ext cx="144773" cy="5163672"/>
          </a:xfrm>
          <a:prstGeom prst="leftBrace">
            <a:avLst>
              <a:gd name="adj1" fmla="val 32871"/>
              <a:gd name="adj2" fmla="val 50000"/>
            </a:avLst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CA">
              <a:solidFill>
                <a:srgbClr val="4571A5"/>
              </a:solidFill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452D75A-0C40-2FA6-5D91-E4A81492E7B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1460" y="3138292"/>
            <a:ext cx="4222540" cy="3166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555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2417C0-67E7-B18D-A2A7-6E75D85FF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94848232-09FB-9FA1-0B80-2E956E6D02E7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CE86474-4D54-A0DC-8EDA-E313FBF6E91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ACE25F3-45D0-E16E-E127-00F5194E0F4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4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E3FBA846-DF9A-02F8-FAFB-8BEF40D68F81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Algo Overview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C73EF6-858A-AA1B-118E-DB6873E09E0F}"/>
              </a:ext>
            </a:extLst>
          </p:cNvPr>
          <p:cNvSpPr txBox="1"/>
          <p:nvPr/>
        </p:nvSpPr>
        <p:spPr>
          <a:xfrm>
            <a:off x="281616" y="1065131"/>
            <a:ext cx="828402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dirty="0">
                <a:latin typeface="Montserrat SemiBold" panose="00000700000000000000" pitchFamily="2" charset="0"/>
              </a:rPr>
              <a:t>Boosted algorithm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93B6E09-3540-42FB-557A-B1CBA80FB90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1648" y="1946552"/>
            <a:ext cx="4482352" cy="336176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2D86222-D5FC-36CB-36EB-7CF381DBEEA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7" y="1946553"/>
            <a:ext cx="4482352" cy="3361763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4EF6C08-3062-6EBC-47DD-20F875E2D83C}"/>
              </a:ext>
            </a:extLst>
          </p:cNvPr>
          <p:cNvSpPr txBox="1"/>
          <p:nvPr/>
        </p:nvSpPr>
        <p:spPr>
          <a:xfrm>
            <a:off x="472141" y="5522259"/>
            <a:ext cx="345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 err="1"/>
              <a:t>tree</a:t>
            </a:r>
            <a:r>
              <a:rPr lang="fr-CA" b="1" dirty="0"/>
              <a:t> #1 = </a:t>
            </a:r>
            <a:r>
              <a:rPr lang="fr-CA" b="1" dirty="0" err="1"/>
              <a:t>bias</a:t>
            </a:r>
            <a:endParaRPr lang="en-CA" b="1" dirty="0"/>
          </a:p>
        </p:txBody>
      </p:sp>
    </p:spTree>
    <p:extLst>
      <p:ext uri="{BB962C8B-B14F-4D97-AF65-F5344CB8AC3E}">
        <p14:creationId xmlns:p14="http://schemas.microsoft.com/office/powerpoint/2010/main" val="3115700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A6AC9E-E0A7-E46A-BCC5-532EE73B2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C8177324-6197-B0DE-0D5E-11844E0C455E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C914749-43F7-B63B-94CF-D415E2469D93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EEE89F-11CA-3D4D-26F2-CD47EFB9A21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5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B7C99A72-1D4A-FA25-3DAF-CEB73DF26B86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Algo – Histogram-based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CB8872-C44D-9140-EA81-BFC552C58825}"/>
              </a:ext>
            </a:extLst>
          </p:cNvPr>
          <p:cNvSpPr txBox="1"/>
          <p:nvPr/>
        </p:nvSpPr>
        <p:spPr>
          <a:xfrm>
            <a:off x="281616" y="1241362"/>
            <a:ext cx="8284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Montserrat" panose="00000500000000000000" pitchFamily="2" charset="0"/>
              </a:rPr>
              <a:t>A core methodology for fast training used by all performant implementations (</a:t>
            </a:r>
            <a:r>
              <a:rPr lang="en-CA" dirty="0" err="1">
                <a:latin typeface="Montserrat" panose="00000500000000000000" pitchFamily="2" charset="0"/>
              </a:rPr>
              <a:t>XGBoost</a:t>
            </a:r>
            <a:r>
              <a:rPr lang="en-CA" dirty="0">
                <a:latin typeface="Montserrat" panose="00000500000000000000" pitchFamily="2" charset="0"/>
              </a:rPr>
              <a:t>, </a:t>
            </a:r>
            <a:r>
              <a:rPr lang="en-CA" dirty="0" err="1">
                <a:latin typeface="Montserrat" panose="00000500000000000000" pitchFamily="2" charset="0"/>
              </a:rPr>
              <a:t>LightGBM</a:t>
            </a:r>
            <a:r>
              <a:rPr lang="en-CA" dirty="0">
                <a:latin typeface="Montserrat" panose="00000500000000000000" pitchFamily="2" charset="0"/>
              </a:rPr>
              <a:t>, </a:t>
            </a:r>
            <a:r>
              <a:rPr lang="en-CA" dirty="0" err="1">
                <a:latin typeface="Montserrat" panose="00000500000000000000" pitchFamily="2" charset="0"/>
              </a:rPr>
              <a:t>CatBoost</a:t>
            </a:r>
            <a:r>
              <a:rPr lang="en-CA" dirty="0">
                <a:latin typeface="Montserrat" panose="00000500000000000000" pitchFamily="2" charset="0"/>
              </a:rPr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2550824-8691-DEEC-B4A4-43ADA952F3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616" y="1949248"/>
            <a:ext cx="5715042" cy="4286281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8C6F1244-6F40-6079-11D2-1CD0F4620356}"/>
              </a:ext>
            </a:extLst>
          </p:cNvPr>
          <p:cNvSpPr txBox="1"/>
          <p:nvPr/>
        </p:nvSpPr>
        <p:spPr>
          <a:xfrm>
            <a:off x="6218013" y="3429000"/>
            <a:ext cx="234763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/>
              <a:t>Note how the </a:t>
            </a:r>
            <a:r>
              <a:rPr lang="fr-CA" dirty="0" err="1"/>
              <a:t>binarization</a:t>
            </a:r>
            <a:r>
              <a:rPr lang="fr-CA" dirty="0"/>
              <a:t> </a:t>
            </a:r>
            <a:r>
              <a:rPr lang="fr-CA" dirty="0" err="1"/>
              <a:t>results</a:t>
            </a:r>
            <a:r>
              <a:rPr lang="fr-CA" dirty="0"/>
              <a:t> in </a:t>
            </a:r>
            <a:r>
              <a:rPr lang="fr-CA" dirty="0" err="1"/>
              <a:t>features</a:t>
            </a:r>
            <a:r>
              <a:rPr lang="fr-CA" dirty="0"/>
              <a:t> </a:t>
            </a:r>
            <a:r>
              <a:rPr lang="fr-CA" dirty="0" err="1"/>
              <a:t>that</a:t>
            </a:r>
            <a:r>
              <a:rPr lang="fr-CA" dirty="0"/>
              <a:t> are </a:t>
            </a:r>
            <a:r>
              <a:rPr lang="fr-CA" dirty="0" err="1"/>
              <a:t>scale</a:t>
            </a:r>
            <a:r>
              <a:rPr lang="fr-CA" dirty="0"/>
              <a:t> and distribution invariant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58539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795AC806-5F2E-4BE0-8357-FE24EE2BE63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5EE7A9-FA6E-4B6C-A34D-79E8D30A219C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2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6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9CFD43C2-E9C6-C2A0-C1EB-47F0A3DD23DD}"/>
              </a:ext>
            </a:extLst>
          </p:cNvPr>
          <p:cNvSpPr>
            <a:spLocks noGrp="1"/>
          </p:cNvSpPr>
          <p:nvPr>
            <p:ph type="title"/>
            <p:custDataLst>
              <p:tags r:id="rId3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fr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Training Speed</a:t>
            </a:r>
            <a:endParaRPr lang="en-CA" sz="3200" dirty="0">
              <a:latin typeface="Montserrat" panose="00000500000000000000" pitchFamily="2" charset="0"/>
              <a:ea typeface="Yu Gothic UI Light" panose="020B0300000000000000" pitchFamily="34" charset="-128"/>
            </a:endParaRP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A909542-6442-0D5F-D671-F750573DE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2920016"/>
              </p:ext>
            </p:extLst>
          </p:nvPr>
        </p:nvGraphicFramePr>
        <p:xfrm>
          <a:off x="1130032" y="1718501"/>
          <a:ext cx="5952326" cy="189447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55757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776309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43441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  <a:gridCol w="1292923">
                  <a:extLst>
                    <a:ext uri="{9D8B030D-6E8A-4147-A177-3AD203B41FA5}">
                      <a16:colId xmlns:a16="http://schemas.microsoft.com/office/drawing/2014/main" val="2359393379"/>
                    </a:ext>
                  </a:extLst>
                </a:gridCol>
                <a:gridCol w="1292923">
                  <a:extLst>
                    <a:ext uri="{9D8B030D-6E8A-4147-A177-3AD203B41FA5}">
                      <a16:colId xmlns:a16="http://schemas.microsoft.com/office/drawing/2014/main" val="558934416"/>
                    </a:ext>
                  </a:extLst>
                </a:gridCol>
              </a:tblGrid>
              <a:tr h="271415"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>
                          <a:effectLst/>
                          <a:latin typeface="Montserrat" panose="00000500000000000000" pitchFamily="2" charset="0"/>
                        </a:rPr>
                        <a:t>#</a:t>
                      </a:r>
                      <a:r>
                        <a:rPr lang="en-CA" sz="1400" b="1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obs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 err="1">
                          <a:effectLst/>
                          <a:latin typeface="Montserrat" panose="00000500000000000000" pitchFamily="2" charset="0"/>
                        </a:rPr>
                        <a:t>depth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EvoTrees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XGBoost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>
                          <a:effectLst/>
                          <a:latin typeface="Montserrat" panose="00000500000000000000" pitchFamily="2" charset="0"/>
                        </a:rPr>
                        <a:t>log-diff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0.83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1.31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-20%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3.43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3.33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1%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5.50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13.57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-39%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15.72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18.79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-8%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79.99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147.04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-26%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10M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185.47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189.04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-1%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650050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625124B-65AF-9C7B-F4A5-86D87FB1AE3E}"/>
              </a:ext>
            </a:extLst>
          </p:cNvPr>
          <p:cNvSpPr txBox="1"/>
          <p:nvPr/>
        </p:nvSpPr>
        <p:spPr>
          <a:xfrm>
            <a:off x="457121" y="1294031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CPU</a:t>
            </a:r>
            <a:endParaRPr lang="en-CA" b="1" dirty="0">
              <a:latin typeface="Montserrat" panose="00000500000000000000" pitchFamily="2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DA223F29-3AC2-AEDD-5C3A-A2C7399C02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74410"/>
              </p:ext>
            </p:extLst>
          </p:nvPr>
        </p:nvGraphicFramePr>
        <p:xfrm>
          <a:off x="1124055" y="4189397"/>
          <a:ext cx="5952326" cy="1894475"/>
        </p:xfrm>
        <a:graphic>
          <a:graphicData uri="http://schemas.openxmlformats.org/drawingml/2006/table">
            <a:tbl>
              <a:tblPr>
                <a:tableStyleId>{9D7B26C5-4107-4FEC-AEDC-1716B250A1EF}</a:tableStyleId>
              </a:tblPr>
              <a:tblGrid>
                <a:gridCol w="1155757">
                  <a:extLst>
                    <a:ext uri="{9D8B030D-6E8A-4147-A177-3AD203B41FA5}">
                      <a16:colId xmlns:a16="http://schemas.microsoft.com/office/drawing/2014/main" val="115785284"/>
                    </a:ext>
                  </a:extLst>
                </a:gridCol>
                <a:gridCol w="776309">
                  <a:extLst>
                    <a:ext uri="{9D8B030D-6E8A-4147-A177-3AD203B41FA5}">
                      <a16:colId xmlns:a16="http://schemas.microsoft.com/office/drawing/2014/main" val="2976935756"/>
                    </a:ext>
                  </a:extLst>
                </a:gridCol>
                <a:gridCol w="1434414">
                  <a:extLst>
                    <a:ext uri="{9D8B030D-6E8A-4147-A177-3AD203B41FA5}">
                      <a16:colId xmlns:a16="http://schemas.microsoft.com/office/drawing/2014/main" val="3953472748"/>
                    </a:ext>
                  </a:extLst>
                </a:gridCol>
                <a:gridCol w="1292923">
                  <a:extLst>
                    <a:ext uri="{9D8B030D-6E8A-4147-A177-3AD203B41FA5}">
                      <a16:colId xmlns:a16="http://schemas.microsoft.com/office/drawing/2014/main" val="2359393379"/>
                    </a:ext>
                  </a:extLst>
                </a:gridCol>
                <a:gridCol w="1292923">
                  <a:extLst>
                    <a:ext uri="{9D8B030D-6E8A-4147-A177-3AD203B41FA5}">
                      <a16:colId xmlns:a16="http://schemas.microsoft.com/office/drawing/2014/main" val="4288735924"/>
                    </a:ext>
                  </a:extLst>
                </a:gridCol>
              </a:tblGrid>
              <a:tr h="271415"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>
                          <a:effectLst/>
                          <a:latin typeface="Montserrat" panose="00000500000000000000" pitchFamily="2" charset="0"/>
                        </a:rPr>
                        <a:t>#</a:t>
                      </a:r>
                      <a:r>
                        <a:rPr lang="en-CA" sz="1400" b="1" dirty="0">
                          <a:effectLst/>
                          <a:latin typeface="Montserrat" panose="00000500000000000000" pitchFamily="2" charset="0"/>
                        </a:rPr>
                        <a:t> </a:t>
                      </a:r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obs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 err="1">
                          <a:effectLst/>
                          <a:latin typeface="Montserrat" panose="00000500000000000000" pitchFamily="2" charset="0"/>
                        </a:rPr>
                        <a:t>depth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EvoTrees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1" dirty="0" err="1">
                          <a:effectLst/>
                          <a:latin typeface="Montserrat" panose="00000500000000000000" pitchFamily="2" charset="0"/>
                        </a:rPr>
                        <a:t>XGBoost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1" dirty="0">
                          <a:effectLst/>
                          <a:latin typeface="Montserrat" panose="00000500000000000000" pitchFamily="2" charset="0"/>
                        </a:rPr>
                        <a:t>log-diff</a:t>
                      </a:r>
                      <a:endParaRPr lang="en-CA" sz="1400" b="1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extLst>
                  <a:ext uri="{0D108BD9-81ED-4DB2-BD59-A6C34878D82A}">
                    <a16:rowId xmlns:a16="http://schemas.microsoft.com/office/drawing/2014/main" val="2253670351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1.64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0.66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E5616C"/>
                          </a:solidFill>
                          <a:effectLst/>
                          <a:latin typeface="Montserrat" panose="00000500000000000000" pitchFamily="2" charset="0"/>
                        </a:rPr>
                        <a:t>40%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46742120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100K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17.98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3.77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E5616C"/>
                          </a:solidFill>
                          <a:effectLst/>
                          <a:latin typeface="Montserrat" panose="00000500000000000000" pitchFamily="2" charset="0"/>
                        </a:rPr>
                        <a:t>68%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942738865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3.53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3.19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Montserrat" panose="00000500000000000000" pitchFamily="2" charset="0"/>
                        </a:rPr>
                        <a:t>4%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13563196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30.11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8.58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E5616C"/>
                          </a:solidFill>
                          <a:effectLst/>
                          <a:latin typeface="Montserrat" panose="00000500000000000000" pitchFamily="2" charset="0"/>
                        </a:rPr>
                        <a:t>55%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700299338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10M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CA" sz="1400" b="0" dirty="0">
                          <a:effectLst/>
                          <a:latin typeface="Montserrat" panose="00000500000000000000" pitchFamily="2" charset="0"/>
                        </a:rPr>
                        <a:t>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21.56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27.49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26A671"/>
                          </a:solidFill>
                          <a:effectLst/>
                          <a:latin typeface="Montserrat" panose="00000500000000000000" pitchFamily="2" charset="0"/>
                        </a:rPr>
                        <a:t>-11%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510559723"/>
                  </a:ext>
                </a:extLst>
              </a:tr>
              <a:tr h="246457"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10M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CA" sz="1400" b="0" dirty="0">
                          <a:effectLst/>
                          <a:latin typeface="Montserrat" panose="00000500000000000000" pitchFamily="2" charset="0"/>
                        </a:rPr>
                        <a:t>11</a:t>
                      </a:r>
                      <a:endParaRPr lang="en-CA" sz="1400" b="0" dirty="0">
                        <a:effectLst/>
                        <a:latin typeface="Montserrat" panose="00000500000000000000" pitchFamily="2" charset="0"/>
                      </a:endParaRP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65.96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CA" sz="1400" dirty="0">
                          <a:effectLst/>
                          <a:latin typeface="Montserrat" panose="00000500000000000000" pitchFamily="2" charset="0"/>
                        </a:rPr>
                        <a:t>49.85</a:t>
                      </a:r>
                    </a:p>
                  </a:txBody>
                  <a:tcPr marL="61913" marR="61913" marT="28575" marB="28575" anchor="ctr"/>
                </a:tc>
                <a:tc>
                  <a:txBody>
                    <a:bodyPr/>
                    <a:lstStyle/>
                    <a:p>
                      <a:pPr algn="ctr" fontAlgn="b">
                        <a:buNone/>
                      </a:pPr>
                      <a:r>
                        <a:rPr lang="en-CA" sz="1400" b="1" i="0" u="none" strike="noStrike" dirty="0">
                          <a:solidFill>
                            <a:srgbClr val="E5616C"/>
                          </a:solidFill>
                          <a:effectLst/>
                          <a:latin typeface="Montserrat" panose="00000500000000000000" pitchFamily="2" charset="0"/>
                        </a:rPr>
                        <a:t>12%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96500504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6FEA402C-A9C7-D6E5-A6F4-01023DB1309A}"/>
              </a:ext>
            </a:extLst>
          </p:cNvPr>
          <p:cNvSpPr txBox="1"/>
          <p:nvPr/>
        </p:nvSpPr>
        <p:spPr>
          <a:xfrm>
            <a:off x="457121" y="3764927"/>
            <a:ext cx="6481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b="1" dirty="0">
                <a:latin typeface="Montserrat" panose="00000500000000000000" pitchFamily="2" charset="0"/>
              </a:rPr>
              <a:t>GPU</a:t>
            </a:r>
            <a:endParaRPr lang="en-CA" b="1" dirty="0">
              <a:latin typeface="Montserrat" panose="00000500000000000000" pitchFamily="2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17D222A-E2B7-5A8E-40DE-1AB31226AE5F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22455892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D7840-8F45-D032-0A01-FC8F119090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0AD7D42E-2B33-C944-9523-A634D653231D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6086923-8C24-14E4-949D-548CF80B1AEB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5D9657B-CF4C-6939-76F0-07E39330EE60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7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237BFAA0-4D58-99A0-034F-83248D86F81F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Tree Bagging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01A7A7-9DFE-3D46-EFF3-D28D4095F3C9}"/>
              </a:ext>
            </a:extLst>
          </p:cNvPr>
          <p:cNvSpPr txBox="1"/>
          <p:nvPr/>
        </p:nvSpPr>
        <p:spPr>
          <a:xfrm>
            <a:off x="281616" y="1236466"/>
            <a:ext cx="82840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dirty="0" err="1">
                <a:latin typeface="Montserrat" panose="00000500000000000000" pitchFamily="2" charset="0"/>
              </a:rPr>
              <a:t>Tree</a:t>
            </a:r>
            <a:r>
              <a:rPr lang="fr-CA" dirty="0">
                <a:latin typeface="Montserrat" panose="00000500000000000000" pitchFamily="2" charset="0"/>
              </a:rPr>
              <a:t> bagging </a:t>
            </a:r>
            <a:r>
              <a:rPr lang="fr-CA" dirty="0" err="1">
                <a:latin typeface="Montserrat" panose="00000500000000000000" pitchFamily="2" charset="0"/>
              </a:rPr>
              <a:t>allows</a:t>
            </a:r>
            <a:r>
              <a:rPr lang="fr-CA" dirty="0">
                <a:latin typeface="Montserrat" panose="00000500000000000000" pitchFamily="2" charset="0"/>
              </a:rPr>
              <a:t> to train </a:t>
            </a:r>
            <a:r>
              <a:rPr lang="fr-CA" dirty="0" err="1">
                <a:latin typeface="Montserrat" panose="00000500000000000000" pitchFamily="2" charset="0"/>
              </a:rPr>
              <a:t>models</a:t>
            </a:r>
            <a:r>
              <a:rPr lang="fr-CA" dirty="0">
                <a:latin typeface="Montserrat" panose="00000500000000000000" pitchFamily="2" charset="0"/>
              </a:rPr>
              <a:t> </a:t>
            </a:r>
            <a:r>
              <a:rPr lang="fr-CA" dirty="0" err="1">
                <a:latin typeface="Montserrat" panose="00000500000000000000" pitchFamily="2" charset="0"/>
              </a:rPr>
              <a:t>similar</a:t>
            </a:r>
            <a:r>
              <a:rPr lang="fr-CA" dirty="0">
                <a:latin typeface="Montserrat" panose="00000500000000000000" pitchFamily="2" charset="0"/>
              </a:rPr>
              <a:t> to </a:t>
            </a:r>
            <a:r>
              <a:rPr lang="fr-CA" dirty="0" err="1">
                <a:latin typeface="Montserrat" panose="00000500000000000000" pitchFamily="2" charset="0"/>
              </a:rPr>
              <a:t>RandomForest</a:t>
            </a:r>
            <a:endParaRPr lang="en-CA" dirty="0">
              <a:latin typeface="Montserrat" panose="00000500000000000000" pitchFamily="2" charset="0"/>
            </a:endParaRPr>
          </a:p>
          <a:p>
            <a:endParaRPr lang="en-CA" dirty="0">
              <a:latin typeface="Montserrat SemiBold" panose="000007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833506-8820-F946-2445-00B0DE79A293}"/>
              </a:ext>
            </a:extLst>
          </p:cNvPr>
          <p:cNvSpPr txBox="1"/>
          <p:nvPr/>
        </p:nvSpPr>
        <p:spPr>
          <a:xfrm>
            <a:off x="0" y="1851065"/>
            <a:ext cx="9144000" cy="1815882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lvl="1"/>
            <a:r>
              <a:rPr lang="en-CA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tree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in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tree_size</a:t>
            </a:r>
            <a:endParaRPr lang="en-CA" sz="1400" dirty="0">
              <a:solidFill>
                <a:srgbClr val="56B6C2"/>
              </a:solidFill>
              <a:latin typeface="Consolas" panose="020B0609020204030204" pitchFamily="49" charset="0"/>
            </a:endParaRPr>
          </a:p>
          <a:p>
            <a:pPr lvl="1"/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	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update_gradients</a:t>
            </a:r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!</a:t>
            </a:r>
          </a:p>
          <a:p>
            <a:pPr lvl="1"/>
            <a:r>
              <a:rPr lang="en-CA" sz="140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	for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bag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>
                <a:solidFill>
                  <a:srgbClr val="454E56"/>
                </a:solidFill>
                <a:latin typeface="Consolas" panose="020B0609020204030204" pitchFamily="49" charset="0"/>
              </a:rPr>
              <a:t>in</a:t>
            </a:r>
            <a:r>
              <a:rPr lang="en-CA" sz="1400" dirty="0">
                <a:solidFill>
                  <a:srgbClr val="ABB2BF"/>
                </a:solidFill>
                <a:latin typeface="Consolas" panose="020B0609020204030204" pitchFamily="49" charset="0"/>
              </a:rPr>
              <a:t> 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bag_size</a:t>
            </a:r>
            <a:endParaRPr lang="en-CA" sz="1400" dirty="0">
              <a:solidFill>
                <a:srgbClr val="56B6C2"/>
              </a:solidFill>
              <a:latin typeface="Consolas" panose="020B0609020204030204" pitchFamily="49" charset="0"/>
            </a:endParaRPr>
          </a:p>
          <a:p>
            <a:pPr lvl="1"/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		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subsample_row_cols</a:t>
            </a:r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!</a:t>
            </a:r>
          </a:p>
          <a:p>
            <a:pPr lvl="1"/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	 	</a:t>
            </a:r>
            <a:r>
              <a:rPr lang="en-CA" sz="1400" dirty="0" err="1">
                <a:solidFill>
                  <a:srgbClr val="56B6C2"/>
                </a:solidFill>
                <a:latin typeface="Consolas" panose="020B0609020204030204" pitchFamily="49" charset="0"/>
              </a:rPr>
              <a:t>grow_tree</a:t>
            </a:r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!</a:t>
            </a:r>
          </a:p>
          <a:p>
            <a:pPr lvl="1"/>
            <a:r>
              <a:rPr lang="en-CA" sz="1400" dirty="0">
                <a:solidFill>
                  <a:srgbClr val="56B6C2"/>
                </a:solidFill>
                <a:latin typeface="Consolas" panose="020B0609020204030204" pitchFamily="49" charset="0"/>
              </a:rPr>
              <a:t>		predict!</a:t>
            </a:r>
          </a:p>
          <a:p>
            <a:pPr lvl="1"/>
            <a:r>
              <a:rPr lang="en-CA" sz="140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	end</a:t>
            </a:r>
            <a:endParaRPr lang="en-CA" sz="140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en-CA" sz="1400" b="0" dirty="0">
                <a:solidFill>
                  <a:srgbClr val="C678DD"/>
                </a:solidFill>
                <a:effectLst/>
                <a:latin typeface="Consolas" panose="020B0609020204030204" pitchFamily="49" charset="0"/>
              </a:rPr>
              <a:t>end</a:t>
            </a:r>
            <a:endParaRPr lang="en-CA" sz="1400" b="0" dirty="0">
              <a:solidFill>
                <a:srgbClr val="ABB2BF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5DC9C5-8F28-4DED-D517-B42BB0597C26}"/>
              </a:ext>
            </a:extLst>
          </p:cNvPr>
          <p:cNvSpPr txBox="1"/>
          <p:nvPr/>
        </p:nvSpPr>
        <p:spPr>
          <a:xfrm>
            <a:off x="0" y="3975883"/>
            <a:ext cx="9144000" cy="2031325"/>
          </a:xfrm>
          <a:prstGeom prst="rect">
            <a:avLst/>
          </a:prstGeom>
          <a:solidFill>
            <a:srgbClr val="F9F9F9"/>
          </a:solidFill>
        </p:spPr>
        <p:txBody>
          <a:bodyPr wrap="square">
            <a:spAutoFit/>
          </a:bodyPr>
          <a:lstStyle/>
          <a:p>
            <a:pPr lvl="1"/>
            <a:r>
              <a:rPr lang="en-CA" sz="14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EvoTreeRegressor</a:t>
            </a:r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(</a:t>
            </a:r>
          </a:p>
          <a:p>
            <a:pPr lvl="1"/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1" dirty="0" err="1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nrounds</a:t>
            </a:r>
            <a:r>
              <a:rPr lang="en-CA" sz="1400" b="1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1" dirty="0" err="1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bagging_size</a:t>
            </a:r>
            <a:r>
              <a:rPr lang="en-CA" sz="1400" b="1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1" dirty="0">
                <a:solidFill>
                  <a:srgbClr val="D19A66"/>
                </a:solidFill>
                <a:latin typeface="Consolas" panose="020B0609020204030204" pitchFamily="49" charset="0"/>
              </a:rPr>
              <a:t>8</a:t>
            </a:r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1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eta=</a:t>
            </a:r>
            <a:r>
              <a:rPr lang="en-CA" sz="1400" b="1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CA" sz="140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 dirty="0" err="1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row_sample</a:t>
            </a:r>
            <a:r>
              <a:rPr lang="en-CA" sz="1400" b="0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 dirty="0" err="1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col_sample</a:t>
            </a:r>
            <a:r>
              <a:rPr lang="en-CA" sz="1400" b="0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CA" sz="1400" b="0" dirty="0">
                <a:solidFill>
                  <a:srgbClr val="D19A66"/>
                </a:solidFill>
                <a:effectLst/>
                <a:latin typeface="Consolas" panose="020B0609020204030204" pitchFamily="49" charset="0"/>
              </a:rPr>
              <a:t>0.5</a:t>
            </a:r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loss=</a:t>
            </a:r>
            <a:r>
              <a:rPr lang="en-CA" sz="1400" b="0" dirty="0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CA" sz="1400" b="0" dirty="0" err="1">
                <a:solidFill>
                  <a:srgbClr val="56B6C2"/>
                </a:solidFill>
                <a:effectLst/>
                <a:latin typeface="Consolas" panose="020B0609020204030204" pitchFamily="49" charset="0"/>
              </a:rPr>
              <a:t>mse</a:t>
            </a:r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lvl="1"/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CA" sz="1400" b="0" dirty="0" err="1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kwargs</a:t>
            </a:r>
            <a:r>
              <a:rPr lang="en-CA" sz="1400" b="0" dirty="0">
                <a:solidFill>
                  <a:srgbClr val="454E56"/>
                </a:solidFill>
                <a:effectLst/>
                <a:latin typeface="Consolas" panose="020B0609020204030204" pitchFamily="49" charset="0"/>
              </a:rPr>
              <a:t>…</a:t>
            </a:r>
          </a:p>
          <a:p>
            <a:pPr lvl="1"/>
            <a:r>
              <a:rPr lang="en-CA" sz="1400" b="0" dirty="0">
                <a:solidFill>
                  <a:srgbClr val="ABB2BF"/>
                </a:solidFill>
                <a:effectLst/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839519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55E67-58A3-FBDC-65CE-AFCE681E0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>
            <a:extLst>
              <a:ext uri="{FF2B5EF4-FFF2-40B4-BE49-F238E27FC236}">
                <a16:creationId xmlns:a16="http://schemas.microsoft.com/office/drawing/2014/main" id="{D45B17F5-1C91-CEB0-1B96-8E8AC447D4E9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286787A-B57C-55D3-E251-7BB1374AA18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09922-D209-90E7-6543-EDE18EBC3196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8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E8EDF4F-62E5-DF7E-23A5-6127BE30EF7C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Tree Bagging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19F233-A6FD-06B2-3F09-3B4B5D3B043C}"/>
              </a:ext>
            </a:extLst>
          </p:cNvPr>
          <p:cNvSpPr txBox="1"/>
          <p:nvPr/>
        </p:nvSpPr>
        <p:spPr>
          <a:xfrm>
            <a:off x="281616" y="1241362"/>
            <a:ext cx="828402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CA" sz="1600" dirty="0">
                <a:latin typeface="Montserrat" panose="00000500000000000000" pitchFamily="2" charset="0"/>
              </a:rPr>
              <a:t>	</a:t>
            </a:r>
            <a:r>
              <a:rPr lang="fr-CA" sz="1600" dirty="0" err="1">
                <a:latin typeface="Montserrat" panose="00000500000000000000" pitchFamily="2" charset="0"/>
              </a:rPr>
              <a:t>Only</a:t>
            </a:r>
            <a:r>
              <a:rPr lang="fr-CA" sz="1600" dirty="0">
                <a:latin typeface="Montserrat" panose="00000500000000000000" pitchFamily="2" charset="0"/>
              </a:rPr>
              <a:t> few </a:t>
            </a:r>
            <a:r>
              <a:rPr lang="fr-CA" sz="1600" dirty="0" err="1">
                <a:latin typeface="Montserrat" panose="00000500000000000000" pitchFamily="2" charset="0"/>
              </a:rPr>
              <a:t>loss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functions</a:t>
            </a:r>
            <a:r>
              <a:rPr lang="fr-CA" sz="1600" dirty="0">
                <a:latin typeface="Montserrat" panose="00000500000000000000" pitchFamily="2" charset="0"/>
              </a:rPr>
              <a:t> can return a good model </a:t>
            </a:r>
            <a:r>
              <a:rPr lang="fr-CA" sz="1600" dirty="0" err="1">
                <a:latin typeface="Montserrat" panose="00000500000000000000" pitchFamily="2" charset="0"/>
              </a:rPr>
              <a:t>with</a:t>
            </a:r>
            <a:r>
              <a:rPr lang="fr-CA" sz="1600" dirty="0">
                <a:latin typeface="Montserrat" panose="00000500000000000000" pitchFamily="2" charset="0"/>
              </a:rPr>
              <a:t> a </a:t>
            </a:r>
            <a:r>
              <a:rPr lang="fr-CA" sz="1600" dirty="0" err="1">
                <a:latin typeface="Montserrat" panose="00000500000000000000" pitchFamily="2" charset="0"/>
              </a:rPr>
              <a:t>RandomForest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emulation</a:t>
            </a:r>
            <a:r>
              <a:rPr lang="fr-CA" sz="1600" dirty="0">
                <a:latin typeface="Montserrat" panose="00000500000000000000" pitchFamily="2" charset="0"/>
              </a:rPr>
              <a:t>: </a:t>
            </a:r>
            <a:r>
              <a:rPr lang="fr-CA" sz="1600" i="1" dirty="0" err="1">
                <a:latin typeface="Montserrat" panose="00000500000000000000" pitchFamily="2" charset="0"/>
              </a:rPr>
              <a:t>nrounds</a:t>
            </a:r>
            <a:r>
              <a:rPr lang="fr-CA" sz="1600" i="1" dirty="0">
                <a:latin typeface="Montserrat" panose="00000500000000000000" pitchFamily="2" charset="0"/>
              </a:rPr>
              <a:t> = 1; </a:t>
            </a:r>
            <a:r>
              <a:rPr lang="fr-CA" sz="1600" i="1" dirty="0" err="1">
                <a:latin typeface="Montserrat" panose="00000500000000000000" pitchFamily="2" charset="0"/>
              </a:rPr>
              <a:t>eta</a:t>
            </a:r>
            <a:r>
              <a:rPr lang="fr-CA" sz="1600" i="1" dirty="0">
                <a:latin typeface="Montserrat" panose="00000500000000000000" pitchFamily="2" charset="0"/>
              </a:rPr>
              <a:t> = 1.0</a:t>
            </a:r>
          </a:p>
          <a:p>
            <a:endParaRPr lang="fr-CA" sz="1600" i="1" dirty="0">
              <a:latin typeface="Montserrat" panose="00000500000000000000" pitchFamily="2" charset="0"/>
            </a:endParaRPr>
          </a:p>
          <a:p>
            <a:r>
              <a:rPr lang="fr-CA" sz="1600" dirty="0">
                <a:latin typeface="Montserrat" panose="00000500000000000000" pitchFamily="2" charset="0"/>
              </a:rPr>
              <a:t>Limitation </a:t>
            </a:r>
            <a:r>
              <a:rPr lang="fr-CA" sz="1600" dirty="0" err="1">
                <a:latin typeface="Montserrat" panose="00000500000000000000" pitchFamily="2" charset="0"/>
              </a:rPr>
              <a:t>intrinsic</a:t>
            </a:r>
            <a:r>
              <a:rPr lang="fr-CA" sz="1600" dirty="0">
                <a:latin typeface="Montserrat" panose="00000500000000000000" pitchFamily="2" charset="0"/>
              </a:rPr>
              <a:t> to gradient </a:t>
            </a:r>
            <a:r>
              <a:rPr lang="fr-CA" sz="1600" dirty="0" err="1">
                <a:latin typeface="Montserrat" panose="00000500000000000000" pitchFamily="2" charset="0"/>
              </a:rPr>
              <a:t>learning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method</a:t>
            </a:r>
            <a:r>
              <a:rPr lang="fr-CA" sz="1600" dirty="0">
                <a:latin typeface="Montserrat" panose="00000500000000000000" pitchFamily="2" charset="0"/>
              </a:rPr>
              <a:t>. A single </a:t>
            </a:r>
            <a:r>
              <a:rPr lang="fr-CA" sz="1600" dirty="0" err="1">
                <a:latin typeface="Montserrat" panose="00000500000000000000" pitchFamily="2" charset="0"/>
              </a:rPr>
              <a:t>tree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quality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is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limited</a:t>
            </a:r>
            <a:r>
              <a:rPr lang="fr-CA" sz="1600" dirty="0">
                <a:latin typeface="Montserrat" panose="00000500000000000000" pitchFamily="2" charset="0"/>
              </a:rPr>
              <a:t> to the </a:t>
            </a:r>
            <a:r>
              <a:rPr lang="fr-CA" sz="1600" dirty="0" err="1">
                <a:latin typeface="Montserrat" panose="00000500000000000000" pitchFamily="2" charset="0"/>
              </a:rPr>
              <a:t>quality</a:t>
            </a:r>
            <a:r>
              <a:rPr lang="fr-CA" sz="1600" dirty="0">
                <a:latin typeface="Montserrat" panose="00000500000000000000" pitchFamily="2" charset="0"/>
              </a:rPr>
              <a:t> of second-</a:t>
            </a:r>
            <a:r>
              <a:rPr lang="fr-CA" sz="1600" dirty="0" err="1">
                <a:latin typeface="Montserrat" panose="00000500000000000000" pitchFamily="2" charset="0"/>
              </a:rPr>
              <a:t>order</a:t>
            </a:r>
            <a:r>
              <a:rPr lang="fr-CA" sz="1600" dirty="0">
                <a:latin typeface="Montserrat" panose="00000500000000000000" pitchFamily="2" charset="0"/>
              </a:rPr>
              <a:t> approximation vs. the original </a:t>
            </a:r>
            <a:r>
              <a:rPr lang="fr-CA" sz="1600" dirty="0" err="1">
                <a:latin typeface="Montserrat" panose="00000500000000000000" pitchFamily="2" charset="0"/>
              </a:rPr>
              <a:t>loss</a:t>
            </a:r>
            <a:r>
              <a:rPr lang="fr-CA" sz="1600" dirty="0">
                <a:latin typeface="Montserrat" panose="00000500000000000000" pitchFamily="2" charset="0"/>
              </a:rPr>
              <a:t> </a:t>
            </a:r>
            <a:r>
              <a:rPr lang="fr-CA" sz="1600" dirty="0" err="1">
                <a:latin typeface="Montserrat" panose="00000500000000000000" pitchFamily="2" charset="0"/>
              </a:rPr>
              <a:t>curve</a:t>
            </a:r>
            <a:r>
              <a:rPr lang="fr-CA" sz="1600" dirty="0">
                <a:latin typeface="Montserrat" panose="00000500000000000000" pitchFamily="2" charset="0"/>
              </a:rPr>
              <a:t>.</a:t>
            </a:r>
          </a:p>
        </p:txBody>
      </p:sp>
      <p:pic>
        <p:nvPicPr>
          <p:cNvPr id="6" name="Graphic 5" descr="Warning with solid fill">
            <a:extLst>
              <a:ext uri="{FF2B5EF4-FFF2-40B4-BE49-F238E27FC236}">
                <a16:creationId xmlns:a16="http://schemas.microsoft.com/office/drawing/2014/main" id="{E80F2D20-B831-58F2-7595-CE3882BB24E2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72305" y="1198388"/>
            <a:ext cx="412099" cy="4120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DAFE74D-1B00-8ADF-7D4F-67B745F00B2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399" y="2564801"/>
            <a:ext cx="5158461" cy="3868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4438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7F380D-0F54-DB87-731D-FCCEF111C9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0D82F699-3513-832E-F7B6-D120A9306569}"/>
              </a:ext>
            </a:extLst>
          </p:cNvPr>
          <p:cNvSpPr/>
          <p:nvPr/>
        </p:nvSpPr>
        <p:spPr>
          <a:xfrm>
            <a:off x="4666967" y="1256553"/>
            <a:ext cx="3961417" cy="43448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sz="2400" dirty="0" err="1">
                <a:solidFill>
                  <a:schemeClr val="tx1"/>
                </a:solidFill>
                <a:latin typeface="Montserrat" panose="00000500000000000000" pitchFamily="2" charset="0"/>
              </a:rPr>
              <a:t>Oblivious</a:t>
            </a:r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r>
              <a:rPr lang="fr-CA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EvoTreeRegressor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(</a:t>
            </a:r>
          </a:p>
          <a:p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b="1" dirty="0" err="1">
                <a:solidFill>
                  <a:srgbClr val="4571A5"/>
                </a:solidFill>
                <a:latin typeface="Montserrat" panose="00000500000000000000" pitchFamily="2" charset="0"/>
              </a:rPr>
              <a:t>tree_type</a:t>
            </a:r>
            <a:r>
              <a:rPr lang="fr-CA" b="1" dirty="0">
                <a:solidFill>
                  <a:srgbClr val="4571A5"/>
                </a:solidFill>
                <a:latin typeface="Montserrat" panose="00000500000000000000" pitchFamily="2" charset="0"/>
              </a:rPr>
              <a:t> = :</a:t>
            </a:r>
            <a:r>
              <a:rPr lang="fr-CA" b="1" dirty="0" err="1">
                <a:solidFill>
                  <a:srgbClr val="4571A5"/>
                </a:solidFill>
                <a:latin typeface="Montserrat" panose="00000500000000000000" pitchFamily="2" charset="0"/>
              </a:rPr>
              <a:t>oblivious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,</a:t>
            </a:r>
          </a:p>
          <a:p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dirty="0" err="1">
                <a:solidFill>
                  <a:schemeClr val="tx1"/>
                </a:solidFill>
                <a:latin typeface="Montserrat" panose="00000500000000000000" pitchFamily="2" charset="0"/>
              </a:rPr>
              <a:t>kwargs</a:t>
            </a:r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…</a:t>
            </a:r>
          </a:p>
          <a:p>
            <a:r>
              <a:rPr lang="fr-CA" dirty="0">
                <a:solidFill>
                  <a:schemeClr val="tx1"/>
                </a:solidFill>
                <a:latin typeface="Montserrat" panose="00000500000000000000" pitchFamily="2" charset="0"/>
              </a:rPr>
              <a:t>)</a:t>
            </a:r>
            <a:endParaRPr lang="en-CA" sz="1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en-CA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EDE7221-DA05-7C18-5EAC-69AD87340CD5}"/>
              </a:ext>
            </a:extLst>
          </p:cNvPr>
          <p:cNvSpPr/>
          <p:nvPr/>
        </p:nvSpPr>
        <p:spPr>
          <a:xfrm>
            <a:off x="242556" y="1256553"/>
            <a:ext cx="3961417" cy="4344894"/>
          </a:xfrm>
          <a:prstGeom prst="rect">
            <a:avLst/>
          </a:prstGeom>
          <a:solidFill>
            <a:srgbClr val="F9F9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fr-CA" sz="2400" dirty="0" err="1">
                <a:solidFill>
                  <a:schemeClr val="tx1"/>
                </a:solidFill>
                <a:latin typeface="Montserrat" panose="00000500000000000000" pitchFamily="2" charset="0"/>
              </a:rPr>
              <a:t>Binary</a:t>
            </a:r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endParaRPr lang="fr-CA" sz="2400" dirty="0">
              <a:solidFill>
                <a:schemeClr val="tx1"/>
              </a:solidFill>
              <a:latin typeface="Montserrat" panose="00000500000000000000" pitchFamily="2" charset="0"/>
            </a:endParaRPr>
          </a:p>
          <a:p>
            <a:r>
              <a:rPr lang="fr-CA" sz="1600" b="1" dirty="0" err="1">
                <a:solidFill>
                  <a:schemeClr val="tx1"/>
                </a:solidFill>
                <a:latin typeface="Montserrat" panose="00000500000000000000" pitchFamily="2" charset="0"/>
              </a:rPr>
              <a:t>EvoTreeRegressor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(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b="1" dirty="0" err="1">
                <a:solidFill>
                  <a:srgbClr val="4571A5"/>
                </a:solidFill>
                <a:latin typeface="Montserrat" panose="00000500000000000000" pitchFamily="2" charset="0"/>
              </a:rPr>
              <a:t>tree_type</a:t>
            </a:r>
            <a:r>
              <a:rPr lang="fr-CA" sz="1600" b="1" dirty="0">
                <a:solidFill>
                  <a:srgbClr val="4571A5"/>
                </a:solidFill>
                <a:latin typeface="Montserrat" panose="00000500000000000000" pitchFamily="2" charset="0"/>
              </a:rPr>
              <a:t> = :</a:t>
            </a:r>
            <a:r>
              <a:rPr lang="fr-CA" sz="1600" b="1" dirty="0" err="1">
                <a:solidFill>
                  <a:srgbClr val="4571A5"/>
                </a:solidFill>
                <a:latin typeface="Montserrat" panose="00000500000000000000" pitchFamily="2" charset="0"/>
              </a:rPr>
              <a:t>binary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,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	</a:t>
            </a:r>
            <a:r>
              <a:rPr lang="fr-CA" sz="1600" dirty="0" err="1">
                <a:solidFill>
                  <a:schemeClr val="tx1"/>
                </a:solidFill>
                <a:latin typeface="Montserrat" panose="00000500000000000000" pitchFamily="2" charset="0"/>
              </a:rPr>
              <a:t>kwargs</a:t>
            </a:r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…</a:t>
            </a:r>
          </a:p>
          <a:p>
            <a:r>
              <a:rPr lang="fr-CA" sz="1600" dirty="0">
                <a:solidFill>
                  <a:schemeClr val="tx1"/>
                </a:solidFill>
                <a:latin typeface="Montserrat" panose="00000500000000000000" pitchFamily="2" charset="0"/>
              </a:rPr>
              <a:t>)</a:t>
            </a:r>
            <a:endParaRPr lang="en-CA" sz="1200" dirty="0">
              <a:solidFill>
                <a:schemeClr val="tx1"/>
              </a:solidFill>
              <a:latin typeface="Montserrat" panose="000005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47141F7-0575-1C2E-CEF8-5970F080B200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281616" y="914401"/>
            <a:ext cx="2292250" cy="83126"/>
          </a:xfrm>
          <a:prstGeom prst="rect">
            <a:avLst/>
          </a:prstGeom>
          <a:solidFill>
            <a:srgbClr val="0335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50F7CD6-E752-5095-6DFD-ED1C0CB4D18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81616" y="6486309"/>
            <a:ext cx="1506045" cy="164931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2D8BF-624E-1C31-A4E4-AECE4AD3D795}"/>
              </a:ext>
            </a:extLst>
          </p:cNvPr>
          <p:cNvSpPr>
            <a:spLocks noGrp="1"/>
          </p:cNvSpPr>
          <p:nvPr>
            <p:ph type="sldNum" sz="quarter" idx="12"/>
            <p:custDataLst>
              <p:tags r:id="rId3"/>
            </p:custDataLst>
          </p:nvPr>
        </p:nvSpPr>
        <p:spPr/>
        <p:txBody>
          <a:bodyPr/>
          <a:lstStyle/>
          <a:p>
            <a:fld id="{F8F2F176-31C6-47A3-A156-EEB678E90E74}" type="slidenum">
              <a:rPr lang="en-CA" smtClean="0"/>
              <a:pPr/>
              <a:t>9</a:t>
            </a:fld>
            <a:endParaRPr lang="en-CA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3456A1CE-D7B1-F8D3-3D96-F7766BE357A6}"/>
              </a:ext>
            </a:extLst>
          </p:cNvPr>
          <p:cNvSpPr>
            <a:spLocks noGrp="1"/>
          </p:cNvSpPr>
          <p:nvPr>
            <p:ph type="title"/>
            <p:custDataLst>
              <p:tags r:id="rId4"/>
            </p:custDataLst>
          </p:nvPr>
        </p:nvSpPr>
        <p:spPr>
          <a:xfrm>
            <a:off x="166256" y="206760"/>
            <a:ext cx="7646555" cy="684834"/>
          </a:xfrm>
        </p:spPr>
        <p:txBody>
          <a:bodyPr>
            <a:normAutofit/>
          </a:bodyPr>
          <a:lstStyle/>
          <a:p>
            <a:r>
              <a:rPr lang="en-CA" sz="3200" dirty="0">
                <a:latin typeface="Montserrat" panose="00000500000000000000" pitchFamily="2" charset="0"/>
                <a:ea typeface="Yu Gothic UI Light" panose="020B0300000000000000" pitchFamily="34" charset="-128"/>
              </a:rPr>
              <a:t>Oblivious Tree Structure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1D3709E-E2A5-A24F-231F-EE269F5D24E6}"/>
              </a:ext>
            </a:extLst>
          </p:cNvPr>
          <p:cNvSpPr/>
          <p:nvPr/>
        </p:nvSpPr>
        <p:spPr>
          <a:xfrm>
            <a:off x="1814306" y="1882389"/>
            <a:ext cx="823526" cy="416428"/>
          </a:xfrm>
          <a:prstGeom prst="rect">
            <a:avLst/>
          </a:prstGeom>
          <a:solidFill>
            <a:srgbClr val="7D56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feat-3</a:t>
            </a:r>
          </a:p>
          <a:p>
            <a:pPr algn="ctr"/>
            <a:r>
              <a:rPr lang="fr-CA" sz="1200" dirty="0"/>
              <a:t>&lt;= 1.23</a:t>
            </a:r>
            <a:endParaRPr lang="en-CA" sz="12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D9FF057-A878-1965-A5FD-1D09222B5698}"/>
              </a:ext>
            </a:extLst>
          </p:cNvPr>
          <p:cNvSpPr/>
          <p:nvPr/>
        </p:nvSpPr>
        <p:spPr>
          <a:xfrm>
            <a:off x="990781" y="2602234"/>
            <a:ext cx="823526" cy="416428"/>
          </a:xfrm>
          <a:prstGeom prst="rect">
            <a:avLst/>
          </a:prstGeom>
          <a:solidFill>
            <a:srgbClr val="26A67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feat-1</a:t>
            </a:r>
          </a:p>
          <a:p>
            <a:pPr algn="ctr"/>
            <a:r>
              <a:rPr lang="fr-CA" sz="1200" dirty="0"/>
              <a:t>&lt;= 1.23</a:t>
            </a:r>
            <a:endParaRPr lang="en-CA" sz="12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F2A0236-1D81-D374-66AD-8417CC4C6942}"/>
              </a:ext>
            </a:extLst>
          </p:cNvPr>
          <p:cNvSpPr/>
          <p:nvPr/>
        </p:nvSpPr>
        <p:spPr>
          <a:xfrm>
            <a:off x="2637832" y="2602234"/>
            <a:ext cx="823526" cy="416428"/>
          </a:xfrm>
          <a:prstGeom prst="rect">
            <a:avLst/>
          </a:prstGeom>
          <a:solidFill>
            <a:srgbClr val="E5616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feat-3</a:t>
            </a:r>
          </a:p>
          <a:p>
            <a:pPr algn="ctr"/>
            <a:r>
              <a:rPr lang="fr-CA" sz="1200" dirty="0"/>
              <a:t>&lt;= 4.56</a:t>
            </a:r>
            <a:endParaRPr lang="en-CA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3B8A206-0C81-C537-77C2-44356360373E}"/>
              </a:ext>
            </a:extLst>
          </p:cNvPr>
          <p:cNvSpPr/>
          <p:nvPr/>
        </p:nvSpPr>
        <p:spPr>
          <a:xfrm>
            <a:off x="603139" y="3319507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leaf-1</a:t>
            </a:r>
            <a:endParaRPr lang="en-CA" sz="1200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68D0AC8-B4AA-33E8-9C31-7D01E04B7428}"/>
              </a:ext>
            </a:extLst>
          </p:cNvPr>
          <p:cNvSpPr/>
          <p:nvPr/>
        </p:nvSpPr>
        <p:spPr>
          <a:xfrm>
            <a:off x="1451692" y="3325990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leaf-2</a:t>
            </a:r>
            <a:endParaRPr lang="en-CA" sz="12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C4BFB3C-6BE2-9EBE-EC6E-313668A01BF1}"/>
              </a:ext>
            </a:extLst>
          </p:cNvPr>
          <p:cNvSpPr/>
          <p:nvPr/>
        </p:nvSpPr>
        <p:spPr>
          <a:xfrm>
            <a:off x="2300245" y="3325990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leaf-3</a:t>
            </a:r>
            <a:endParaRPr lang="en-CA" sz="12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048460-EAF0-0971-20C5-BBD79D81C64F}"/>
              </a:ext>
            </a:extLst>
          </p:cNvPr>
          <p:cNvSpPr/>
          <p:nvPr/>
        </p:nvSpPr>
        <p:spPr>
          <a:xfrm>
            <a:off x="3148798" y="3325990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leaf-4</a:t>
            </a:r>
            <a:endParaRPr lang="en-CA" sz="1200" dirty="0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96EC668-EE88-333F-0AC6-DAF0ED4445E0}"/>
              </a:ext>
            </a:extLst>
          </p:cNvPr>
          <p:cNvCxnSpPr>
            <a:stCxn id="2" idx="2"/>
            <a:endCxn id="4" idx="0"/>
          </p:cNvCxnSpPr>
          <p:nvPr/>
        </p:nvCxnSpPr>
        <p:spPr>
          <a:xfrm flipH="1">
            <a:off x="1402544" y="2298817"/>
            <a:ext cx="823525" cy="303417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7E9EFCA-AAA3-B448-403E-EE44BB8DF30A}"/>
              </a:ext>
            </a:extLst>
          </p:cNvPr>
          <p:cNvCxnSpPr>
            <a:cxnSpLocks/>
            <a:stCxn id="2" idx="2"/>
            <a:endCxn id="6" idx="0"/>
          </p:cNvCxnSpPr>
          <p:nvPr/>
        </p:nvCxnSpPr>
        <p:spPr>
          <a:xfrm>
            <a:off x="2226069" y="2298817"/>
            <a:ext cx="823526" cy="303417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83D0E71-1E8F-DD77-8E26-A5CC16B5A9F1}"/>
              </a:ext>
            </a:extLst>
          </p:cNvPr>
          <p:cNvCxnSpPr>
            <a:cxnSpLocks/>
            <a:stCxn id="6" idx="2"/>
            <a:endCxn id="11" idx="0"/>
          </p:cNvCxnSpPr>
          <p:nvPr/>
        </p:nvCxnSpPr>
        <p:spPr>
          <a:xfrm>
            <a:off x="3049595" y="3018662"/>
            <a:ext cx="436790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5B6EBE6E-4408-EAA1-1273-C0A8E1839312}"/>
              </a:ext>
            </a:extLst>
          </p:cNvPr>
          <p:cNvCxnSpPr>
            <a:cxnSpLocks/>
            <a:stCxn id="4" idx="2"/>
            <a:endCxn id="7" idx="0"/>
          </p:cNvCxnSpPr>
          <p:nvPr/>
        </p:nvCxnSpPr>
        <p:spPr>
          <a:xfrm flipH="1">
            <a:off x="940726" y="3018662"/>
            <a:ext cx="461818" cy="300845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B92D357-4C3F-51B9-81E6-671C7A519BB4}"/>
              </a:ext>
            </a:extLst>
          </p:cNvPr>
          <p:cNvCxnSpPr>
            <a:cxnSpLocks/>
            <a:stCxn id="4" idx="2"/>
            <a:endCxn id="8" idx="0"/>
          </p:cNvCxnSpPr>
          <p:nvPr/>
        </p:nvCxnSpPr>
        <p:spPr>
          <a:xfrm>
            <a:off x="1402544" y="3018662"/>
            <a:ext cx="386735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9DC2FF9-7FFA-E4B9-0D2E-C34365BE4D10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2637832" y="3018662"/>
            <a:ext cx="411763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CCC2FAF7-F919-BF6A-5381-54BF90B4518F}"/>
              </a:ext>
            </a:extLst>
          </p:cNvPr>
          <p:cNvSpPr/>
          <p:nvPr/>
        </p:nvSpPr>
        <p:spPr>
          <a:xfrm>
            <a:off x="6210163" y="1882389"/>
            <a:ext cx="823526" cy="416428"/>
          </a:xfrm>
          <a:prstGeom prst="rect">
            <a:avLst/>
          </a:prstGeom>
          <a:solidFill>
            <a:srgbClr val="7D568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feat-3</a:t>
            </a:r>
          </a:p>
          <a:p>
            <a:pPr algn="ctr"/>
            <a:r>
              <a:rPr lang="fr-CA" sz="1200" dirty="0"/>
              <a:t>&lt;= 1.23</a:t>
            </a:r>
            <a:endParaRPr lang="en-CA" sz="1200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40A84F3A-9988-B629-F04D-13A231362127}"/>
              </a:ext>
            </a:extLst>
          </p:cNvPr>
          <p:cNvSpPr/>
          <p:nvPr/>
        </p:nvSpPr>
        <p:spPr>
          <a:xfrm>
            <a:off x="5386638" y="2593945"/>
            <a:ext cx="823526" cy="416428"/>
          </a:xfrm>
          <a:prstGeom prst="rect">
            <a:avLst/>
          </a:prstGeom>
          <a:solidFill>
            <a:srgbClr val="589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feat-2</a:t>
            </a:r>
          </a:p>
          <a:p>
            <a:pPr algn="ctr"/>
            <a:r>
              <a:rPr lang="fr-CA" sz="1200" dirty="0"/>
              <a:t>&lt;= 4.56</a:t>
            </a:r>
            <a:endParaRPr lang="en-CA" sz="1200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C6B6A24-583D-1E6A-B787-3AB84C653330}"/>
              </a:ext>
            </a:extLst>
          </p:cNvPr>
          <p:cNvSpPr/>
          <p:nvPr/>
        </p:nvSpPr>
        <p:spPr>
          <a:xfrm>
            <a:off x="7033689" y="2593945"/>
            <a:ext cx="823526" cy="416428"/>
          </a:xfrm>
          <a:prstGeom prst="rect">
            <a:avLst/>
          </a:prstGeom>
          <a:solidFill>
            <a:srgbClr val="5891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feat-2</a:t>
            </a:r>
          </a:p>
          <a:p>
            <a:pPr algn="ctr"/>
            <a:r>
              <a:rPr lang="fr-CA" sz="1200" dirty="0"/>
              <a:t>&lt;= 4.56</a:t>
            </a:r>
            <a:endParaRPr lang="en-CA" sz="1200" dirty="0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EA35AE8-958A-CFBC-3FA0-BFA694C45E66}"/>
              </a:ext>
            </a:extLst>
          </p:cNvPr>
          <p:cNvSpPr/>
          <p:nvPr/>
        </p:nvSpPr>
        <p:spPr>
          <a:xfrm>
            <a:off x="4998996" y="3311218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leaf-1</a:t>
            </a:r>
            <a:endParaRPr lang="en-CA" sz="1200" dirty="0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300848F-C011-4935-1EED-77A18E8490D0}"/>
              </a:ext>
            </a:extLst>
          </p:cNvPr>
          <p:cNvSpPr/>
          <p:nvPr/>
        </p:nvSpPr>
        <p:spPr>
          <a:xfrm>
            <a:off x="5847549" y="3317701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leaf-2</a:t>
            </a:r>
            <a:endParaRPr lang="en-CA" sz="1200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71296CE-6A77-38C1-560E-E550CB146520}"/>
              </a:ext>
            </a:extLst>
          </p:cNvPr>
          <p:cNvSpPr/>
          <p:nvPr/>
        </p:nvSpPr>
        <p:spPr>
          <a:xfrm>
            <a:off x="6696102" y="3317701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leaf-3</a:t>
            </a:r>
            <a:endParaRPr lang="en-CA" sz="1200" dirty="0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DBDE16E-0DF5-E09C-8AC4-E167291F97C0}"/>
              </a:ext>
            </a:extLst>
          </p:cNvPr>
          <p:cNvSpPr/>
          <p:nvPr/>
        </p:nvSpPr>
        <p:spPr>
          <a:xfrm>
            <a:off x="7544655" y="3317701"/>
            <a:ext cx="675174" cy="416428"/>
          </a:xfrm>
          <a:prstGeom prst="rect">
            <a:avLst/>
          </a:prstGeom>
          <a:solidFill>
            <a:srgbClr val="C9CCD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CA" sz="1200" dirty="0"/>
              <a:t>leaf-4</a:t>
            </a:r>
            <a:endParaRPr lang="en-CA" sz="1200" dirty="0"/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989F1306-F42C-A626-8C4E-ED48F17D084A}"/>
              </a:ext>
            </a:extLst>
          </p:cNvPr>
          <p:cNvCxnSpPr>
            <a:stCxn id="39" idx="2"/>
            <a:endCxn id="40" idx="0"/>
          </p:cNvCxnSpPr>
          <p:nvPr/>
        </p:nvCxnSpPr>
        <p:spPr>
          <a:xfrm flipH="1">
            <a:off x="5798401" y="2298817"/>
            <a:ext cx="823525" cy="2951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5FA8B54-A516-CC1E-3471-1BA2016E18BB}"/>
              </a:ext>
            </a:extLst>
          </p:cNvPr>
          <p:cNvCxnSpPr>
            <a:cxnSpLocks/>
            <a:stCxn id="39" idx="2"/>
            <a:endCxn id="41" idx="0"/>
          </p:cNvCxnSpPr>
          <p:nvPr/>
        </p:nvCxnSpPr>
        <p:spPr>
          <a:xfrm>
            <a:off x="6621926" y="2298817"/>
            <a:ext cx="823526" cy="2951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83A6519-A6BE-EF01-747A-A74831D84210}"/>
              </a:ext>
            </a:extLst>
          </p:cNvPr>
          <p:cNvCxnSpPr>
            <a:cxnSpLocks/>
            <a:stCxn id="41" idx="2"/>
            <a:endCxn id="45" idx="0"/>
          </p:cNvCxnSpPr>
          <p:nvPr/>
        </p:nvCxnSpPr>
        <p:spPr>
          <a:xfrm>
            <a:off x="7445452" y="3010373"/>
            <a:ext cx="436790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5133A1C-09F1-151D-8FAF-89EA556FC607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flipH="1">
            <a:off x="5336583" y="3010373"/>
            <a:ext cx="461818" cy="300845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55C7D5B-E2C7-633F-A166-719FD6E9D39D}"/>
              </a:ext>
            </a:extLst>
          </p:cNvPr>
          <p:cNvCxnSpPr>
            <a:cxnSpLocks/>
            <a:stCxn id="40" idx="2"/>
            <a:endCxn id="43" idx="0"/>
          </p:cNvCxnSpPr>
          <p:nvPr/>
        </p:nvCxnSpPr>
        <p:spPr>
          <a:xfrm>
            <a:off x="5798401" y="3010373"/>
            <a:ext cx="386735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F457C37-026D-0AED-3907-8CF1C8629DB6}"/>
              </a:ext>
            </a:extLst>
          </p:cNvPr>
          <p:cNvCxnSpPr>
            <a:cxnSpLocks/>
            <a:stCxn id="41" idx="2"/>
            <a:endCxn id="44" idx="0"/>
          </p:cNvCxnSpPr>
          <p:nvPr/>
        </p:nvCxnSpPr>
        <p:spPr>
          <a:xfrm flipH="1">
            <a:off x="7033689" y="3010373"/>
            <a:ext cx="411763" cy="307328"/>
          </a:xfrm>
          <a:prstGeom prst="straightConnector1">
            <a:avLst/>
          </a:prstGeom>
          <a:ln w="9525">
            <a:solidFill>
              <a:srgbClr val="454E5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608519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2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3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UM" val="6"/>
</p:tagLst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40742</TotalTime>
  <Words>889</Words>
  <Application>Microsoft Office PowerPoint</Application>
  <PresentationFormat>On-screen Show (4:3)</PresentationFormat>
  <Paragraphs>283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Arial</vt:lpstr>
      <vt:lpstr>Calibri</vt:lpstr>
      <vt:lpstr>Calibri Light</vt:lpstr>
      <vt:lpstr>Consolas</vt:lpstr>
      <vt:lpstr>Montserrat</vt:lpstr>
      <vt:lpstr>Montserrat ExtraLight</vt:lpstr>
      <vt:lpstr>Montserrat SemiBold</vt:lpstr>
      <vt:lpstr>Office Theme</vt:lpstr>
      <vt:lpstr>PowerPoint Presentation</vt:lpstr>
      <vt:lpstr>Motivation</vt:lpstr>
      <vt:lpstr>Basics</vt:lpstr>
      <vt:lpstr>Algo Overview</vt:lpstr>
      <vt:lpstr>Algo – Histogram-based</vt:lpstr>
      <vt:lpstr>Training Speed</vt:lpstr>
      <vt:lpstr>Tree Bagging</vt:lpstr>
      <vt:lpstr>Tree Bagging</vt:lpstr>
      <vt:lpstr>Oblivious Tree Structure</vt:lpstr>
      <vt:lpstr>Loss Without Gradients - MAE</vt:lpstr>
      <vt:lpstr>Loss Without Gradients - Credibility</vt:lpstr>
      <vt:lpstr>Loss Without Gradients - Credibility</vt:lpstr>
      <vt:lpstr>Performance Benchmarks</vt:lpstr>
      <vt:lpstr>Roadmap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Carl Dussault</dc:creator>
  <cp:lastModifiedBy>Jeremie Desgagne-Bouchard</cp:lastModifiedBy>
  <cp:revision>1221</cp:revision>
  <cp:lastPrinted>2023-12-05T15:07:40Z</cp:lastPrinted>
  <dcterms:created xsi:type="dcterms:W3CDTF">2019-12-19T22:50:01Z</dcterms:created>
  <dcterms:modified xsi:type="dcterms:W3CDTF">2025-07-25T01:52:21Z</dcterms:modified>
</cp:coreProperties>
</file>