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C"/>
    <a:srgbClr val="023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AC49C-33EF-480C-B115-DF90BB991EE6}" v="34" dt="2023-12-31T17:10:2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D5FAC49C-33EF-480C-B115-DF90BB991EE6}"/>
    <pc:docChg chg="undo custSel addSld delSld modSld sldOrd">
      <pc:chgData name="Jeremie Desgagne-Bouchard" userId="befeb1e1a66a0338" providerId="LiveId" clId="{D5FAC49C-33EF-480C-B115-DF90BB991EE6}" dt="2023-12-31T20:07:37.958" v="772" actId="1076"/>
      <pc:docMkLst>
        <pc:docMk/>
      </pc:docMkLst>
      <pc:sldChg chg="addSp delSp modSp mod">
        <pc:chgData name="Jeremie Desgagne-Bouchard" userId="befeb1e1a66a0338" providerId="LiveId" clId="{D5FAC49C-33EF-480C-B115-DF90BB991EE6}" dt="2023-12-22T00:17:29.084" v="49" actId="20577"/>
        <pc:sldMkLst>
          <pc:docMk/>
          <pc:sldMk cId="1933504487" sldId="257"/>
        </pc:sldMkLst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6" creationId="{3E5C27D0-6C89-55ED-CD03-ABF8B2D7BE5D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7" creationId="{564A0235-BA89-685C-20C7-00CBCDA0A198}"/>
          </ac:spMkLst>
        </pc:spChg>
        <pc:spChg chg="del">
          <ac:chgData name="Jeremie Desgagne-Bouchard" userId="befeb1e1a66a0338" providerId="LiveId" clId="{D5FAC49C-33EF-480C-B115-DF90BB991EE6}" dt="2023-12-22T00:13:52.645" v="1" actId="478"/>
          <ac:spMkLst>
            <pc:docMk/>
            <pc:sldMk cId="1933504487" sldId="257"/>
            <ac:spMk id="8" creationId="{0E921BB6-3B41-111E-7539-1C40A79AE608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3" creationId="{696B2EB4-542A-2A7E-10C9-7E06807B102B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4" creationId="{721E5749-B6E5-5E8B-B6EA-1180C98309C2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5" creationId="{ACD1D087-D389-C4B4-6ED2-021A63102C40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6" creationId="{DB4733D3-A7AE-8A4F-586D-76A13DB699A5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7" creationId="{5A467526-E0F9-196A-CB93-1DEE30E874D2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8" creationId="{4040DF92-3CA9-0424-717B-C102C98791AF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9" creationId="{1CE9297B-73D2-4706-2FA7-8D424AB5C76D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3" creationId="{7F40C3C1-2B26-568C-A8E5-477926924F62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5" creationId="{C5C650C7-5187-FBF2-BFD7-D98E88349DEE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6" creationId="{103B6343-68E6-0C22-A0CB-226B4940AFC3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7" creationId="{8444E5E0-A2A6-7F84-C964-6A01219D3243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58" creationId="{E16B9196-2CDF-D797-70A4-D6E778BAB551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59" creationId="{EC23BBA2-BCB2-F3BB-0467-0DA988B7A7DE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0" creationId="{EAE62717-7145-F3D2-F8D1-98D410792B2D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1" creationId="{C20793CA-DC7A-566D-E87A-B4CD1EB05B08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2" creationId="{61693589-B813-270E-C398-2BA7958D50C9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3" creationId="{D72FB387-AEBA-558A-E0C0-4E3F7C2FD736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4" creationId="{1A092140-3B6B-985E-8398-C47A4EA1A708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5" creationId="{1F6E47CC-A58D-AB35-7373-95852B0BAB60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6" creationId="{F926117C-D241-0CD5-DB59-C6714C32CD96}"/>
          </ac:spMkLst>
        </pc:spChg>
        <pc:spChg chg="add mod">
          <ac:chgData name="Jeremie Desgagne-Bouchard" userId="befeb1e1a66a0338" providerId="LiveId" clId="{D5FAC49C-33EF-480C-B115-DF90BB991EE6}" dt="2023-12-22T00:17:29.084" v="49" actId="20577"/>
          <ac:spMkLst>
            <pc:docMk/>
            <pc:sldMk cId="1933504487" sldId="257"/>
            <ac:spMk id="67" creationId="{A038A834-5AF0-9008-B1B1-B5C4544D7C4B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68" creationId="{F7B1F897-1B46-49B6-8CB6-C750AF6450E4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69" creationId="{FB218287-EB9F-84EA-E072-D6557AC5511C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0" creationId="{7B705B05-E78C-374B-267B-B77FC45BE4E5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1" creationId="{F21837C6-BC55-14F0-D020-5C6A8939CBB9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2" creationId="{993F4FFC-05B4-8311-C56D-A955CB9ACA4A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3" creationId="{AF5EF314-538E-E268-3C1F-2BBD7C122479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4" creationId="{856C5BAD-4CE3-095E-85BD-5BA244B420EF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5" creationId="{1C14B036-950F-AD0D-5281-1D941FF0B57F}"/>
          </ac:spMkLst>
        </pc:spChg>
        <pc:cxnChg chg="mod">
          <ac:chgData name="Jeremie Desgagne-Bouchard" userId="befeb1e1a66a0338" providerId="LiveId" clId="{D5FAC49C-33EF-480C-B115-DF90BB991EE6}" dt="2023-12-22T00:16:53.729" v="16" actId="1076"/>
          <ac:cxnSpMkLst>
            <pc:docMk/>
            <pc:sldMk cId="1933504487" sldId="257"/>
            <ac:cxnSpMk id="43" creationId="{C4C4B3AA-FAAF-DDC6-2577-F2CEB09667F0}"/>
          </ac:cxnSpMkLst>
        </pc:cxnChg>
        <pc:cxnChg chg="mod">
          <ac:chgData name="Jeremie Desgagne-Bouchard" userId="befeb1e1a66a0338" providerId="LiveId" clId="{D5FAC49C-33EF-480C-B115-DF90BB991EE6}" dt="2023-12-22T00:16:53.729" v="16" actId="1076"/>
          <ac:cxnSpMkLst>
            <pc:docMk/>
            <pc:sldMk cId="1933504487" sldId="257"/>
            <ac:cxnSpMk id="48" creationId="{A11E63FE-2FA8-CC88-5011-22AA607E29E4}"/>
          </ac:cxnSpMkLst>
        </pc:cxnChg>
      </pc:sldChg>
      <pc:sldChg chg="modSp mod">
        <pc:chgData name="Jeremie Desgagne-Bouchard" userId="befeb1e1a66a0338" providerId="LiveId" clId="{D5FAC49C-33EF-480C-B115-DF90BB991EE6}" dt="2023-12-22T00:15:40.607" v="5" actId="208"/>
        <pc:sldMkLst>
          <pc:docMk/>
          <pc:sldMk cId="1518046887" sldId="258"/>
        </pc:sldMkLst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10" creationId="{E424D78E-FAC3-7249-EE00-8964D3DF35B3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19" creationId="{85CF133A-CAAE-E765-B83A-5355768A45A8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22" creationId="{B1E3E5E5-340A-AB26-9EF8-6D8D06B63AA4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25" creationId="{21A4F70D-E9D1-EA14-D232-7E8A92B1F82F}"/>
          </ac:cxnSpMkLst>
        </pc:cxnChg>
      </pc:sldChg>
      <pc:sldChg chg="modSp add mod ord">
        <pc:chgData name="Jeremie Desgagne-Bouchard" userId="befeb1e1a66a0338" providerId="LiveId" clId="{D5FAC49C-33EF-480C-B115-DF90BB991EE6}" dt="2023-12-31T17:16:01.463" v="770" actId="20577"/>
        <pc:sldMkLst>
          <pc:docMk/>
          <pc:sldMk cId="390766111" sldId="259"/>
        </pc:sldMkLst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2" creationId="{20D77D0D-4F7B-0A28-A1F8-46CD864582CE}"/>
          </ac:spMkLst>
        </pc:spChg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3" creationId="{5EB0C3EE-2720-F31A-850D-2DA4199155F5}"/>
          </ac:spMkLst>
        </pc:spChg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4" creationId="{52172929-919D-FC1D-C52F-4C23C26B4C41}"/>
          </ac:spMkLst>
        </pc:spChg>
        <pc:spChg chg="mod">
          <ac:chgData name="Jeremie Desgagne-Bouchard" userId="befeb1e1a66a0338" providerId="LiveId" clId="{D5FAC49C-33EF-480C-B115-DF90BB991EE6}" dt="2023-12-31T17:16:01.463" v="770" actId="20577"/>
          <ac:spMkLst>
            <pc:docMk/>
            <pc:sldMk cId="390766111" sldId="259"/>
            <ac:spMk id="5" creationId="{9AFF8B66-AC6F-A3E0-00AB-0F5C18CB29D3}"/>
          </ac:spMkLst>
        </pc:spChg>
        <pc:spChg chg="mod">
          <ac:chgData name="Jeremie Desgagne-Bouchard" userId="befeb1e1a66a0338" providerId="LiveId" clId="{D5FAC49C-33EF-480C-B115-DF90BB991EE6}" dt="2023-12-31T17:15:59.055" v="766"/>
          <ac:spMkLst>
            <pc:docMk/>
            <pc:sldMk cId="390766111" sldId="259"/>
            <ac:spMk id="6" creationId="{3E5C27D0-6C89-55ED-CD03-ABF8B2D7BE5D}"/>
          </ac:spMkLst>
        </pc:spChg>
        <pc:spChg chg="mod">
          <ac:chgData name="Jeremie Desgagne-Bouchard" userId="befeb1e1a66a0338" providerId="LiveId" clId="{D5FAC49C-33EF-480C-B115-DF90BB991EE6}" dt="2023-12-31T17:15:59.389" v="767"/>
          <ac:spMkLst>
            <pc:docMk/>
            <pc:sldMk cId="390766111" sldId="259"/>
            <ac:spMk id="7" creationId="{564A0235-BA89-685C-20C7-00CBCDA0A198}"/>
          </ac:spMkLst>
        </pc:spChg>
        <pc:spChg chg="mod">
          <ac:chgData name="Jeremie Desgagne-Bouchard" userId="befeb1e1a66a0338" providerId="LiveId" clId="{D5FAC49C-33EF-480C-B115-DF90BB991EE6}" dt="2023-12-31T17:15:59.779" v="768"/>
          <ac:spMkLst>
            <pc:docMk/>
            <pc:sldMk cId="390766111" sldId="259"/>
            <ac:spMk id="8" creationId="{0E921BB6-3B41-111E-7539-1C40A79AE608}"/>
          </ac:spMkLst>
        </pc:spChg>
      </pc:sldChg>
      <pc:sldChg chg="add del">
        <pc:chgData name="Jeremie Desgagne-Bouchard" userId="befeb1e1a66a0338" providerId="LiveId" clId="{D5FAC49C-33EF-480C-B115-DF90BB991EE6}" dt="2023-12-31T16:09:31.958" v="101" actId="47"/>
        <pc:sldMkLst>
          <pc:docMk/>
          <pc:sldMk cId="1709467207" sldId="260"/>
        </pc:sldMkLst>
      </pc:sldChg>
      <pc:sldChg chg="addSp delSp modSp add mod">
        <pc:chgData name="Jeremie Desgagne-Bouchard" userId="befeb1e1a66a0338" providerId="LiveId" clId="{D5FAC49C-33EF-480C-B115-DF90BB991EE6}" dt="2023-12-31T20:07:37.958" v="772" actId="1076"/>
        <pc:sldMkLst>
          <pc:docMk/>
          <pc:sldMk cId="2605495435" sldId="260"/>
        </pc:sldMkLst>
        <pc:spChg chg="add del mod">
          <ac:chgData name="Jeremie Desgagne-Bouchard" userId="befeb1e1a66a0338" providerId="LiveId" clId="{D5FAC49C-33EF-480C-B115-DF90BB991EE6}" dt="2023-12-31T16:13:03.582" v="127" actId="478"/>
          <ac:spMkLst>
            <pc:docMk/>
            <pc:sldMk cId="2605495435" sldId="260"/>
            <ac:spMk id="4" creationId="{5D49AD55-BF5F-B054-C5FA-847635C4FE0D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5" creationId="{9AFF8B66-AC6F-A3E0-00AB-0F5C18CB29D3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6" creationId="{3E5C27D0-6C89-55ED-CD03-ABF8B2D7BE5D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7" creationId="{564A0235-BA89-685C-20C7-00CBCDA0A198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8" creationId="{8A8B2A7E-A6A2-7331-3814-98948D4A6900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9" creationId="{E0BA7287-7C16-835A-020D-3BB8C98E7559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12" creationId="{91C37A02-B2BC-2877-9CDD-DFD6091C799A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3" creationId="{0291D86C-36F3-20AA-F5F7-A257B0016A94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4" creationId="{69FDA6FF-011B-DF2E-BFF9-39469EC1C6E1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5" creationId="{D78DA8D8-A9DB-28B8-5489-5D303C8957AB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6" creationId="{79340889-CD34-AE94-EA69-ACB60F8687F3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7" creationId="{0062AB62-D427-79BA-18B0-FB19FB54236C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8" creationId="{1FF0822B-127F-7EDB-7EB2-2E4D134C7758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" creationId="{9B340251-E728-4B52-4B84-70136F316BD5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3" creationId="{696B2EB4-542A-2A7E-10C9-7E06807B102B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4" creationId="{721E5749-B6E5-5E8B-B6EA-1180C98309C2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5" creationId="{ACD1D087-D389-C4B4-6ED2-021A63102C40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6" creationId="{DB4733D3-A7AE-8A4F-586D-76A13DB699A5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7" creationId="{5A467526-E0F9-196A-CB93-1DEE30E874D2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8" creationId="{4040DF92-3CA9-0424-717B-C102C98791AF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9" creationId="{1CE9297B-73D2-4706-2FA7-8D424AB5C76D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3" creationId="{7F40C3C1-2B26-568C-A8E5-477926924F62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5" creationId="{C5C650C7-5187-FBF2-BFD7-D98E88349DEE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6" creationId="{103B6343-68E6-0C22-A0CB-226B4940AFC3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7" creationId="{8444E5E0-A2A6-7F84-C964-6A01219D3243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67" creationId="{A038A834-5AF0-9008-B1B1-B5C4544D7C4B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68" creationId="{F7B1F897-1B46-49B6-8CB6-C750AF6450E4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69" creationId="{FB218287-EB9F-84EA-E072-D6557AC5511C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70" creationId="{7B705B05-E78C-374B-267B-B77FC45BE4E5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71" creationId="{F21837C6-BC55-14F0-D020-5C6A8939CBB9}"/>
          </ac:spMkLst>
        </pc:spChg>
        <pc:spChg chg="mod">
          <ac:chgData name="Jeremie Desgagne-Bouchard" userId="befeb1e1a66a0338" providerId="LiveId" clId="{D5FAC49C-33EF-480C-B115-DF90BB991EE6}" dt="2023-12-31T17:13:47.915" v="742" actId="1076"/>
          <ac:spMkLst>
            <pc:docMk/>
            <pc:sldMk cId="2605495435" sldId="260"/>
            <ac:spMk id="72" creationId="{993F4FFC-05B4-8311-C56D-A955CB9ACA4A}"/>
          </ac:spMkLst>
        </pc:spChg>
        <pc:spChg chg="mod">
          <ac:chgData name="Jeremie Desgagne-Bouchard" userId="befeb1e1a66a0338" providerId="LiveId" clId="{D5FAC49C-33EF-480C-B115-DF90BB991EE6}" dt="2023-12-31T17:14:03.206" v="744" actId="14100"/>
          <ac:spMkLst>
            <pc:docMk/>
            <pc:sldMk cId="2605495435" sldId="260"/>
            <ac:spMk id="73" creationId="{AF5EF314-538E-E268-3C1F-2BBD7C122479}"/>
          </ac:spMkLst>
        </pc:spChg>
        <pc:spChg chg="mod">
          <ac:chgData name="Jeremie Desgagne-Bouchard" userId="befeb1e1a66a0338" providerId="LiveId" clId="{D5FAC49C-33EF-480C-B115-DF90BB991EE6}" dt="2023-12-31T17:13:56.824" v="743" actId="14100"/>
          <ac:spMkLst>
            <pc:docMk/>
            <pc:sldMk cId="2605495435" sldId="260"/>
            <ac:spMk id="74" creationId="{856C5BAD-4CE3-095E-85BD-5BA244B420EF}"/>
          </ac:spMkLst>
        </pc:spChg>
        <pc:spChg chg="mod">
          <ac:chgData name="Jeremie Desgagne-Bouchard" userId="befeb1e1a66a0338" providerId="LiveId" clId="{D5FAC49C-33EF-480C-B115-DF90BB991EE6}" dt="2023-12-31T17:14:50.955" v="749" actId="1076"/>
          <ac:spMkLst>
            <pc:docMk/>
            <pc:sldMk cId="2605495435" sldId="260"/>
            <ac:spMk id="75" creationId="{1C14B036-950F-AD0D-5281-1D941FF0B57F}"/>
          </ac:spMkLst>
        </pc:spChg>
        <pc:spChg chg="add mod">
          <ac:chgData name="Jeremie Desgagne-Bouchard" userId="befeb1e1a66a0338" providerId="LiveId" clId="{D5FAC49C-33EF-480C-B115-DF90BB991EE6}" dt="2023-12-31T17:14:26.894" v="747" actId="14100"/>
          <ac:spMkLst>
            <pc:docMk/>
            <pc:sldMk cId="2605495435" sldId="260"/>
            <ac:spMk id="189" creationId="{DB1C8E95-81C8-8407-B86F-F2BB684523E5}"/>
          </ac:spMkLst>
        </pc:spChg>
        <pc:spChg chg="add mod">
          <ac:chgData name="Jeremie Desgagne-Bouchard" userId="befeb1e1a66a0338" providerId="LiveId" clId="{D5FAC49C-33EF-480C-B115-DF90BB991EE6}" dt="2023-12-31T17:14:18.496" v="746" actId="14100"/>
          <ac:spMkLst>
            <pc:docMk/>
            <pc:sldMk cId="2605495435" sldId="260"/>
            <ac:spMk id="190" creationId="{EF7334D5-0D70-055D-AC7F-CF8391E7966B}"/>
          </ac:spMkLst>
        </pc:spChg>
        <pc:spChg chg="add mod">
          <ac:chgData name="Jeremie Desgagne-Bouchard" userId="befeb1e1a66a0338" providerId="LiveId" clId="{D5FAC49C-33EF-480C-B115-DF90BB991EE6}" dt="2023-12-31T17:14:06.701" v="745" actId="14100"/>
          <ac:spMkLst>
            <pc:docMk/>
            <pc:sldMk cId="2605495435" sldId="260"/>
            <ac:spMk id="191" creationId="{3D40E095-DEA9-B97F-F240-916CB4B5D59E}"/>
          </ac:spMkLst>
        </pc:spChg>
        <pc:spChg chg="add del mod">
          <ac:chgData name="Jeremie Desgagne-Bouchard" userId="befeb1e1a66a0338" providerId="LiveId" clId="{D5FAC49C-33EF-480C-B115-DF90BB991EE6}" dt="2023-12-31T16:57:07.155" v="501" actId="478"/>
          <ac:spMkLst>
            <pc:docMk/>
            <pc:sldMk cId="2605495435" sldId="260"/>
            <ac:spMk id="192" creationId="{121C335E-699C-E94E-8E03-C593A5659F24}"/>
          </ac:spMkLst>
        </pc:spChg>
        <pc:spChg chg="add del mod">
          <ac:chgData name="Jeremie Desgagne-Bouchard" userId="befeb1e1a66a0338" providerId="LiveId" clId="{D5FAC49C-33EF-480C-B115-DF90BB991EE6}" dt="2023-12-31T16:55:02.753" v="494" actId="478"/>
          <ac:spMkLst>
            <pc:docMk/>
            <pc:sldMk cId="2605495435" sldId="260"/>
            <ac:spMk id="193" creationId="{C3230130-1E38-F747-6DF7-3330F02702DF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4" creationId="{BF275C84-9E48-AC6A-C082-F10D3A1CBD94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5" creationId="{6D8BF0D7-CB38-9A2E-25B4-2F59A333BB28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6" creationId="{9E367459-3966-1C1A-5FA1-E1AA5CF947B7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7" creationId="{9558F9DF-BCCC-262C-D36B-740A46268789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8" creationId="{94BEDE1C-04E1-3B6D-2DE0-157F882EC87B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9" creationId="{3E30C9B0-EDF0-66C5-0AB4-0E545F6275E7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0" creationId="{D32B2D11-B8DA-5F2F-B39D-7B98574413C1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1" creationId="{2C10AA1C-E003-AFCB-C4ED-9F21C28EA1DC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2" creationId="{CBFD9B0B-0523-BBF5-2E97-E1B894B8675E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3" creationId="{5AD6088C-5FD5-C9A8-7781-A77169AD774F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204" creationId="{CE73B2F4-A399-7794-B769-9F7478527518}"/>
          </ac:spMkLst>
        </pc:spChg>
        <pc:spChg chg="add mod">
          <ac:chgData name="Jeremie Desgagne-Bouchard" userId="befeb1e1a66a0338" providerId="LiveId" clId="{D5FAC49C-33EF-480C-B115-DF90BB991EE6}" dt="2023-12-31T20:07:23.708" v="771" actId="1076"/>
          <ac:spMkLst>
            <pc:docMk/>
            <pc:sldMk cId="2605495435" sldId="260"/>
            <ac:spMk id="205" creationId="{39B13E3B-99DE-49F8-9B0E-AF71268EFE3D}"/>
          </ac:spMkLst>
        </pc:spChg>
        <pc:spChg chg="add mod">
          <ac:chgData name="Jeremie Desgagne-Bouchard" userId="befeb1e1a66a0338" providerId="LiveId" clId="{D5FAC49C-33EF-480C-B115-DF90BB991EE6}" dt="2023-12-31T20:07:37.958" v="772" actId="1076"/>
          <ac:spMkLst>
            <pc:docMk/>
            <pc:sldMk cId="2605495435" sldId="260"/>
            <ac:spMk id="206" creationId="{54805B7B-D3F5-689A-50F8-3EB7EDE9067F}"/>
          </ac:spMkLst>
        </pc:sp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0" creationId="{0F4C3988-978D-CCBE-C031-6346E54F85AD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3" creationId="{0E85E634-1A36-2A62-A646-B3B3A4986068}"/>
          </ac:cxnSpMkLst>
        </pc:cxnChg>
        <pc:cxnChg chg="add del mod">
          <ac:chgData name="Jeremie Desgagne-Bouchard" userId="befeb1e1a66a0338" providerId="LiveId" clId="{D5FAC49C-33EF-480C-B115-DF90BB991EE6}" dt="2023-12-31T16:14:48.444" v="141" actId="478"/>
          <ac:cxnSpMkLst>
            <pc:docMk/>
            <pc:sldMk cId="2605495435" sldId="260"/>
            <ac:cxnSpMk id="26" creationId="{8E79AD17-7CA1-12BD-D619-FC950A1EFDFE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8" creationId="{459F09A4-36DD-AB7F-824C-2BB31C5B9B37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31" creationId="{774E8535-B9B7-F0D7-0289-089708D3C270}"/>
          </ac:cxnSpMkLst>
        </pc:cxnChg>
        <pc:cxnChg chg="del mod">
          <ac:chgData name="Jeremie Desgagne-Bouchard" userId="befeb1e1a66a0338" providerId="LiveId" clId="{D5FAC49C-33EF-480C-B115-DF90BB991EE6}" dt="2023-12-31T16:11:15.538" v="110" actId="478"/>
          <ac:cxnSpMkLst>
            <pc:docMk/>
            <pc:sldMk cId="2605495435" sldId="260"/>
            <ac:cxnSpMk id="43" creationId="{C4C4B3AA-FAAF-DDC6-2577-F2CEB09667F0}"/>
          </ac:cxnSpMkLst>
        </pc:cxnChg>
        <pc:cxnChg chg="del mod">
          <ac:chgData name="Jeremie Desgagne-Bouchard" userId="befeb1e1a66a0338" providerId="LiveId" clId="{D5FAC49C-33EF-480C-B115-DF90BB991EE6}" dt="2023-12-31T16:11:15.538" v="110" actId="478"/>
          <ac:cxnSpMkLst>
            <pc:docMk/>
            <pc:sldMk cId="2605495435" sldId="260"/>
            <ac:cxnSpMk id="48" creationId="{A11E63FE-2FA8-CC88-5011-22AA607E29E4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52" creationId="{12747A18-7282-4B24-F5AE-88E5075C1966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60" creationId="{64453930-AEDB-1BCB-7C93-FC0598B8EB9B}"/>
          </ac:cxnSpMkLst>
        </pc:cxnChg>
        <pc:cxnChg chg="add del mod">
          <ac:chgData name="Jeremie Desgagne-Bouchard" userId="befeb1e1a66a0338" providerId="LiveId" clId="{D5FAC49C-33EF-480C-B115-DF90BB991EE6}" dt="2023-12-31T16:34:42.678" v="295" actId="478"/>
          <ac:cxnSpMkLst>
            <pc:docMk/>
            <pc:sldMk cId="2605495435" sldId="260"/>
            <ac:cxnSpMk id="85" creationId="{932C01A8-1375-3A00-8B26-C4F62EBC2617}"/>
          </ac:cxnSpMkLst>
        </pc:cxnChg>
        <pc:cxnChg chg="add del mod">
          <ac:chgData name="Jeremie Desgagne-Bouchard" userId="befeb1e1a66a0338" providerId="LiveId" clId="{D5FAC49C-33EF-480C-B115-DF90BB991EE6}" dt="2023-12-31T16:34:45.616" v="296" actId="478"/>
          <ac:cxnSpMkLst>
            <pc:docMk/>
            <pc:sldMk cId="2605495435" sldId="260"/>
            <ac:cxnSpMk id="86" creationId="{AD331BB8-B202-AAA4-C68A-30C40D397AA7}"/>
          </ac:cxnSpMkLst>
        </pc:cxnChg>
        <pc:cxnChg chg="add del mod">
          <ac:chgData name="Jeremie Desgagne-Bouchard" userId="befeb1e1a66a0338" providerId="LiveId" clId="{D5FAC49C-33EF-480C-B115-DF90BB991EE6}" dt="2023-12-31T16:33:54.908" v="259" actId="478"/>
          <ac:cxnSpMkLst>
            <pc:docMk/>
            <pc:sldMk cId="2605495435" sldId="260"/>
            <ac:cxnSpMk id="89" creationId="{D3418AE8-2705-95D3-D773-FF7F61CDDD59}"/>
          </ac:cxnSpMkLst>
        </pc:cxnChg>
        <pc:cxnChg chg="add del mod">
          <ac:chgData name="Jeremie Desgagne-Bouchard" userId="befeb1e1a66a0338" providerId="LiveId" clId="{D5FAC49C-33EF-480C-B115-DF90BB991EE6}" dt="2023-12-31T16:32:31.414" v="233" actId="478"/>
          <ac:cxnSpMkLst>
            <pc:docMk/>
            <pc:sldMk cId="2605495435" sldId="260"/>
            <ac:cxnSpMk id="94" creationId="{C4406A3E-AC8A-6564-E62C-B3A7726898C4}"/>
          </ac:cxnSpMkLst>
        </pc:cxnChg>
        <pc:cxnChg chg="add del mod">
          <ac:chgData name="Jeremie Desgagne-Bouchard" userId="befeb1e1a66a0338" providerId="LiveId" clId="{D5FAC49C-33EF-480C-B115-DF90BB991EE6}" dt="2023-12-31T16:33:36.353" v="253" actId="478"/>
          <ac:cxnSpMkLst>
            <pc:docMk/>
            <pc:sldMk cId="2605495435" sldId="260"/>
            <ac:cxnSpMk id="102" creationId="{2180F220-37AB-ADB5-7D17-5D432346C1B3}"/>
          </ac:cxnSpMkLst>
        </pc:cxnChg>
        <pc:cxnChg chg="add del mod">
          <ac:chgData name="Jeremie Desgagne-Bouchard" userId="befeb1e1a66a0338" providerId="LiveId" clId="{D5FAC49C-33EF-480C-B115-DF90BB991EE6}" dt="2023-12-31T16:38:54.028" v="337" actId="478"/>
          <ac:cxnSpMkLst>
            <pc:docMk/>
            <pc:sldMk cId="2605495435" sldId="260"/>
            <ac:cxnSpMk id="128" creationId="{9E8378B7-5A4B-E3BA-CF02-9BFA63BF1CF8}"/>
          </ac:cxnSpMkLst>
        </pc:cxnChg>
        <pc:cxnChg chg="add del mod">
          <ac:chgData name="Jeremie Desgagne-Bouchard" userId="befeb1e1a66a0338" providerId="LiveId" clId="{D5FAC49C-33EF-480C-B115-DF90BB991EE6}" dt="2023-12-31T16:38:53.163" v="336" actId="478"/>
          <ac:cxnSpMkLst>
            <pc:docMk/>
            <pc:sldMk cId="2605495435" sldId="260"/>
            <ac:cxnSpMk id="130" creationId="{793EE5D5-2731-D5F7-B156-9EBF4E7693C3}"/>
          </ac:cxnSpMkLst>
        </pc:cxnChg>
        <pc:cxnChg chg="add del mod">
          <ac:chgData name="Jeremie Desgagne-Bouchard" userId="befeb1e1a66a0338" providerId="LiveId" clId="{D5FAC49C-33EF-480C-B115-DF90BB991EE6}" dt="2023-12-31T16:38:58.989" v="339" actId="478"/>
          <ac:cxnSpMkLst>
            <pc:docMk/>
            <pc:sldMk cId="2605495435" sldId="260"/>
            <ac:cxnSpMk id="134" creationId="{5BB607A1-9A23-38E2-BF1F-23AEC7679220}"/>
          </ac:cxnSpMkLst>
        </pc:cxnChg>
        <pc:cxnChg chg="add del mod">
          <ac:chgData name="Jeremie Desgagne-Bouchard" userId="befeb1e1a66a0338" providerId="LiveId" clId="{D5FAC49C-33EF-480C-B115-DF90BB991EE6}" dt="2023-12-31T16:36:01.095" v="313" actId="478"/>
          <ac:cxnSpMkLst>
            <pc:docMk/>
            <pc:sldMk cId="2605495435" sldId="260"/>
            <ac:cxnSpMk id="137" creationId="{B7B0B932-F39C-EE60-1F65-3853BC521471}"/>
          </ac:cxnSpMkLst>
        </pc:cxnChg>
        <pc:cxnChg chg="add del mod">
          <ac:chgData name="Jeremie Desgagne-Bouchard" userId="befeb1e1a66a0338" providerId="LiveId" clId="{D5FAC49C-33EF-480C-B115-DF90BB991EE6}" dt="2023-12-31T16:37:37.235" v="328" actId="478"/>
          <ac:cxnSpMkLst>
            <pc:docMk/>
            <pc:sldMk cId="2605495435" sldId="260"/>
            <ac:cxnSpMk id="140" creationId="{0D47DDDB-B087-D1B5-E834-4767CAA60933}"/>
          </ac:cxnSpMkLst>
        </pc:cxnChg>
        <pc:cxnChg chg="add del mod">
          <ac:chgData name="Jeremie Desgagne-Bouchard" userId="befeb1e1a66a0338" providerId="LiveId" clId="{D5FAC49C-33EF-480C-B115-DF90BB991EE6}" dt="2023-12-31T16:41:20.197" v="361" actId="478"/>
          <ac:cxnSpMkLst>
            <pc:docMk/>
            <pc:sldMk cId="2605495435" sldId="260"/>
            <ac:cxnSpMk id="183" creationId="{740DB335-0410-8795-A6F4-CC9D6E9B41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2DE-0931-50DC-18E3-C807610F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0959-6CF9-E5B8-F7D3-525A5C56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0D4C-B528-70E8-AC18-EE09854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0FCB-9586-CDE3-CAC0-F3038B6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9C0C-DC07-F61C-01F9-615EA6BF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6429-852C-0ABE-1CDA-9BF44D29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AB37-8A68-D110-1F22-D278EE62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C097-6DA8-3699-F4C4-DE5BD378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528F-F629-C338-D5E8-1A5278C9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D9E9-C93E-86F1-F279-0571181E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0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DF065-3B38-FC49-744F-B198E8651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F035-DF9F-CC05-38D7-8187A049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C485-6467-23E4-B2AC-7960CE4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BEAD-04D5-D47B-77BE-54E0F3E6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F89E-D29E-3BB0-AB9E-2D65BA3B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8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B483-1C60-6717-BEA1-5EB3AB22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2D46-F7B9-D14F-AC9B-EC73AD5A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E028-487A-168E-F34B-DE4354E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67EE-6D5F-EAE6-22A6-4DADE4B9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FE87-807A-06D2-0859-45A56BB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2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8756-4295-A592-E994-D0E0162D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D89E-6620-8787-88A6-2C60FDAB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4FE1-BAC6-3091-184B-452A3BF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5D80-ADAA-204F-605E-065ADBD2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D049-541F-EAC7-5392-C59E6550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53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708-32DF-5BC8-EFC4-0DBC09E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6709-F9FC-E9F5-0F34-5053F0DB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2224-B124-4C23-44EA-467EF826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071D-BCBA-A098-237A-7EE1E08A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62AD-6155-0815-0E52-07129820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602B-7C37-5E95-955F-474A5671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5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6330-6E56-4C34-0B82-692E059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8A61-85CF-B857-24E1-4EF29AB8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1FF7F-8DBA-0AFD-25A8-BEEA23BF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90B16-C978-AAFF-38F7-4F992691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23FA-D6C2-F294-D4A6-C58D18D8F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5C6E3-B655-7DB0-BF64-662285F3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259A2-AB56-3557-0D9E-E23FA2D0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25EA7-CB26-D694-B5E1-2B31FF03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0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B8C-5415-9E93-3262-496EB76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F0B1-D63B-1299-28FE-3DCF5F43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6918-B961-7545-EFC5-171537A3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2D9B-2A00-4F79-4024-8854D29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2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C788-6830-0087-0B4B-4122BB6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61955-1013-7EBB-1473-7C33B8F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AF804-BCFF-9BBB-D698-63566FE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5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F69A-AD36-C6A3-5062-C67049A5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F294-CCCE-AEA9-244C-66E85B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6AD-7787-D2C6-C063-4CB15DA7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A6AE-BE80-3EA6-C711-B4F3EC7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B4961-87CC-5A30-3661-07A5ED5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0B9D-1DC7-AADA-F0C2-D34F75AA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6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034-F86D-CAC6-1631-84E8994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01128-BBF1-3312-A25A-0DC61C590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2A9A-AC63-94CD-E005-D2A0E952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4E7D-DA07-43D0-1898-CE2FB3AA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CC0F-C7CD-72D3-0162-9F34AA07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0D50-D61B-38ED-212D-2C2764F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4DE9-ED96-A6F5-AF69-410E9FF3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47AB-D71D-0213-33DA-6B8ED9DE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D785-7F3E-00B0-A4C3-683FAF8D3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3351-8381-4697-BFF2-91AB0D217638}" type="datetimeFigureOut">
              <a:rPr lang="en-CA" smtClean="0"/>
              <a:t>2024-06-21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4745-D2BD-F45D-D0AD-69BBC9BF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2FC3-2890-77A3-FC0A-1A17167E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77D0D-4F7B-0A28-A1F8-46CD864582CE}"/>
              </a:ext>
            </a:extLst>
          </p:cNvPr>
          <p:cNvSpPr/>
          <p:nvPr/>
        </p:nvSpPr>
        <p:spPr>
          <a:xfrm>
            <a:off x="4654419" y="895739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0C3EE-2720-F31A-850D-2DA4199155F5}"/>
              </a:ext>
            </a:extLst>
          </p:cNvPr>
          <p:cNvSpPr/>
          <p:nvPr/>
        </p:nvSpPr>
        <p:spPr>
          <a:xfrm>
            <a:off x="2995126" y="1738597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2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72929-919D-FC1D-C52F-4C23C26B4C41}"/>
              </a:ext>
            </a:extLst>
          </p:cNvPr>
          <p:cNvSpPr/>
          <p:nvPr/>
        </p:nvSpPr>
        <p:spPr>
          <a:xfrm>
            <a:off x="6382143" y="1738597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2090055" y="2628114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7193915" y="2628110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4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5505065" y="2628111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1BB6-3B41-111E-7539-1C40A79AE608}"/>
              </a:ext>
            </a:extLst>
          </p:cNvPr>
          <p:cNvSpPr/>
          <p:nvPr/>
        </p:nvSpPr>
        <p:spPr>
          <a:xfrm>
            <a:off x="3816215" y="2628112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2</a:t>
            </a:r>
            <a:endParaRPr lang="en-CA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D78E-FAC3-7249-EE00-8964D3DF35B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4357395" y="1464906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68C08-2214-E0CF-1252-B207AB7C8627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5335554" y="1464906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CF133A-CAAE-E765-B83A-5355768A45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676261" y="2307764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3E5E5-340A-AB26-9EF8-6D8D06B63AA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771190" y="2307764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A4F70D-E9D1-EA14-D232-7E8A92B1F8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63278" y="2307764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35E26-D0E1-6CA6-03C1-9B5F1F6B9D1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86200" y="2307764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349119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Features</a:t>
            </a:r>
            <a:endParaRPr lang="fr-CA" sz="1200" dirty="0"/>
          </a:p>
          <a:p>
            <a:pPr algn="ctr"/>
            <a:r>
              <a:rPr lang="en-CA" sz="1000" dirty="0"/>
              <a:t>[</a:t>
            </a:r>
            <a:r>
              <a:rPr lang="en-CA" sz="1000" dirty="0" err="1"/>
              <a:t>nfeats</a:t>
            </a:r>
            <a:r>
              <a:rPr lang="en-CA" sz="1000" dirty="0"/>
              <a:t>, bs]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4870975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Weights</a:t>
            </a:r>
            <a:endParaRPr lang="fr-CA" sz="1200" dirty="0"/>
          </a:p>
          <a:p>
            <a:pPr algn="ctr"/>
            <a:r>
              <a:rPr lang="en-CA" sz="1200" dirty="0"/>
              <a:t>[2^depth, </a:t>
            </a:r>
            <a:r>
              <a:rPr lang="en-CA" sz="1200" dirty="0" err="1"/>
              <a:t>ntrees</a:t>
            </a:r>
            <a:r>
              <a:rPr lang="en-CA" sz="1200" dirty="0"/>
              <a:t>, bs]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2623461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fr-CA" sz="1200" dirty="0"/>
          </a:p>
          <a:p>
            <a:pPr algn="ctr"/>
            <a:r>
              <a:rPr lang="en-CA" sz="1000" dirty="0"/>
              <a:t>[2^depth-1, </a:t>
            </a:r>
            <a:r>
              <a:rPr lang="en-CA" sz="1000" dirty="0" err="1"/>
              <a:t>ntrees</a:t>
            </a:r>
            <a:r>
              <a:rPr lang="en-CA" sz="1000" dirty="0"/>
              <a:t>, bs]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B2EB4-542A-2A7E-10C9-7E06807B102B}"/>
              </a:ext>
            </a:extLst>
          </p:cNvPr>
          <p:cNvSpPr/>
          <p:nvPr/>
        </p:nvSpPr>
        <p:spPr>
          <a:xfrm>
            <a:off x="5137286" y="1918597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1</a:t>
            </a:r>
            <a:endParaRPr lang="en-CA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1E5749-B6E5-5E8B-B6EA-1180C98309C2}"/>
              </a:ext>
            </a:extLst>
          </p:cNvPr>
          <p:cNvSpPr/>
          <p:nvPr/>
        </p:nvSpPr>
        <p:spPr>
          <a:xfrm>
            <a:off x="5137286" y="2620148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2</a:t>
            </a:r>
            <a:endParaRPr lang="en-CA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1D087-D389-C4B4-6ED2-021A63102C40}"/>
              </a:ext>
            </a:extLst>
          </p:cNvPr>
          <p:cNvSpPr/>
          <p:nvPr/>
        </p:nvSpPr>
        <p:spPr>
          <a:xfrm>
            <a:off x="5128346" y="3321699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3</a:t>
            </a:r>
            <a:endParaRPr lang="en-CA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733D3-A7AE-8A4F-586D-76A13DB699A5}"/>
              </a:ext>
            </a:extLst>
          </p:cNvPr>
          <p:cNvSpPr/>
          <p:nvPr/>
        </p:nvSpPr>
        <p:spPr>
          <a:xfrm>
            <a:off x="5128345" y="4023250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4</a:t>
            </a:r>
            <a:endParaRPr lang="en-CA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3246281" y="191859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1</a:t>
            </a:r>
            <a:endParaRPr lang="en-CA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3246280" y="262014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2</a:t>
            </a:r>
            <a:endParaRPr lang="en-CA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9297B-73D2-4706-2FA7-8D424AB5C76D}"/>
              </a:ext>
            </a:extLst>
          </p:cNvPr>
          <p:cNvSpPr/>
          <p:nvPr/>
        </p:nvSpPr>
        <p:spPr>
          <a:xfrm>
            <a:off x="3246280" y="332169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3</a:t>
            </a:r>
            <a:endParaRPr lang="en-CA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C4B3AA-FAAF-DDC6-2577-F2CEB09667F0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3815447" y="3606281"/>
            <a:ext cx="1312899" cy="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1E63FE-2FA8-CC88-5011-22AA607E29E4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>
            <a:off x="3815448" y="2203181"/>
            <a:ext cx="1312898" cy="14031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40C3C1-2B26-568C-A8E5-477926924F62}"/>
              </a:ext>
            </a:extLst>
          </p:cNvPr>
          <p:cNvSpPr txBox="1"/>
          <p:nvPr/>
        </p:nvSpPr>
        <p:spPr>
          <a:xfrm>
            <a:off x="5695373" y="3483172"/>
            <a:ext cx="1298309" cy="24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NW3</a:t>
            </a:r>
            <a:endParaRPr lang="en-CA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650C7-5187-FBF2-BFD7-D98E88349DEE}"/>
              </a:ext>
            </a:extLst>
          </p:cNvPr>
          <p:cNvSpPr txBox="1"/>
          <p:nvPr/>
        </p:nvSpPr>
        <p:spPr>
          <a:xfrm>
            <a:off x="5695374" y="4184723"/>
            <a:ext cx="129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(1 - NW3)</a:t>
            </a:r>
            <a:endParaRPr lang="en-CA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6343-68E6-0C22-A0CB-226B4940AFC3}"/>
              </a:ext>
            </a:extLst>
          </p:cNvPr>
          <p:cNvSpPr txBox="1"/>
          <p:nvPr/>
        </p:nvSpPr>
        <p:spPr>
          <a:xfrm>
            <a:off x="5695374" y="2781619"/>
            <a:ext cx="1298308" cy="24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(1 - NW2)</a:t>
            </a:r>
            <a:endParaRPr lang="en-CA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44E5E0-A2A6-7F84-C964-6A01219D3243}"/>
              </a:ext>
            </a:extLst>
          </p:cNvPr>
          <p:cNvSpPr txBox="1"/>
          <p:nvPr/>
        </p:nvSpPr>
        <p:spPr>
          <a:xfrm>
            <a:off x="5695374" y="2080070"/>
            <a:ext cx="1298310" cy="24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NW2</a:t>
            </a:r>
            <a:endParaRPr lang="en-CA" sz="1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38A834-5AF0-9008-B1B1-B5C4544D7C4B}"/>
              </a:ext>
            </a:extLst>
          </p:cNvPr>
          <p:cNvSpPr/>
          <p:nvPr/>
        </p:nvSpPr>
        <p:spPr>
          <a:xfrm>
            <a:off x="7462354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Output</a:t>
            </a:r>
          </a:p>
          <a:p>
            <a:pPr algn="ctr"/>
            <a:r>
              <a:rPr lang="en-CA" sz="1200" dirty="0"/>
              <a:t>[outsize, </a:t>
            </a:r>
            <a:r>
              <a:rPr lang="en-CA" sz="1200" dirty="0" err="1"/>
              <a:t>ntrees</a:t>
            </a:r>
            <a:r>
              <a:rPr lang="en-CA" sz="1200" dirty="0"/>
              <a:t>, bs]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B1F897-1B46-49B6-8CB6-C750AF6450E4}"/>
              </a:ext>
            </a:extLst>
          </p:cNvPr>
          <p:cNvSpPr/>
          <p:nvPr/>
        </p:nvSpPr>
        <p:spPr>
          <a:xfrm>
            <a:off x="8022189" y="1918597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1</a:t>
            </a:r>
            <a:endParaRPr lang="en-CA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218287-EB9F-84EA-E072-D6557AC5511C}"/>
              </a:ext>
            </a:extLst>
          </p:cNvPr>
          <p:cNvSpPr/>
          <p:nvPr/>
        </p:nvSpPr>
        <p:spPr>
          <a:xfrm>
            <a:off x="8022189" y="2620148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2</a:t>
            </a:r>
            <a:endParaRPr lang="en-CA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705B05-E78C-374B-267B-B77FC45BE4E5}"/>
              </a:ext>
            </a:extLst>
          </p:cNvPr>
          <p:cNvSpPr/>
          <p:nvPr/>
        </p:nvSpPr>
        <p:spPr>
          <a:xfrm>
            <a:off x="8013249" y="3321699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3</a:t>
            </a:r>
            <a:endParaRPr lang="en-CA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1837C6-BC55-14F0-D020-5C6A8939CBB9}"/>
              </a:ext>
            </a:extLst>
          </p:cNvPr>
          <p:cNvSpPr/>
          <p:nvPr/>
        </p:nvSpPr>
        <p:spPr>
          <a:xfrm>
            <a:off x="8013248" y="4023250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4</a:t>
            </a:r>
            <a:endParaRPr lang="en-CA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3F4FFC-05B4-8311-C56D-A955CB9ACA4A}"/>
              </a:ext>
            </a:extLst>
          </p:cNvPr>
          <p:cNvSpPr txBox="1"/>
          <p:nvPr/>
        </p:nvSpPr>
        <p:spPr>
          <a:xfrm>
            <a:off x="8580277" y="3483172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NW3</a:t>
            </a:r>
            <a:endParaRPr lang="en-CA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5EF314-538E-E268-3C1F-2BBD7C122479}"/>
              </a:ext>
            </a:extLst>
          </p:cNvPr>
          <p:cNvSpPr txBox="1"/>
          <p:nvPr/>
        </p:nvSpPr>
        <p:spPr>
          <a:xfrm>
            <a:off x="8580277" y="4184723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(1 - NW3)</a:t>
            </a:r>
            <a:endParaRPr lang="en-CA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6C5BAD-4CE3-095E-85BD-5BA244B420EF}"/>
              </a:ext>
            </a:extLst>
          </p:cNvPr>
          <p:cNvSpPr txBox="1"/>
          <p:nvPr/>
        </p:nvSpPr>
        <p:spPr>
          <a:xfrm>
            <a:off x="8580277" y="2781619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(1 - NW2)</a:t>
            </a:r>
            <a:endParaRPr lang="en-CA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14B036-950F-AD0D-5281-1D941FF0B57F}"/>
              </a:ext>
            </a:extLst>
          </p:cNvPr>
          <p:cNvSpPr txBox="1"/>
          <p:nvPr/>
        </p:nvSpPr>
        <p:spPr>
          <a:xfrm>
            <a:off x="8580277" y="2080069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NW2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35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77D0D-4F7B-0A28-A1F8-46CD864582CE}"/>
              </a:ext>
            </a:extLst>
          </p:cNvPr>
          <p:cNvSpPr/>
          <p:nvPr/>
        </p:nvSpPr>
        <p:spPr>
          <a:xfrm>
            <a:off x="4654419" y="895739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0C3EE-2720-F31A-850D-2DA4199155F5}"/>
              </a:ext>
            </a:extLst>
          </p:cNvPr>
          <p:cNvSpPr/>
          <p:nvPr/>
        </p:nvSpPr>
        <p:spPr>
          <a:xfrm>
            <a:off x="2995126" y="1738597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72929-919D-FC1D-C52F-4C23C26B4C41}"/>
              </a:ext>
            </a:extLst>
          </p:cNvPr>
          <p:cNvSpPr/>
          <p:nvPr/>
        </p:nvSpPr>
        <p:spPr>
          <a:xfrm>
            <a:off x="6382143" y="1738597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2090055" y="2628114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7193915" y="2628110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4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5505065" y="2628111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1BB6-3B41-111E-7539-1C40A79AE608}"/>
              </a:ext>
            </a:extLst>
          </p:cNvPr>
          <p:cNvSpPr/>
          <p:nvPr/>
        </p:nvSpPr>
        <p:spPr>
          <a:xfrm>
            <a:off x="3816215" y="2628112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2</a:t>
            </a:r>
            <a:endParaRPr lang="en-CA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D78E-FAC3-7249-EE00-8964D3DF35B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4357395" y="1464906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68C08-2214-E0CF-1252-B207AB7C8627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5335554" y="1464906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CF133A-CAAE-E765-B83A-5355768A45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676261" y="2307764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3E5E5-340A-AB26-9EF8-6D8D06B63AA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771190" y="2307764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A4F70D-E9D1-EA14-D232-7E8A92B1F8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63278" y="2307764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35E26-D0E1-6CA6-03C1-9B5F1F6B9D1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86200" y="2307764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96B2EB4-542A-2A7E-10C9-7E06807B102B}"/>
              </a:ext>
            </a:extLst>
          </p:cNvPr>
          <p:cNvSpPr/>
          <p:nvPr/>
        </p:nvSpPr>
        <p:spPr>
          <a:xfrm>
            <a:off x="6074312" y="288039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1E5749-B6E5-5E8B-B6EA-1180C98309C2}"/>
              </a:ext>
            </a:extLst>
          </p:cNvPr>
          <p:cNvSpPr/>
          <p:nvPr/>
        </p:nvSpPr>
        <p:spPr>
          <a:xfrm>
            <a:off x="6074312" y="344658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1D087-D389-C4B4-6ED2-021A63102C40}"/>
              </a:ext>
            </a:extLst>
          </p:cNvPr>
          <p:cNvSpPr/>
          <p:nvPr/>
        </p:nvSpPr>
        <p:spPr>
          <a:xfrm>
            <a:off x="6074312" y="401278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733D3-A7AE-8A4F-586D-76A13DB699A5}"/>
              </a:ext>
            </a:extLst>
          </p:cNvPr>
          <p:cNvSpPr/>
          <p:nvPr/>
        </p:nvSpPr>
        <p:spPr>
          <a:xfrm>
            <a:off x="6074312" y="458192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2090406" y="23141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2090407" y="288369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9297B-73D2-4706-2FA7-8D424AB5C76D}"/>
              </a:ext>
            </a:extLst>
          </p:cNvPr>
          <p:cNvSpPr/>
          <p:nvPr/>
        </p:nvSpPr>
        <p:spPr>
          <a:xfrm>
            <a:off x="2090406" y="345319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3F4FFC-05B4-8311-C56D-A955CB9ACA4A}"/>
              </a:ext>
            </a:extLst>
          </p:cNvPr>
          <p:cNvSpPr txBox="1"/>
          <p:nvPr/>
        </p:nvSpPr>
        <p:spPr>
          <a:xfrm>
            <a:off x="3991069" y="4180197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NW3 x CNW3</a:t>
            </a:r>
            <a:endParaRPr lang="en-CA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5EF314-538E-E268-3C1F-2BBD7C122479}"/>
              </a:ext>
            </a:extLst>
          </p:cNvPr>
          <p:cNvSpPr txBox="1"/>
          <p:nvPr/>
        </p:nvSpPr>
        <p:spPr>
          <a:xfrm>
            <a:off x="4000017" y="4766367"/>
            <a:ext cx="13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NW3) x CNW3</a:t>
            </a:r>
            <a:endParaRPr lang="en-CA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6C5BAD-4CE3-095E-85BD-5BA244B420EF}"/>
              </a:ext>
            </a:extLst>
          </p:cNvPr>
          <p:cNvSpPr txBox="1"/>
          <p:nvPr/>
        </p:nvSpPr>
        <p:spPr>
          <a:xfrm>
            <a:off x="3991069" y="360592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NW2) x CNW2</a:t>
            </a:r>
            <a:endParaRPr lang="en-CA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14B036-950F-AD0D-5281-1D941FF0B57F}"/>
              </a:ext>
            </a:extLst>
          </p:cNvPr>
          <p:cNvSpPr txBox="1"/>
          <p:nvPr/>
        </p:nvSpPr>
        <p:spPr>
          <a:xfrm>
            <a:off x="3991069" y="3036758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NW2 x CNW2</a:t>
            </a:r>
            <a:endParaRPr lang="en-CA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1D86C-36F3-20AA-F5F7-A257B0016A94}"/>
              </a:ext>
            </a:extLst>
          </p:cNvPr>
          <p:cNvSpPr/>
          <p:nvPr/>
        </p:nvSpPr>
        <p:spPr>
          <a:xfrm>
            <a:off x="3430858" y="119073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DA6FF-011B-DF2E-BFF9-39469EC1C6E1}"/>
              </a:ext>
            </a:extLst>
          </p:cNvPr>
          <p:cNvSpPr/>
          <p:nvPr/>
        </p:nvSpPr>
        <p:spPr>
          <a:xfrm>
            <a:off x="3430854" y="175462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8DA8D8-A9DB-28B8-5489-5D303C8957AB}"/>
              </a:ext>
            </a:extLst>
          </p:cNvPr>
          <p:cNvSpPr/>
          <p:nvPr/>
        </p:nvSpPr>
        <p:spPr>
          <a:xfrm>
            <a:off x="3430854" y="232379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40889-CD34-AE94-EA69-ACB60F8687F3}"/>
              </a:ext>
            </a:extLst>
          </p:cNvPr>
          <p:cNvSpPr/>
          <p:nvPr/>
        </p:nvSpPr>
        <p:spPr>
          <a:xfrm>
            <a:off x="3430853" y="288768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62AB62-D427-79BA-18B0-FB19FB54236C}"/>
              </a:ext>
            </a:extLst>
          </p:cNvPr>
          <p:cNvSpPr/>
          <p:nvPr/>
        </p:nvSpPr>
        <p:spPr>
          <a:xfrm>
            <a:off x="3430853" y="345617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5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0822B-127F-7EDB-7EB2-2E4D134C7758}"/>
              </a:ext>
            </a:extLst>
          </p:cNvPr>
          <p:cNvSpPr/>
          <p:nvPr/>
        </p:nvSpPr>
        <p:spPr>
          <a:xfrm>
            <a:off x="3430852" y="402467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6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40251-E728-4B52-4B84-70136F316BD5}"/>
              </a:ext>
            </a:extLst>
          </p:cNvPr>
          <p:cNvSpPr/>
          <p:nvPr/>
        </p:nvSpPr>
        <p:spPr>
          <a:xfrm>
            <a:off x="3430850" y="45878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7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4C3988-978D-CCBE-C031-6346E54F85AD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>
            <a:off x="2659574" y="3168279"/>
            <a:ext cx="771279" cy="39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85E634-1A36-2A62-A646-B3B3A4986068}"/>
              </a:ext>
            </a:extLst>
          </p:cNvPr>
          <p:cNvCxnSpPr>
            <a:cxnSpLocks/>
            <a:stCxn id="38" idx="3"/>
            <a:endCxn id="17" idx="1"/>
          </p:cNvCxnSpPr>
          <p:nvPr/>
        </p:nvCxnSpPr>
        <p:spPr>
          <a:xfrm>
            <a:off x="2659574" y="3168279"/>
            <a:ext cx="771279" cy="572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9F09A4-36DD-AB7F-824C-2BB31C5B9B37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>
            <a:off x="2659573" y="3737782"/>
            <a:ext cx="771279" cy="5714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4E8535-B9B7-F0D7-0289-089708D3C270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>
            <a:off x="2659573" y="3737782"/>
            <a:ext cx="771277" cy="1134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747A18-7282-4B24-F5AE-88E5075C1966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 flipV="1">
            <a:off x="2659573" y="2039210"/>
            <a:ext cx="771281" cy="5595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453930-AEDB-1BCB-7C93-FC0598B8EB9B}"/>
              </a:ext>
            </a:extLst>
          </p:cNvPr>
          <p:cNvCxnSpPr>
            <a:cxnSpLocks/>
            <a:stCxn id="37" idx="3"/>
            <a:endCxn id="15" idx="1"/>
          </p:cNvCxnSpPr>
          <p:nvPr/>
        </p:nvCxnSpPr>
        <p:spPr>
          <a:xfrm>
            <a:off x="2659573" y="2598776"/>
            <a:ext cx="771281" cy="9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B1C8E95-81C8-8407-B86F-F2BB684523E5}"/>
              </a:ext>
            </a:extLst>
          </p:cNvPr>
          <p:cNvSpPr txBox="1"/>
          <p:nvPr/>
        </p:nvSpPr>
        <p:spPr>
          <a:xfrm>
            <a:off x="3991069" y="142657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== 1.0</a:t>
            </a:r>
            <a:endParaRPr lang="en-CA" sz="1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F7334D5-0D70-055D-AC7F-CF8391E7966B}"/>
              </a:ext>
            </a:extLst>
          </p:cNvPr>
          <p:cNvSpPr txBox="1"/>
          <p:nvPr/>
        </p:nvSpPr>
        <p:spPr>
          <a:xfrm>
            <a:off x="3991069" y="1924863"/>
            <a:ext cx="12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CNW1</a:t>
            </a:r>
            <a:endParaRPr lang="en-CA" sz="1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D40E095-DEA9-B97F-F240-916CB4B5D59E}"/>
              </a:ext>
            </a:extLst>
          </p:cNvPr>
          <p:cNvSpPr txBox="1"/>
          <p:nvPr/>
        </p:nvSpPr>
        <p:spPr>
          <a:xfrm>
            <a:off x="3991069" y="2434669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– NW1) x CNW1 </a:t>
            </a:r>
            <a:endParaRPr lang="en-CA" sz="10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F275C84-9E48-AC6A-C082-F10D3A1CBD94}"/>
              </a:ext>
            </a:extLst>
          </p:cNvPr>
          <p:cNvSpPr/>
          <p:nvPr/>
        </p:nvSpPr>
        <p:spPr>
          <a:xfrm>
            <a:off x="8124825" y="288335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1</a:t>
            </a:r>
            <a:endParaRPr lang="en-CA" sz="10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D8BF0D7-CB38-9A2E-25B4-2F59A333BB28}"/>
              </a:ext>
            </a:extLst>
          </p:cNvPr>
          <p:cNvSpPr/>
          <p:nvPr/>
        </p:nvSpPr>
        <p:spPr>
          <a:xfrm>
            <a:off x="8124825" y="3449557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2</a:t>
            </a:r>
            <a:endParaRPr lang="en-CA" sz="10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367459-3966-1C1A-5FA1-E1AA5CF947B7}"/>
              </a:ext>
            </a:extLst>
          </p:cNvPr>
          <p:cNvSpPr/>
          <p:nvPr/>
        </p:nvSpPr>
        <p:spPr>
          <a:xfrm>
            <a:off x="8124825" y="40157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3</a:t>
            </a:r>
            <a:endParaRPr lang="en-CA" sz="10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558F9DF-BCCC-262C-D36B-740A46268789}"/>
              </a:ext>
            </a:extLst>
          </p:cNvPr>
          <p:cNvSpPr/>
          <p:nvPr/>
        </p:nvSpPr>
        <p:spPr>
          <a:xfrm>
            <a:off x="8124825" y="4584898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4</a:t>
            </a:r>
            <a:endParaRPr lang="en-CA" sz="1000" dirty="0"/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94BEDE1C-04E1-3B6D-2DE0-157F882EC87B}"/>
              </a:ext>
            </a:extLst>
          </p:cNvPr>
          <p:cNvSpPr/>
          <p:nvPr/>
        </p:nvSpPr>
        <p:spPr>
          <a:xfrm>
            <a:off x="4969819" y="2883359"/>
            <a:ext cx="356412" cy="227070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Double Bracket 198">
            <a:extLst>
              <a:ext uri="{FF2B5EF4-FFF2-40B4-BE49-F238E27FC236}">
                <a16:creationId xmlns:a16="http://schemas.microsoft.com/office/drawing/2014/main" id="{3E30C9B0-EDF0-66C5-0AB4-0E545F6275E7}"/>
              </a:ext>
            </a:extLst>
          </p:cNvPr>
          <p:cNvSpPr/>
          <p:nvPr/>
        </p:nvSpPr>
        <p:spPr>
          <a:xfrm>
            <a:off x="5625764" y="2771200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Double Bracket 203">
            <a:extLst>
              <a:ext uri="{FF2B5EF4-FFF2-40B4-BE49-F238E27FC236}">
                <a16:creationId xmlns:a16="http://schemas.microsoft.com/office/drawing/2014/main" id="{CE73B2F4-A399-7794-B769-9F7478527518}"/>
              </a:ext>
            </a:extLst>
          </p:cNvPr>
          <p:cNvSpPr/>
          <p:nvPr/>
        </p:nvSpPr>
        <p:spPr>
          <a:xfrm>
            <a:off x="7676277" y="2771200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9B13E3B-99DE-49F8-9B0E-AF71268EFE3D}"/>
              </a:ext>
            </a:extLst>
          </p:cNvPr>
          <p:cNvSpPr txBox="1"/>
          <p:nvPr/>
        </p:nvSpPr>
        <p:spPr>
          <a:xfrm>
            <a:off x="7242889" y="385889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4805B7B-D3F5-689A-50F8-3EB7EDE9067F}"/>
              </a:ext>
            </a:extLst>
          </p:cNvPr>
          <p:cNvSpPr txBox="1"/>
          <p:nvPr/>
        </p:nvSpPr>
        <p:spPr>
          <a:xfrm>
            <a:off x="9293403" y="3858897"/>
            <a:ext cx="96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   </a:t>
            </a:r>
            <a:r>
              <a:rPr lang="fr-CA" sz="1400" dirty="0" err="1"/>
              <a:t>pred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6054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4951917" y="2343295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4951916" y="2911602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1CA49-0E8B-1CE6-C00C-00820861C342}"/>
              </a:ext>
            </a:extLst>
          </p:cNvPr>
          <p:cNvSpPr/>
          <p:nvPr/>
        </p:nvSpPr>
        <p:spPr>
          <a:xfrm>
            <a:off x="3294099" y="26278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W1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BFE99-0119-505F-E21A-B42F92BB087D}"/>
              </a:ext>
            </a:extLst>
          </p:cNvPr>
          <p:cNvSpPr/>
          <p:nvPr/>
        </p:nvSpPr>
        <p:spPr>
          <a:xfrm>
            <a:off x="3863266" y="26278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W2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C79CC-2998-52E8-D5F6-74E4D23C7893}"/>
              </a:ext>
            </a:extLst>
          </p:cNvPr>
          <p:cNvSpPr txBox="1"/>
          <p:nvPr/>
        </p:nvSpPr>
        <p:spPr>
          <a:xfrm>
            <a:off x="4550913" y="275771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F9993-24BC-01EF-4CAD-E595160BAFD8}"/>
              </a:ext>
            </a:extLst>
          </p:cNvPr>
          <p:cNvSpPr txBox="1"/>
          <p:nvPr/>
        </p:nvSpPr>
        <p:spPr>
          <a:xfrm>
            <a:off x="5639180" y="275771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+</a:t>
            </a:r>
            <a:endParaRPr lang="en-CA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5742A-8C5A-92F1-F866-02920F59B8FD}"/>
              </a:ext>
            </a:extLst>
          </p:cNvPr>
          <p:cNvSpPr/>
          <p:nvPr/>
        </p:nvSpPr>
        <p:spPr>
          <a:xfrm>
            <a:off x="5985714" y="26278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bg1"/>
                </a:solidFill>
              </a:rPr>
              <a:t>bias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30DE4-2F3D-155B-6AEB-6307964E14F8}"/>
              </a:ext>
            </a:extLst>
          </p:cNvPr>
          <p:cNvSpPr txBox="1"/>
          <p:nvPr/>
        </p:nvSpPr>
        <p:spPr>
          <a:xfrm>
            <a:off x="6908442" y="2757711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</a:t>
            </a:r>
            <a:endParaRPr lang="en-CA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DD6244-715B-5C8B-3A83-4857F95856C0}"/>
              </a:ext>
            </a:extLst>
          </p:cNvPr>
          <p:cNvSpPr/>
          <p:nvPr/>
        </p:nvSpPr>
        <p:spPr>
          <a:xfrm>
            <a:off x="7254976" y="262787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F70E8A-AB54-407E-B90D-FBB4F8234445}"/>
              </a:ext>
            </a:extLst>
          </p:cNvPr>
          <p:cNvSpPr/>
          <p:nvPr/>
        </p:nvSpPr>
        <p:spPr>
          <a:xfrm>
            <a:off x="6618891" y="2342863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6C94A2B-B222-1F68-813A-96729374C356}"/>
              </a:ext>
            </a:extLst>
          </p:cNvPr>
          <p:cNvSpPr/>
          <p:nvPr/>
        </p:nvSpPr>
        <p:spPr>
          <a:xfrm flipH="1">
            <a:off x="2999013" y="2343295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111CF-FA2D-1357-8A9F-56B6F1C59E87}"/>
              </a:ext>
            </a:extLst>
          </p:cNvPr>
          <p:cNvSpPr txBox="1"/>
          <p:nvPr/>
        </p:nvSpPr>
        <p:spPr>
          <a:xfrm>
            <a:off x="2146600" y="2757712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/>
              <a:t>sigmoid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9932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1CA49-0E8B-1CE6-C00C-00820861C342}"/>
              </a:ext>
            </a:extLst>
          </p:cNvPr>
          <p:cNvSpPr/>
          <p:nvPr/>
        </p:nvSpPr>
        <p:spPr>
          <a:xfrm>
            <a:off x="2117535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BFE99-0119-505F-E21A-B42F92BB087D}"/>
              </a:ext>
            </a:extLst>
          </p:cNvPr>
          <p:cNvSpPr/>
          <p:nvPr/>
        </p:nvSpPr>
        <p:spPr>
          <a:xfrm>
            <a:off x="2117536" y="204331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CCEE5-3DF7-330A-43C8-DAD4CD7B654A}"/>
              </a:ext>
            </a:extLst>
          </p:cNvPr>
          <p:cNvSpPr/>
          <p:nvPr/>
        </p:nvSpPr>
        <p:spPr>
          <a:xfrm>
            <a:off x="3250232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F70E8A-AB54-407E-B90D-FBB4F8234445}"/>
              </a:ext>
            </a:extLst>
          </p:cNvPr>
          <p:cNvSpPr/>
          <p:nvPr/>
        </p:nvSpPr>
        <p:spPr>
          <a:xfrm rot="10800000">
            <a:off x="1819740" y="1494527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73201-C87F-1CE4-07B1-A3D0A6E36DCD}"/>
              </a:ext>
            </a:extLst>
          </p:cNvPr>
          <p:cNvSpPr/>
          <p:nvPr/>
        </p:nvSpPr>
        <p:spPr>
          <a:xfrm>
            <a:off x="2686702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1A78-F171-25CB-6550-F74B2D318F6F}"/>
              </a:ext>
            </a:extLst>
          </p:cNvPr>
          <p:cNvSpPr/>
          <p:nvPr/>
        </p:nvSpPr>
        <p:spPr>
          <a:xfrm>
            <a:off x="2686703" y="204331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C833F-26D4-DCF1-8745-8CA770D82D3C}"/>
              </a:ext>
            </a:extLst>
          </p:cNvPr>
          <p:cNvSpPr/>
          <p:nvPr/>
        </p:nvSpPr>
        <p:spPr>
          <a:xfrm>
            <a:off x="3819399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D0FCF-13A3-4BF0-805D-F9CE4C650D1B}"/>
              </a:ext>
            </a:extLst>
          </p:cNvPr>
          <p:cNvSpPr/>
          <p:nvPr/>
        </p:nvSpPr>
        <p:spPr>
          <a:xfrm>
            <a:off x="3250232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F0D1AC-3185-C45E-EA73-2C409EC579CD}"/>
              </a:ext>
            </a:extLst>
          </p:cNvPr>
          <p:cNvSpPr/>
          <p:nvPr/>
        </p:nvSpPr>
        <p:spPr>
          <a:xfrm>
            <a:off x="3819398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21D29-C88A-7A23-4208-E5E468B0A46E}"/>
              </a:ext>
            </a:extLst>
          </p:cNvPr>
          <p:cNvSpPr/>
          <p:nvPr/>
        </p:nvSpPr>
        <p:spPr>
          <a:xfrm>
            <a:off x="4382927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ACD35-A7E7-D79E-EA75-9EDBF26C145E}"/>
              </a:ext>
            </a:extLst>
          </p:cNvPr>
          <p:cNvSpPr/>
          <p:nvPr/>
        </p:nvSpPr>
        <p:spPr>
          <a:xfrm>
            <a:off x="4952094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92C5CD-AA45-FEAE-E78D-9EDE5667E109}"/>
              </a:ext>
            </a:extLst>
          </p:cNvPr>
          <p:cNvSpPr/>
          <p:nvPr/>
        </p:nvSpPr>
        <p:spPr>
          <a:xfrm>
            <a:off x="4382927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A3581-0B64-6F32-5621-E3C472A4CAE4}"/>
              </a:ext>
            </a:extLst>
          </p:cNvPr>
          <p:cNvSpPr/>
          <p:nvPr/>
        </p:nvSpPr>
        <p:spPr>
          <a:xfrm>
            <a:off x="4952093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05493B3-6F73-6E46-4FD9-33638A7183AF}"/>
              </a:ext>
            </a:extLst>
          </p:cNvPr>
          <p:cNvSpPr/>
          <p:nvPr/>
        </p:nvSpPr>
        <p:spPr>
          <a:xfrm rot="16200000">
            <a:off x="2870171" y="523875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D7D42B-3621-D768-9627-547E0B9EE939}"/>
              </a:ext>
            </a:extLst>
          </p:cNvPr>
          <p:cNvSpPr/>
          <p:nvPr/>
        </p:nvSpPr>
        <p:spPr>
          <a:xfrm>
            <a:off x="2117535" y="3181144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N1T1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B56E56-496E-9C23-E379-DF89228E824D}"/>
              </a:ext>
            </a:extLst>
          </p:cNvPr>
          <p:cNvSpPr/>
          <p:nvPr/>
        </p:nvSpPr>
        <p:spPr>
          <a:xfrm>
            <a:off x="2686702" y="3181144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N2T1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6CBC8-D8CC-F50A-7A66-3550DF5DA0F2}"/>
              </a:ext>
            </a:extLst>
          </p:cNvPr>
          <p:cNvSpPr/>
          <p:nvPr/>
        </p:nvSpPr>
        <p:spPr>
          <a:xfrm>
            <a:off x="3250231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28D7C4-388C-9765-48F4-4E75DFF69047}"/>
              </a:ext>
            </a:extLst>
          </p:cNvPr>
          <p:cNvSpPr/>
          <p:nvPr/>
        </p:nvSpPr>
        <p:spPr>
          <a:xfrm>
            <a:off x="3819397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FB89F7-4C42-4631-1EE6-EB3D3F527ED9}"/>
              </a:ext>
            </a:extLst>
          </p:cNvPr>
          <p:cNvSpPr/>
          <p:nvPr/>
        </p:nvSpPr>
        <p:spPr>
          <a:xfrm>
            <a:off x="4382926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9FBDB8-EE36-95AF-C0FB-69C92884DCC4}"/>
              </a:ext>
            </a:extLst>
          </p:cNvPr>
          <p:cNvSpPr/>
          <p:nvPr/>
        </p:nvSpPr>
        <p:spPr>
          <a:xfrm>
            <a:off x="4952092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22FA01E5-4585-DF53-0918-21CC873EC33A}"/>
              </a:ext>
            </a:extLst>
          </p:cNvPr>
          <p:cNvSpPr/>
          <p:nvPr/>
        </p:nvSpPr>
        <p:spPr>
          <a:xfrm rot="10800000">
            <a:off x="1840018" y="3180806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2B9F0-8198-1731-9305-AD0C3C897A0C}"/>
              </a:ext>
            </a:extLst>
          </p:cNvPr>
          <p:cNvSpPr/>
          <p:nvPr/>
        </p:nvSpPr>
        <p:spPr>
          <a:xfrm>
            <a:off x="2109959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7D2DC-106F-89CC-C89B-65EFEEB960D8}"/>
              </a:ext>
            </a:extLst>
          </p:cNvPr>
          <p:cNvSpPr/>
          <p:nvPr/>
        </p:nvSpPr>
        <p:spPr>
          <a:xfrm>
            <a:off x="2109960" y="486307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E72335-4E80-AA99-A1DA-B9C6703D8830}"/>
              </a:ext>
            </a:extLst>
          </p:cNvPr>
          <p:cNvSpPr/>
          <p:nvPr/>
        </p:nvSpPr>
        <p:spPr>
          <a:xfrm>
            <a:off x="3242656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1D6B3D30-FB7F-5A2B-2FC2-6E8C7F2AAF2B}"/>
              </a:ext>
            </a:extLst>
          </p:cNvPr>
          <p:cNvSpPr/>
          <p:nvPr/>
        </p:nvSpPr>
        <p:spPr>
          <a:xfrm rot="10800000">
            <a:off x="1837168" y="4314288"/>
            <a:ext cx="222794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4964A-2251-240B-9D99-C2D9DA4EB08E}"/>
              </a:ext>
            </a:extLst>
          </p:cNvPr>
          <p:cNvSpPr/>
          <p:nvPr/>
        </p:nvSpPr>
        <p:spPr>
          <a:xfrm>
            <a:off x="2679126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A4C70B-689B-EDD3-304B-59ED11C4EBBE}"/>
              </a:ext>
            </a:extLst>
          </p:cNvPr>
          <p:cNvSpPr/>
          <p:nvPr/>
        </p:nvSpPr>
        <p:spPr>
          <a:xfrm>
            <a:off x="2679127" y="486307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C637F4-2425-DDF4-0860-16AA634A9502}"/>
              </a:ext>
            </a:extLst>
          </p:cNvPr>
          <p:cNvSpPr/>
          <p:nvPr/>
        </p:nvSpPr>
        <p:spPr>
          <a:xfrm>
            <a:off x="3811823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674FC5-5EDE-0312-1D45-EC4A1D7BE892}"/>
              </a:ext>
            </a:extLst>
          </p:cNvPr>
          <p:cNvSpPr/>
          <p:nvPr/>
        </p:nvSpPr>
        <p:spPr>
          <a:xfrm>
            <a:off x="3242656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8EF0B4-864D-028B-F969-3D37387B18CF}"/>
              </a:ext>
            </a:extLst>
          </p:cNvPr>
          <p:cNvSpPr/>
          <p:nvPr/>
        </p:nvSpPr>
        <p:spPr>
          <a:xfrm>
            <a:off x="3811822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F98AD2-9436-F606-5329-D9098B779672}"/>
              </a:ext>
            </a:extLst>
          </p:cNvPr>
          <p:cNvSpPr/>
          <p:nvPr/>
        </p:nvSpPr>
        <p:spPr>
          <a:xfrm>
            <a:off x="4375351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E9B529-FDA1-1282-F8B0-6CD2391D7740}"/>
              </a:ext>
            </a:extLst>
          </p:cNvPr>
          <p:cNvSpPr/>
          <p:nvPr/>
        </p:nvSpPr>
        <p:spPr>
          <a:xfrm>
            <a:off x="4944518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B205A-E201-99A7-6771-39C93EDD6BAC}"/>
              </a:ext>
            </a:extLst>
          </p:cNvPr>
          <p:cNvSpPr/>
          <p:nvPr/>
        </p:nvSpPr>
        <p:spPr>
          <a:xfrm>
            <a:off x="4375351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FBA934-5817-723C-25FF-AB8FA0B4EB87}"/>
              </a:ext>
            </a:extLst>
          </p:cNvPr>
          <p:cNvSpPr/>
          <p:nvPr/>
        </p:nvSpPr>
        <p:spPr>
          <a:xfrm>
            <a:off x="4944517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D95F38A-E61A-53C2-049A-BE01C2FC4C84}"/>
              </a:ext>
            </a:extLst>
          </p:cNvPr>
          <p:cNvSpPr/>
          <p:nvPr/>
        </p:nvSpPr>
        <p:spPr>
          <a:xfrm rot="16200000">
            <a:off x="3147876" y="3065929"/>
            <a:ext cx="202232" cy="2252722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575232A3-B104-3C9D-C9A0-7FB894C9848C}"/>
              </a:ext>
            </a:extLst>
          </p:cNvPr>
          <p:cNvSpPr/>
          <p:nvPr/>
        </p:nvSpPr>
        <p:spPr>
          <a:xfrm>
            <a:off x="5571265" y="1494862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F2BBE7-CD2B-E9D5-429C-805F06027FF5}"/>
              </a:ext>
            </a:extLst>
          </p:cNvPr>
          <p:cNvSpPr txBox="1"/>
          <p:nvPr/>
        </p:nvSpPr>
        <p:spPr>
          <a:xfrm>
            <a:off x="2195678" y="102644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EAF444-B23A-AB8E-5F16-1B4B9B95E986}"/>
              </a:ext>
            </a:extLst>
          </p:cNvPr>
          <p:cNvSpPr txBox="1"/>
          <p:nvPr/>
        </p:nvSpPr>
        <p:spPr>
          <a:xfrm rot="16200000">
            <a:off x="1032126" y="1856763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en-CA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1ACB03-4810-E20C-CB56-2DE26C034A35}"/>
              </a:ext>
            </a:extLst>
          </p:cNvPr>
          <p:cNvSpPr txBox="1"/>
          <p:nvPr/>
        </p:nvSpPr>
        <p:spPr>
          <a:xfrm rot="16200000">
            <a:off x="1182722" y="3290500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Biases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24051E-FA7C-80F3-1829-3906FC20D9F6}"/>
              </a:ext>
            </a:extLst>
          </p:cNvPr>
          <p:cNvSpPr txBox="1"/>
          <p:nvPr/>
        </p:nvSpPr>
        <p:spPr>
          <a:xfrm rot="16200000">
            <a:off x="1032126" y="4724239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Predictions</a:t>
            </a:r>
            <a:endParaRPr lang="en-CA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82A9B4-E5B5-044F-F485-3C9DBC457695}"/>
              </a:ext>
            </a:extLst>
          </p:cNvPr>
          <p:cNvSpPr/>
          <p:nvPr/>
        </p:nvSpPr>
        <p:spPr>
          <a:xfrm>
            <a:off x="5508045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004942-338E-EF74-F77E-847740F4FC5D}"/>
              </a:ext>
            </a:extLst>
          </p:cNvPr>
          <p:cNvSpPr/>
          <p:nvPr/>
        </p:nvSpPr>
        <p:spPr>
          <a:xfrm>
            <a:off x="6077212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C8B2AA-3CBE-A0D0-11C5-EF203C6C445A}"/>
              </a:ext>
            </a:extLst>
          </p:cNvPr>
          <p:cNvSpPr/>
          <p:nvPr/>
        </p:nvSpPr>
        <p:spPr>
          <a:xfrm>
            <a:off x="5508045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1EA377-DD5F-14E9-3506-AF416D17FA42}"/>
              </a:ext>
            </a:extLst>
          </p:cNvPr>
          <p:cNvSpPr/>
          <p:nvPr/>
        </p:nvSpPr>
        <p:spPr>
          <a:xfrm>
            <a:off x="6077211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528615-268C-0342-B655-A12663ED07B3}"/>
              </a:ext>
            </a:extLst>
          </p:cNvPr>
          <p:cNvSpPr txBox="1"/>
          <p:nvPr/>
        </p:nvSpPr>
        <p:spPr>
          <a:xfrm rot="5400000">
            <a:off x="5485986" y="1625576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Feature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1235B3B-5457-880E-ACCF-E13F3EAAFDA8}"/>
              </a:ext>
            </a:extLst>
          </p:cNvPr>
          <p:cNvSpPr/>
          <p:nvPr/>
        </p:nvSpPr>
        <p:spPr>
          <a:xfrm rot="16200000">
            <a:off x="2870171" y="2228489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21F796-267B-04D1-AD75-B190A2BAC042}"/>
              </a:ext>
            </a:extLst>
          </p:cNvPr>
          <p:cNvSpPr txBox="1"/>
          <p:nvPr/>
        </p:nvSpPr>
        <p:spPr>
          <a:xfrm>
            <a:off x="2195678" y="2731054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729B97-3235-AC93-B1B4-52829661A8BA}"/>
              </a:ext>
            </a:extLst>
          </p:cNvPr>
          <p:cNvSpPr txBox="1"/>
          <p:nvPr/>
        </p:nvSpPr>
        <p:spPr>
          <a:xfrm>
            <a:off x="2474623" y="387083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3342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286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4</cp:revision>
  <dcterms:created xsi:type="dcterms:W3CDTF">2023-12-21T23:14:32Z</dcterms:created>
  <dcterms:modified xsi:type="dcterms:W3CDTF">2024-06-21T20:11:40Z</dcterms:modified>
</cp:coreProperties>
</file>