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Alata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0Svw49IRse4lO5hAccmjBH0Hy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Alata-regular.fntdata"/><Relationship Id="rId10" Type="http://schemas.openxmlformats.org/officeDocument/2006/relationships/font" Target="fonts/Montserrat-boldItalic.fntdata"/><Relationship Id="rId12" Type="http://customschemas.google.com/relationships/presentationmetadata" Target="metadata"/><Relationship Id="rId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1" name="Google Shape;11;p5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" name="Google Shape;13;p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" name="Google Shape;16;p5"/>
          <p:cNvSpPr txBox="1"/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2" type="title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6"/>
          <p:cNvSpPr txBox="1"/>
          <p:nvPr>
            <p:ph idx="1" type="subTitle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3" type="title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6"/>
          <p:cNvSpPr txBox="1"/>
          <p:nvPr>
            <p:ph idx="4" type="subTitle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5" type="title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6"/>
          <p:cNvSpPr txBox="1"/>
          <p:nvPr>
            <p:ph idx="6" type="subTitle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6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33" name="Google Shape;33;p9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" name="Google Shape;34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35" name="Google Shape;35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6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0" name="Google Shape;40;p10"/>
            <p:cNvSpPr/>
            <p:nvPr/>
          </p:nvSpPr>
          <p:spPr>
            <a:xfrm>
              <a:off x="-25" y="0"/>
              <a:ext cx="9144020" cy="342900"/>
            </a:xfrm>
            <a:custGeom>
              <a:rect b="b" l="l" r="r" t="t"/>
              <a:pathLst>
                <a:path extrusionOk="0" h="1407" w="43778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" name="Google Shape;41;p1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2" name="Google Shape;42;p1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1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" name="Google Shape;45;p1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6" name="Google Shape;46;p1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7" name="Google Shape;47;p1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" name="Google Shape;48;p1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9" name="Google Shape;49;p1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1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" name="Google Shape;51;p1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52" name="Google Shape;52;p1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3" name="Google Shape;53;p1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4" name="Google Shape;54;p1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5" name="Google Shape;55;p1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rect b="b" l="l" r="r" t="t"/>
                <a:pathLst>
                  <a:path extrusionOk="0" h="1407" w="43778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" name="Google Shape;56;p1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7" name="Google Shape;57;p1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" name="Google Shape;58;p1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59;p1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60" name="Google Shape;60;p1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b="0" i="0" sz="28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b="0" i="0" sz="13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"/>
          <p:cNvGrpSpPr/>
          <p:nvPr/>
        </p:nvGrpSpPr>
        <p:grpSpPr>
          <a:xfrm>
            <a:off x="3312727" y="1367683"/>
            <a:ext cx="2309756" cy="1181538"/>
            <a:chOff x="791125" y="1362000"/>
            <a:chExt cx="2362200" cy="3180000"/>
          </a:xfrm>
        </p:grpSpPr>
        <p:sp>
          <p:nvSpPr>
            <p:cNvPr id="66" name="Google Shape;66;p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fmla="val 4601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51731" y="1420634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998951" y="1420634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2"/>
          <p:cNvGrpSpPr/>
          <p:nvPr/>
        </p:nvGrpSpPr>
        <p:grpSpPr>
          <a:xfrm>
            <a:off x="6061753" y="1424450"/>
            <a:ext cx="2164200" cy="1210151"/>
            <a:chOff x="791125" y="1362000"/>
            <a:chExt cx="2362200" cy="3180000"/>
          </a:xfrm>
        </p:grpSpPr>
        <p:sp>
          <p:nvSpPr>
            <p:cNvPr id="72" name="Google Shape;72;p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fmla="val 460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51731" y="1420634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998951" y="1420634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679688" y="1424450"/>
            <a:ext cx="2164200" cy="1113062"/>
            <a:chOff x="791125" y="1362000"/>
            <a:chExt cx="2362200" cy="3180000"/>
          </a:xfrm>
        </p:grpSpPr>
        <p:sp>
          <p:nvSpPr>
            <p:cNvPr id="78" name="Google Shape;78;p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fmla="val 460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851731" y="1420634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998951" y="1420634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2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84" name="Google Shape;84;p2"/>
          <p:cNvSpPr txBox="1"/>
          <p:nvPr>
            <p:ph idx="2" type="title"/>
          </p:nvPr>
        </p:nvSpPr>
        <p:spPr>
          <a:xfrm>
            <a:off x="586236" y="1772200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Patient</a:t>
            </a:r>
            <a:endParaRPr/>
          </a:p>
        </p:txBody>
      </p:sp>
      <p:sp>
        <p:nvSpPr>
          <p:cNvPr id="85" name="Google Shape;85;p2"/>
          <p:cNvSpPr txBox="1"/>
          <p:nvPr>
            <p:ph idx="3" type="title"/>
          </p:nvPr>
        </p:nvSpPr>
        <p:spPr>
          <a:xfrm>
            <a:off x="3360037" y="1795525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Monitor</a:t>
            </a:r>
            <a:endParaRPr/>
          </a:p>
        </p:txBody>
      </p:sp>
      <p:sp>
        <p:nvSpPr>
          <p:cNvPr id="86" name="Google Shape;86;p2"/>
          <p:cNvSpPr txBox="1"/>
          <p:nvPr>
            <p:ph idx="5" type="title"/>
          </p:nvPr>
        </p:nvSpPr>
        <p:spPr>
          <a:xfrm>
            <a:off x="6117273" y="1746981"/>
            <a:ext cx="21642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Medical bodied</a:t>
            </a:r>
            <a:endParaRPr/>
          </a:p>
        </p:txBody>
      </p:sp>
      <p:grpSp>
        <p:nvGrpSpPr>
          <p:cNvPr id="87" name="Google Shape;87;p2"/>
          <p:cNvGrpSpPr/>
          <p:nvPr/>
        </p:nvGrpSpPr>
        <p:grpSpPr>
          <a:xfrm>
            <a:off x="1684061" y="2740074"/>
            <a:ext cx="353453" cy="369974"/>
            <a:chOff x="-41893475" y="3584850"/>
            <a:chExt cx="318225" cy="316650"/>
          </a:xfrm>
        </p:grpSpPr>
        <p:sp>
          <p:nvSpPr>
            <p:cNvPr id="88" name="Google Shape;88;p2"/>
            <p:cNvSpPr/>
            <p:nvPr/>
          </p:nvSpPr>
          <p:spPr>
            <a:xfrm>
              <a:off x="-41827300" y="371560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41726500" y="3586725"/>
              <a:ext cx="151250" cy="147800"/>
            </a:xfrm>
            <a:custGeom>
              <a:rect b="b" l="l" r="r" t="t"/>
              <a:pathLst>
                <a:path extrusionOk="0" h="5912" w="605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41808400" y="3584850"/>
              <a:ext cx="148100" cy="89825"/>
            </a:xfrm>
            <a:custGeom>
              <a:rect b="b" l="l" r="r" t="t"/>
              <a:pathLst>
                <a:path extrusionOk="0" h="3593" w="5924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41893475" y="3586725"/>
              <a:ext cx="148875" cy="147025"/>
            </a:xfrm>
            <a:custGeom>
              <a:rect b="b" l="l" r="r" t="t"/>
              <a:pathLst>
                <a:path extrusionOk="0" h="5881" w="5955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>
            <a:off x="4374773" y="2740068"/>
            <a:ext cx="351703" cy="369945"/>
            <a:chOff x="-40011050" y="3972375"/>
            <a:chExt cx="316650" cy="316625"/>
          </a:xfrm>
        </p:grpSpPr>
        <p:sp>
          <p:nvSpPr>
            <p:cNvPr id="93" name="Google Shape;93;p2"/>
            <p:cNvSpPr/>
            <p:nvPr/>
          </p:nvSpPr>
          <p:spPr>
            <a:xfrm>
              <a:off x="-40011050" y="3972375"/>
              <a:ext cx="316650" cy="232350"/>
            </a:xfrm>
            <a:custGeom>
              <a:rect b="b" l="l" r="r" t="t"/>
              <a:pathLst>
                <a:path extrusionOk="0" h="9294" w="12666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39950400" y="4225975"/>
              <a:ext cx="194575" cy="63025"/>
            </a:xfrm>
            <a:custGeom>
              <a:rect b="b" l="l" r="r" t="t"/>
              <a:pathLst>
                <a:path extrusionOk="0" h="2521" w="7783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2"/>
          <p:cNvGrpSpPr/>
          <p:nvPr/>
        </p:nvGrpSpPr>
        <p:grpSpPr>
          <a:xfrm>
            <a:off x="1800045" y="3179168"/>
            <a:ext cx="2309756" cy="1181538"/>
            <a:chOff x="791125" y="1362000"/>
            <a:chExt cx="2362200" cy="3180000"/>
          </a:xfrm>
        </p:grpSpPr>
        <p:sp>
          <p:nvSpPr>
            <p:cNvPr id="96" name="Google Shape;96;p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fmla="val 4601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 flipH="1">
              <a:off x="851725" y="1569200"/>
              <a:ext cx="2241000" cy="29097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Monitoring device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 flipH="1">
              <a:off x="851731" y="1420634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 flipH="1">
              <a:off x="998951" y="1420634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4726476" y="3179168"/>
            <a:ext cx="2309756" cy="1181538"/>
            <a:chOff x="791125" y="1362000"/>
            <a:chExt cx="2362200" cy="3180000"/>
          </a:xfrm>
        </p:grpSpPr>
        <p:sp>
          <p:nvSpPr>
            <p:cNvPr id="102" name="Google Shape;102;p2"/>
            <p:cNvSpPr/>
            <p:nvPr/>
          </p:nvSpPr>
          <p:spPr>
            <a:xfrm flipH="1">
              <a:off x="791125" y="1362000"/>
              <a:ext cx="2362200" cy="3180000"/>
            </a:xfrm>
            <a:prstGeom prst="roundRect">
              <a:avLst>
                <a:gd fmla="val 4601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 flipH="1">
              <a:off x="851731" y="1591792"/>
              <a:ext cx="2241000" cy="2909699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/>
                <a:t>              Cloud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flipH="1">
              <a:off x="851731" y="1420634"/>
              <a:ext cx="90777" cy="9077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flipH="1">
              <a:off x="998951" y="1420634"/>
              <a:ext cx="90517" cy="9077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flipH="1">
              <a:off x="1149551" y="1419337"/>
              <a:ext cx="109764" cy="93378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7" name="Google Shape;107;p2"/>
          <p:cNvCxnSpPr>
            <a:endCxn id="96" idx="0"/>
          </p:cNvCxnSpPr>
          <p:nvPr/>
        </p:nvCxnSpPr>
        <p:spPr>
          <a:xfrm>
            <a:off x="1718923" y="2536868"/>
            <a:ext cx="1236000" cy="642300"/>
          </a:xfrm>
          <a:prstGeom prst="straightConnector1">
            <a:avLst/>
          </a:prstGeom>
          <a:noFill/>
          <a:ln cap="flat" cmpd="sng" w="9525">
            <a:solidFill>
              <a:srgbClr val="78A7E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" name="Google Shape;108;p2"/>
          <p:cNvCxnSpPr>
            <a:stCxn id="96" idx="0"/>
          </p:cNvCxnSpPr>
          <p:nvPr/>
        </p:nvCxnSpPr>
        <p:spPr>
          <a:xfrm flipH="1" rot="10800000">
            <a:off x="2954923" y="2581868"/>
            <a:ext cx="963000" cy="597300"/>
          </a:xfrm>
          <a:prstGeom prst="straightConnector1">
            <a:avLst/>
          </a:prstGeom>
          <a:noFill/>
          <a:ln cap="flat" cmpd="sng" w="9525">
            <a:solidFill>
              <a:srgbClr val="78A7E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2"/>
          <p:cNvCxnSpPr>
            <a:stCxn id="66" idx="2"/>
          </p:cNvCxnSpPr>
          <p:nvPr/>
        </p:nvCxnSpPr>
        <p:spPr>
          <a:xfrm>
            <a:off x="4467605" y="2549221"/>
            <a:ext cx="595500" cy="605100"/>
          </a:xfrm>
          <a:prstGeom prst="straightConnector1">
            <a:avLst/>
          </a:prstGeom>
          <a:noFill/>
          <a:ln cap="flat" cmpd="sng" w="9525">
            <a:solidFill>
              <a:srgbClr val="78A7E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p2"/>
          <p:cNvCxnSpPr>
            <a:endCxn id="86" idx="1"/>
          </p:cNvCxnSpPr>
          <p:nvPr/>
        </p:nvCxnSpPr>
        <p:spPr>
          <a:xfrm flipH="1" rot="10800000">
            <a:off x="5622573" y="1980981"/>
            <a:ext cx="494700" cy="12000"/>
          </a:xfrm>
          <a:prstGeom prst="straightConnector1">
            <a:avLst/>
          </a:prstGeom>
          <a:noFill/>
          <a:ln cap="flat" cmpd="sng" w="9525">
            <a:solidFill>
              <a:srgbClr val="78A7E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2"/>
          <p:cNvCxnSpPr/>
          <p:nvPr/>
        </p:nvCxnSpPr>
        <p:spPr>
          <a:xfrm rot="10800000">
            <a:off x="4982950" y="2541650"/>
            <a:ext cx="652800" cy="642900"/>
          </a:xfrm>
          <a:prstGeom prst="straightConnector1">
            <a:avLst/>
          </a:prstGeom>
          <a:noFill/>
          <a:ln cap="flat" cmpd="sng" w="9525">
            <a:solidFill>
              <a:srgbClr val="78A7E8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3"/>
          <p:cNvGrpSpPr/>
          <p:nvPr/>
        </p:nvGrpSpPr>
        <p:grpSpPr>
          <a:xfrm flipH="1">
            <a:off x="2113683" y="373362"/>
            <a:ext cx="5042987" cy="3878528"/>
            <a:chOff x="2362200" y="890550"/>
            <a:chExt cx="4371900" cy="3362400"/>
          </a:xfrm>
        </p:grpSpPr>
        <p:sp>
          <p:nvSpPr>
            <p:cNvPr id="117" name="Google Shape;117;p3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fmla="val 460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428800" y="1109625"/>
              <a:ext cx="4238700" cy="3076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 flipH="1">
            <a:off x="1987319" y="891618"/>
            <a:ext cx="5042987" cy="3878528"/>
            <a:chOff x="2362200" y="890550"/>
            <a:chExt cx="4371900" cy="3362400"/>
          </a:xfrm>
        </p:grpSpPr>
        <p:sp>
          <p:nvSpPr>
            <p:cNvPr id="123" name="Google Shape;123;p3"/>
            <p:cNvSpPr/>
            <p:nvPr/>
          </p:nvSpPr>
          <p:spPr>
            <a:xfrm>
              <a:off x="2362200" y="890550"/>
              <a:ext cx="4371900" cy="3362400"/>
            </a:xfrm>
            <a:prstGeom prst="roundRect">
              <a:avLst>
                <a:gd fmla="val 460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428801" y="1100860"/>
              <a:ext cx="4238700" cy="3076500"/>
            </a:xfrm>
            <a:prstGeom prst="roundRect">
              <a:avLst>
                <a:gd fmla="val 4795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588804" y="965036"/>
              <a:ext cx="78697" cy="78697"/>
            </a:xfrm>
            <a:custGeom>
              <a:rect b="b" l="l" r="r" t="t"/>
              <a:pathLst>
                <a:path extrusionOk="0" h="349" w="349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461401" y="965036"/>
              <a:ext cx="78471" cy="78697"/>
            </a:xfrm>
            <a:custGeom>
              <a:rect b="b" l="l" r="r" t="t"/>
              <a:pathLst>
                <a:path extrusionOk="0" h="349" w="348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314155" y="963911"/>
              <a:ext cx="95158" cy="80952"/>
            </a:xfrm>
            <a:custGeom>
              <a:rect b="b" l="l" r="r" t="t"/>
              <a:pathLst>
                <a:path extrusionOk="0" h="359" w="422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3"/>
          <p:cNvSpPr txBox="1"/>
          <p:nvPr>
            <p:ph type="title"/>
          </p:nvPr>
        </p:nvSpPr>
        <p:spPr>
          <a:xfrm>
            <a:off x="3231324" y="1135247"/>
            <a:ext cx="2807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User Interface</a:t>
            </a:r>
            <a:endParaRPr u="sng"/>
          </a:p>
        </p:txBody>
      </p:sp>
      <p:sp>
        <p:nvSpPr>
          <p:cNvPr id="129" name="Google Shape;129;p3"/>
          <p:cNvSpPr txBox="1"/>
          <p:nvPr>
            <p:ph idx="1" type="subTitle"/>
          </p:nvPr>
        </p:nvSpPr>
        <p:spPr>
          <a:xfrm>
            <a:off x="4333315" y="1855950"/>
            <a:ext cx="25320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-US"/>
              <a:t>Heart beat</a:t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2614306" y="3008542"/>
            <a:ext cx="1047143" cy="406065"/>
            <a:chOff x="5159450" y="1919950"/>
            <a:chExt cx="1541050" cy="862500"/>
          </a:xfrm>
        </p:grpSpPr>
        <p:sp>
          <p:nvSpPr>
            <p:cNvPr id="131" name="Google Shape;131;p3"/>
            <p:cNvSpPr/>
            <p:nvPr/>
          </p:nvSpPr>
          <p:spPr>
            <a:xfrm>
              <a:off x="5216414" y="2060033"/>
              <a:ext cx="1436820" cy="600250"/>
            </a:xfrm>
            <a:custGeom>
              <a:rect b="b" l="l" r="r" t="t"/>
              <a:pathLst>
                <a:path extrusionOk="0" h="69253" w="165771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cap="flat" cmpd="sng" w="19050">
              <a:solidFill>
                <a:srgbClr val="5F7D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" name="Google Shape;132;p3"/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133" name="Google Shape;133;p3"/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35" name="Google Shape;135;p3"/>
          <p:cNvSpPr txBox="1"/>
          <p:nvPr/>
        </p:nvSpPr>
        <p:spPr>
          <a:xfrm>
            <a:off x="4340834" y="2404221"/>
            <a:ext cx="25320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b="0" i="0" lang="en-US" sz="19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Body temperature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4333315" y="3004737"/>
            <a:ext cx="25320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b="0" i="0" lang="en-US" sz="19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Blood pressure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2574874" y="1911228"/>
            <a:ext cx="1074435" cy="439590"/>
          </a:xfrm>
          <a:custGeom>
            <a:rect b="b" l="l" r="r" t="t"/>
            <a:pathLst>
              <a:path extrusionOk="0" h="17394" w="42514">
                <a:moveTo>
                  <a:pt x="34558" y="1"/>
                </a:moveTo>
                <a:cubicBezTo>
                  <a:pt x="34361" y="1"/>
                  <a:pt x="34171" y="132"/>
                  <a:pt x="34154" y="306"/>
                </a:cubicBezTo>
                <a:lnTo>
                  <a:pt x="33141" y="11182"/>
                </a:lnTo>
                <a:lnTo>
                  <a:pt x="32825" y="3799"/>
                </a:lnTo>
                <a:cubicBezTo>
                  <a:pt x="32814" y="3630"/>
                  <a:pt x="32656" y="3494"/>
                  <a:pt x="32443" y="3483"/>
                </a:cubicBezTo>
                <a:cubicBezTo>
                  <a:pt x="32439" y="3483"/>
                  <a:pt x="32434" y="3483"/>
                  <a:pt x="32430" y="3483"/>
                </a:cubicBezTo>
                <a:cubicBezTo>
                  <a:pt x="32229" y="3483"/>
                  <a:pt x="32056" y="3601"/>
                  <a:pt x="32024" y="3766"/>
                </a:cubicBezTo>
                <a:lnTo>
                  <a:pt x="30700" y="11095"/>
                </a:lnTo>
                <a:lnTo>
                  <a:pt x="30318" y="10250"/>
                </a:lnTo>
                <a:cubicBezTo>
                  <a:pt x="30244" y="10113"/>
                  <a:pt x="30104" y="10032"/>
                  <a:pt x="29957" y="10032"/>
                </a:cubicBezTo>
                <a:cubicBezTo>
                  <a:pt x="29952" y="10032"/>
                  <a:pt x="29947" y="10032"/>
                  <a:pt x="29942" y="10032"/>
                </a:cubicBezTo>
                <a:lnTo>
                  <a:pt x="25153" y="10032"/>
                </a:lnTo>
                <a:cubicBezTo>
                  <a:pt x="24962" y="10032"/>
                  <a:pt x="24793" y="10141"/>
                  <a:pt x="24760" y="10299"/>
                </a:cubicBezTo>
                <a:lnTo>
                  <a:pt x="24640" y="10790"/>
                </a:lnTo>
                <a:lnTo>
                  <a:pt x="23703" y="1766"/>
                </a:lnTo>
                <a:cubicBezTo>
                  <a:pt x="23687" y="1595"/>
                  <a:pt x="23514" y="1466"/>
                  <a:pt x="23307" y="1466"/>
                </a:cubicBezTo>
                <a:cubicBezTo>
                  <a:pt x="23303" y="1466"/>
                  <a:pt x="23299" y="1466"/>
                  <a:pt x="23295" y="1467"/>
                </a:cubicBezTo>
                <a:cubicBezTo>
                  <a:pt x="23082" y="1472"/>
                  <a:pt x="22913" y="1614"/>
                  <a:pt x="22908" y="1788"/>
                </a:cubicBezTo>
                <a:lnTo>
                  <a:pt x="22657" y="9793"/>
                </a:lnTo>
                <a:lnTo>
                  <a:pt x="22330" y="7760"/>
                </a:lnTo>
                <a:cubicBezTo>
                  <a:pt x="22303" y="7597"/>
                  <a:pt x="22134" y="7477"/>
                  <a:pt x="21932" y="7477"/>
                </a:cubicBezTo>
                <a:cubicBezTo>
                  <a:pt x="21731" y="7477"/>
                  <a:pt x="21562" y="7602"/>
                  <a:pt x="21540" y="7766"/>
                </a:cubicBezTo>
                <a:lnTo>
                  <a:pt x="21001" y="11520"/>
                </a:lnTo>
                <a:lnTo>
                  <a:pt x="20352" y="2807"/>
                </a:lnTo>
                <a:cubicBezTo>
                  <a:pt x="20336" y="2633"/>
                  <a:pt x="20161" y="2496"/>
                  <a:pt x="19954" y="2496"/>
                </a:cubicBezTo>
                <a:cubicBezTo>
                  <a:pt x="19742" y="2496"/>
                  <a:pt x="19567" y="2627"/>
                  <a:pt x="19551" y="2802"/>
                </a:cubicBezTo>
                <a:lnTo>
                  <a:pt x="19028" y="9122"/>
                </a:lnTo>
                <a:lnTo>
                  <a:pt x="18826" y="7090"/>
                </a:lnTo>
                <a:cubicBezTo>
                  <a:pt x="18810" y="6932"/>
                  <a:pt x="18657" y="6807"/>
                  <a:pt x="18461" y="6790"/>
                </a:cubicBezTo>
                <a:cubicBezTo>
                  <a:pt x="18447" y="6789"/>
                  <a:pt x="18434" y="6788"/>
                  <a:pt x="18420" y="6788"/>
                </a:cubicBezTo>
                <a:cubicBezTo>
                  <a:pt x="18245" y="6788"/>
                  <a:pt x="18087" y="6883"/>
                  <a:pt x="18042" y="7030"/>
                </a:cubicBezTo>
                <a:lnTo>
                  <a:pt x="17023" y="10000"/>
                </a:lnTo>
                <a:lnTo>
                  <a:pt x="11879" y="10000"/>
                </a:lnTo>
                <a:lnTo>
                  <a:pt x="11290" y="8218"/>
                </a:lnTo>
                <a:cubicBezTo>
                  <a:pt x="11230" y="8066"/>
                  <a:pt x="11085" y="7971"/>
                  <a:pt x="10925" y="7971"/>
                </a:cubicBezTo>
                <a:cubicBezTo>
                  <a:pt x="10912" y="7971"/>
                  <a:pt x="10900" y="7971"/>
                  <a:pt x="10887" y="7973"/>
                </a:cubicBezTo>
                <a:cubicBezTo>
                  <a:pt x="10702" y="7984"/>
                  <a:pt x="10544" y="8093"/>
                  <a:pt x="10511" y="8245"/>
                </a:cubicBezTo>
                <a:lnTo>
                  <a:pt x="9694" y="12010"/>
                </a:lnTo>
                <a:lnTo>
                  <a:pt x="9247" y="5564"/>
                </a:lnTo>
                <a:cubicBezTo>
                  <a:pt x="9236" y="5390"/>
                  <a:pt x="9067" y="5259"/>
                  <a:pt x="8860" y="5254"/>
                </a:cubicBezTo>
                <a:cubicBezTo>
                  <a:pt x="8856" y="5253"/>
                  <a:pt x="8851" y="5253"/>
                  <a:pt x="8847" y="5253"/>
                </a:cubicBezTo>
                <a:cubicBezTo>
                  <a:pt x="8640" y="5253"/>
                  <a:pt x="8473" y="5377"/>
                  <a:pt x="8452" y="5542"/>
                </a:cubicBezTo>
                <a:lnTo>
                  <a:pt x="7542" y="12141"/>
                </a:lnTo>
                <a:lnTo>
                  <a:pt x="7051" y="2714"/>
                </a:lnTo>
                <a:cubicBezTo>
                  <a:pt x="7040" y="2540"/>
                  <a:pt x="6866" y="2404"/>
                  <a:pt x="6664" y="2398"/>
                </a:cubicBezTo>
                <a:cubicBezTo>
                  <a:pt x="6660" y="2398"/>
                  <a:pt x="6656" y="2398"/>
                  <a:pt x="6651" y="2398"/>
                </a:cubicBezTo>
                <a:cubicBezTo>
                  <a:pt x="6450" y="2398"/>
                  <a:pt x="6277" y="2522"/>
                  <a:pt x="6256" y="2687"/>
                </a:cubicBezTo>
                <a:lnTo>
                  <a:pt x="5231" y="10060"/>
                </a:lnTo>
                <a:lnTo>
                  <a:pt x="403" y="10060"/>
                </a:lnTo>
                <a:cubicBezTo>
                  <a:pt x="180" y="10060"/>
                  <a:pt x="0" y="10207"/>
                  <a:pt x="0" y="10387"/>
                </a:cubicBezTo>
                <a:cubicBezTo>
                  <a:pt x="0" y="10572"/>
                  <a:pt x="180" y="10719"/>
                  <a:pt x="403" y="10719"/>
                </a:cubicBezTo>
                <a:lnTo>
                  <a:pt x="5591" y="10719"/>
                </a:lnTo>
                <a:cubicBezTo>
                  <a:pt x="5792" y="10719"/>
                  <a:pt x="5967" y="10594"/>
                  <a:pt x="5989" y="10425"/>
                </a:cubicBezTo>
                <a:lnTo>
                  <a:pt x="6474" y="6943"/>
                </a:lnTo>
                <a:lnTo>
                  <a:pt x="6964" y="16386"/>
                </a:lnTo>
                <a:cubicBezTo>
                  <a:pt x="6969" y="16555"/>
                  <a:pt x="7144" y="16696"/>
                  <a:pt x="7351" y="16702"/>
                </a:cubicBezTo>
                <a:cubicBezTo>
                  <a:pt x="7355" y="16702"/>
                  <a:pt x="7359" y="16702"/>
                  <a:pt x="7364" y="16702"/>
                </a:cubicBezTo>
                <a:cubicBezTo>
                  <a:pt x="7565" y="16702"/>
                  <a:pt x="7738" y="16578"/>
                  <a:pt x="7759" y="16408"/>
                </a:cubicBezTo>
                <a:lnTo>
                  <a:pt x="8719" y="9460"/>
                </a:lnTo>
                <a:lnTo>
                  <a:pt x="9094" y="14855"/>
                </a:lnTo>
                <a:cubicBezTo>
                  <a:pt x="9105" y="15024"/>
                  <a:pt x="9263" y="15160"/>
                  <a:pt x="9470" y="15165"/>
                </a:cubicBezTo>
                <a:cubicBezTo>
                  <a:pt x="9475" y="15165"/>
                  <a:pt x="9480" y="15165"/>
                  <a:pt x="9484" y="15165"/>
                </a:cubicBezTo>
                <a:cubicBezTo>
                  <a:pt x="9680" y="15165"/>
                  <a:pt x="9853" y="15053"/>
                  <a:pt x="9890" y="14893"/>
                </a:cubicBezTo>
                <a:lnTo>
                  <a:pt x="10991" y="9809"/>
                </a:lnTo>
                <a:lnTo>
                  <a:pt x="11187" y="10414"/>
                </a:lnTo>
                <a:cubicBezTo>
                  <a:pt x="11249" y="10559"/>
                  <a:pt x="11390" y="10654"/>
                  <a:pt x="11548" y="10654"/>
                </a:cubicBezTo>
                <a:cubicBezTo>
                  <a:pt x="11557" y="10654"/>
                  <a:pt x="11565" y="10654"/>
                  <a:pt x="11574" y="10654"/>
                </a:cubicBezTo>
                <a:lnTo>
                  <a:pt x="17328" y="10654"/>
                </a:lnTo>
                <a:cubicBezTo>
                  <a:pt x="17336" y="10654"/>
                  <a:pt x="17345" y="10654"/>
                  <a:pt x="17353" y="10654"/>
                </a:cubicBezTo>
                <a:cubicBezTo>
                  <a:pt x="17512" y="10654"/>
                  <a:pt x="17653" y="10559"/>
                  <a:pt x="17715" y="10414"/>
                </a:cubicBezTo>
                <a:lnTo>
                  <a:pt x="18211" y="8970"/>
                </a:lnTo>
                <a:lnTo>
                  <a:pt x="18668" y="13542"/>
                </a:lnTo>
                <a:cubicBezTo>
                  <a:pt x="18685" y="13710"/>
                  <a:pt x="18859" y="13841"/>
                  <a:pt x="19072" y="13841"/>
                </a:cubicBezTo>
                <a:cubicBezTo>
                  <a:pt x="19279" y="13841"/>
                  <a:pt x="19453" y="13710"/>
                  <a:pt x="19469" y="13536"/>
                </a:cubicBezTo>
                <a:lnTo>
                  <a:pt x="19927" y="7924"/>
                </a:lnTo>
                <a:lnTo>
                  <a:pt x="20472" y="15225"/>
                </a:lnTo>
                <a:cubicBezTo>
                  <a:pt x="20488" y="15394"/>
                  <a:pt x="20657" y="15525"/>
                  <a:pt x="20864" y="15530"/>
                </a:cubicBezTo>
                <a:cubicBezTo>
                  <a:pt x="20872" y="15531"/>
                  <a:pt x="20880" y="15531"/>
                  <a:pt x="20888" y="15531"/>
                </a:cubicBezTo>
                <a:cubicBezTo>
                  <a:pt x="21080" y="15531"/>
                  <a:pt x="21247" y="15404"/>
                  <a:pt x="21273" y="15242"/>
                </a:cubicBezTo>
                <a:lnTo>
                  <a:pt x="21960" y="10452"/>
                </a:lnTo>
                <a:lnTo>
                  <a:pt x="22532" y="14021"/>
                </a:lnTo>
                <a:cubicBezTo>
                  <a:pt x="22558" y="14183"/>
                  <a:pt x="22724" y="14305"/>
                  <a:pt x="22926" y="14305"/>
                </a:cubicBezTo>
                <a:cubicBezTo>
                  <a:pt x="22934" y="14305"/>
                  <a:pt x="22943" y="14305"/>
                  <a:pt x="22951" y="14304"/>
                </a:cubicBezTo>
                <a:cubicBezTo>
                  <a:pt x="23158" y="14293"/>
                  <a:pt x="23322" y="14157"/>
                  <a:pt x="23327" y="13983"/>
                </a:cubicBezTo>
                <a:lnTo>
                  <a:pt x="23523" y="7733"/>
                </a:lnTo>
                <a:lnTo>
                  <a:pt x="24090" y="13176"/>
                </a:lnTo>
                <a:cubicBezTo>
                  <a:pt x="24106" y="13340"/>
                  <a:pt x="24270" y="13460"/>
                  <a:pt x="24466" y="13476"/>
                </a:cubicBezTo>
                <a:cubicBezTo>
                  <a:pt x="24475" y="13477"/>
                  <a:pt x="24484" y="13477"/>
                  <a:pt x="24493" y="13477"/>
                </a:cubicBezTo>
                <a:cubicBezTo>
                  <a:pt x="24683" y="13477"/>
                  <a:pt x="24844" y="13365"/>
                  <a:pt x="24880" y="13209"/>
                </a:cubicBezTo>
                <a:lnTo>
                  <a:pt x="25485" y="10686"/>
                </a:lnTo>
                <a:lnTo>
                  <a:pt x="29670" y="10686"/>
                </a:lnTo>
                <a:lnTo>
                  <a:pt x="30493" y="12528"/>
                </a:lnTo>
                <a:cubicBezTo>
                  <a:pt x="30553" y="12658"/>
                  <a:pt x="30700" y="12742"/>
                  <a:pt x="30868" y="12742"/>
                </a:cubicBezTo>
                <a:cubicBezTo>
                  <a:pt x="30882" y="12742"/>
                  <a:pt x="30897" y="12742"/>
                  <a:pt x="30912" y="12741"/>
                </a:cubicBezTo>
                <a:cubicBezTo>
                  <a:pt x="31092" y="12730"/>
                  <a:pt x="31239" y="12615"/>
                  <a:pt x="31266" y="12463"/>
                </a:cubicBezTo>
                <a:lnTo>
                  <a:pt x="32182" y="7406"/>
                </a:lnTo>
                <a:lnTo>
                  <a:pt x="32601" y="17078"/>
                </a:lnTo>
                <a:cubicBezTo>
                  <a:pt x="32607" y="17252"/>
                  <a:pt x="32781" y="17394"/>
                  <a:pt x="32994" y="17394"/>
                </a:cubicBezTo>
                <a:lnTo>
                  <a:pt x="32999" y="17394"/>
                </a:lnTo>
                <a:cubicBezTo>
                  <a:pt x="33206" y="17394"/>
                  <a:pt x="33381" y="17263"/>
                  <a:pt x="33397" y="17089"/>
                </a:cubicBezTo>
                <a:lnTo>
                  <a:pt x="34492" y="5395"/>
                </a:lnTo>
                <a:lnTo>
                  <a:pt x="34999" y="13269"/>
                </a:lnTo>
                <a:cubicBezTo>
                  <a:pt x="35015" y="13433"/>
                  <a:pt x="35173" y="13569"/>
                  <a:pt x="35380" y="13580"/>
                </a:cubicBezTo>
                <a:cubicBezTo>
                  <a:pt x="35385" y="13580"/>
                  <a:pt x="35390" y="13580"/>
                  <a:pt x="35394" y="13580"/>
                </a:cubicBezTo>
                <a:cubicBezTo>
                  <a:pt x="35590" y="13580"/>
                  <a:pt x="35763" y="13467"/>
                  <a:pt x="35795" y="13307"/>
                </a:cubicBezTo>
                <a:lnTo>
                  <a:pt x="36590" y="9542"/>
                </a:lnTo>
                <a:lnTo>
                  <a:pt x="37037" y="14392"/>
                </a:lnTo>
                <a:cubicBezTo>
                  <a:pt x="37053" y="14560"/>
                  <a:pt x="37217" y="14686"/>
                  <a:pt x="37418" y="14697"/>
                </a:cubicBezTo>
                <a:cubicBezTo>
                  <a:pt x="37423" y="14697"/>
                  <a:pt x="37427" y="14697"/>
                  <a:pt x="37432" y="14697"/>
                </a:cubicBezTo>
                <a:cubicBezTo>
                  <a:pt x="37623" y="14697"/>
                  <a:pt x="37795" y="14584"/>
                  <a:pt x="37832" y="14424"/>
                </a:cubicBezTo>
                <a:lnTo>
                  <a:pt x="38568" y="10855"/>
                </a:lnTo>
                <a:lnTo>
                  <a:pt x="42115" y="10855"/>
                </a:lnTo>
                <a:cubicBezTo>
                  <a:pt x="42333" y="10855"/>
                  <a:pt x="42513" y="10708"/>
                  <a:pt x="42513" y="10528"/>
                </a:cubicBezTo>
                <a:cubicBezTo>
                  <a:pt x="42513" y="10348"/>
                  <a:pt x="42333" y="10201"/>
                  <a:pt x="42115" y="10201"/>
                </a:cubicBezTo>
                <a:lnTo>
                  <a:pt x="38230" y="10201"/>
                </a:lnTo>
                <a:cubicBezTo>
                  <a:pt x="38034" y="10201"/>
                  <a:pt x="37871" y="10316"/>
                  <a:pt x="37838" y="10474"/>
                </a:cubicBezTo>
                <a:lnTo>
                  <a:pt x="37582" y="11656"/>
                </a:lnTo>
                <a:lnTo>
                  <a:pt x="37140" y="6850"/>
                </a:lnTo>
                <a:cubicBezTo>
                  <a:pt x="37124" y="6681"/>
                  <a:pt x="36961" y="6556"/>
                  <a:pt x="36759" y="6545"/>
                </a:cubicBezTo>
                <a:cubicBezTo>
                  <a:pt x="36754" y="6545"/>
                  <a:pt x="36750" y="6545"/>
                  <a:pt x="36745" y="6545"/>
                </a:cubicBezTo>
                <a:cubicBezTo>
                  <a:pt x="36549" y="6545"/>
                  <a:pt x="36377" y="6658"/>
                  <a:pt x="36345" y="6817"/>
                </a:cubicBezTo>
                <a:lnTo>
                  <a:pt x="35604" y="10327"/>
                </a:lnTo>
                <a:lnTo>
                  <a:pt x="34955" y="311"/>
                </a:lnTo>
                <a:cubicBezTo>
                  <a:pt x="34944" y="137"/>
                  <a:pt x="34770" y="1"/>
                  <a:pt x="34558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 rot="5400000">
            <a:off x="2995498" y="2261387"/>
            <a:ext cx="233048" cy="816177"/>
            <a:chOff x="6057386" y="2827805"/>
            <a:chExt cx="302032" cy="1568967"/>
          </a:xfrm>
        </p:grpSpPr>
        <p:grpSp>
          <p:nvGrpSpPr>
            <p:cNvPr id="139" name="Google Shape;139;p3"/>
            <p:cNvGrpSpPr/>
            <p:nvPr/>
          </p:nvGrpSpPr>
          <p:grpSpPr>
            <a:xfrm>
              <a:off x="6057386" y="2827805"/>
              <a:ext cx="302032" cy="1568967"/>
              <a:chOff x="6057386" y="2827805"/>
              <a:chExt cx="302032" cy="1568967"/>
            </a:xfrm>
          </p:grpSpPr>
          <p:sp>
            <p:nvSpPr>
              <p:cNvPr id="140" name="Google Shape;140;p3"/>
              <p:cNvSpPr/>
              <p:nvPr/>
            </p:nvSpPr>
            <p:spPr>
              <a:xfrm>
                <a:off x="6057386" y="2827805"/>
                <a:ext cx="302032" cy="1568967"/>
              </a:xfrm>
              <a:custGeom>
                <a:rect b="b" l="l" r="r" t="t"/>
                <a:pathLst>
                  <a:path extrusionOk="0" h="62082" w="11951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869" y="61095"/>
                      <a:pt x="4807" y="62081"/>
                      <a:pt x="5978" y="62081"/>
                    </a:cubicBezTo>
                    <a:cubicBezTo>
                      <a:pt x="7150" y="62081"/>
                      <a:pt x="8081" y="61095"/>
                      <a:pt x="8016" y="59923"/>
                    </a:cubicBezTo>
                    <a:lnTo>
                      <a:pt x="8016" y="48470"/>
                    </a:lnTo>
                    <a:cubicBezTo>
                      <a:pt x="8016" y="46159"/>
                      <a:pt x="8447" y="43865"/>
                      <a:pt x="9291" y="41713"/>
                    </a:cubicBezTo>
                    <a:lnTo>
                      <a:pt x="10681" y="38171"/>
                    </a:lnTo>
                    <a:cubicBezTo>
                      <a:pt x="11520" y="36019"/>
                      <a:pt x="11950" y="33730"/>
                      <a:pt x="11950" y="31420"/>
                    </a:cubicBezTo>
                    <a:lnTo>
                      <a:pt x="11950" y="3717"/>
                    </a:lnTo>
                    <a:cubicBezTo>
                      <a:pt x="11950" y="1663"/>
                      <a:pt x="10288" y="1"/>
                      <a:pt x="8234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6057386" y="2827805"/>
                <a:ext cx="151104" cy="1566061"/>
              </a:xfrm>
              <a:custGeom>
                <a:rect b="b" l="l" r="r" t="t"/>
                <a:pathLst>
                  <a:path extrusionOk="0" h="61967" w="5979">
                    <a:moveTo>
                      <a:pt x="3722" y="1"/>
                    </a:moveTo>
                    <a:cubicBezTo>
                      <a:pt x="1668" y="1"/>
                      <a:pt x="1" y="1663"/>
                      <a:pt x="1" y="3717"/>
                    </a:cubicBezTo>
                    <a:lnTo>
                      <a:pt x="1" y="31420"/>
                    </a:lnTo>
                    <a:cubicBezTo>
                      <a:pt x="1" y="33735"/>
                      <a:pt x="431" y="36024"/>
                      <a:pt x="1276" y="38176"/>
                    </a:cubicBezTo>
                    <a:lnTo>
                      <a:pt x="2660" y="41718"/>
                    </a:lnTo>
                    <a:cubicBezTo>
                      <a:pt x="3504" y="43871"/>
                      <a:pt x="3935" y="46159"/>
                      <a:pt x="3935" y="48470"/>
                    </a:cubicBezTo>
                    <a:lnTo>
                      <a:pt x="3935" y="59923"/>
                    </a:lnTo>
                    <a:cubicBezTo>
                      <a:pt x="3940" y="61051"/>
                      <a:pt x="4850" y="61967"/>
                      <a:pt x="5978" y="61967"/>
                    </a:cubicBezTo>
                    <a:lnTo>
                      <a:pt x="5978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6097873" y="296442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097873" y="309427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8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8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097873" y="3224002"/>
                <a:ext cx="66416" cy="11170"/>
              </a:xfrm>
              <a:custGeom>
                <a:rect b="b" l="l" r="r" t="t"/>
                <a:pathLst>
                  <a:path extrusionOk="0" h="442" w="2628">
                    <a:moveTo>
                      <a:pt x="224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24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6097873" y="3353852"/>
                <a:ext cx="66416" cy="11196"/>
              </a:xfrm>
              <a:custGeom>
                <a:rect b="b" l="l" r="r" t="t"/>
                <a:pathLst>
                  <a:path extrusionOk="0" h="443" w="2628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24" y="442"/>
                    </a:cubicBezTo>
                    <a:lnTo>
                      <a:pt x="2409" y="442"/>
                    </a:lnTo>
                    <a:cubicBezTo>
                      <a:pt x="2529" y="442"/>
                      <a:pt x="2627" y="344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6097873" y="348372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6097873" y="3613578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24" y="437"/>
                    </a:cubicBezTo>
                    <a:lnTo>
                      <a:pt x="2409" y="437"/>
                    </a:lnTo>
                    <a:cubicBezTo>
                      <a:pt x="2529" y="437"/>
                      <a:pt x="2627" y="339"/>
                      <a:pt x="2627" y="219"/>
                    </a:cubicBezTo>
                    <a:cubicBezTo>
                      <a:pt x="2627" y="99"/>
                      <a:pt x="2529" y="1"/>
                      <a:pt x="2409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6097873" y="3743453"/>
                <a:ext cx="66416" cy="11044"/>
              </a:xfrm>
              <a:custGeom>
                <a:rect b="b" l="l" r="r" t="t"/>
                <a:pathLst>
                  <a:path extrusionOk="0" h="437" w="2628">
                    <a:moveTo>
                      <a:pt x="224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24" y="436"/>
                    </a:cubicBezTo>
                    <a:lnTo>
                      <a:pt x="2409" y="436"/>
                    </a:lnTo>
                    <a:cubicBezTo>
                      <a:pt x="2529" y="436"/>
                      <a:pt x="2627" y="338"/>
                      <a:pt x="2627" y="218"/>
                    </a:cubicBezTo>
                    <a:cubicBezTo>
                      <a:pt x="2627" y="98"/>
                      <a:pt x="2529" y="0"/>
                      <a:pt x="2409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6254461" y="296442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6254461" y="309427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8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8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6254461" y="3224002"/>
                <a:ext cx="66264" cy="11170"/>
              </a:xfrm>
              <a:custGeom>
                <a:rect b="b" l="l" r="r" t="t"/>
                <a:pathLst>
                  <a:path extrusionOk="0" h="442" w="2622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24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6254461" y="3353852"/>
                <a:ext cx="66264" cy="11196"/>
              </a:xfrm>
              <a:custGeom>
                <a:rect b="b" l="l" r="r" t="t"/>
                <a:pathLst>
                  <a:path extrusionOk="0" h="443" w="2622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2403" y="442"/>
                    </a:lnTo>
                    <a:cubicBezTo>
                      <a:pt x="2523" y="442"/>
                      <a:pt x="2621" y="344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6254461" y="348372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254461" y="3613578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39"/>
                      <a:pt x="98" y="437"/>
                      <a:pt x="218" y="437"/>
                    </a:cubicBezTo>
                    <a:lnTo>
                      <a:pt x="2403" y="437"/>
                    </a:lnTo>
                    <a:cubicBezTo>
                      <a:pt x="2523" y="437"/>
                      <a:pt x="2621" y="339"/>
                      <a:pt x="2621" y="219"/>
                    </a:cubicBezTo>
                    <a:cubicBezTo>
                      <a:pt x="2621" y="99"/>
                      <a:pt x="2523" y="1"/>
                      <a:pt x="2403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254461" y="3743453"/>
                <a:ext cx="66264" cy="11044"/>
              </a:xfrm>
              <a:custGeom>
                <a:rect b="b" l="l" r="r" t="t"/>
                <a:pathLst>
                  <a:path extrusionOk="0" h="437" w="2622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2403" y="436"/>
                    </a:lnTo>
                    <a:cubicBezTo>
                      <a:pt x="2523" y="436"/>
                      <a:pt x="2621" y="338"/>
                      <a:pt x="2621" y="218"/>
                    </a:cubicBezTo>
                    <a:cubicBezTo>
                      <a:pt x="2621" y="98"/>
                      <a:pt x="2523" y="0"/>
                      <a:pt x="240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131055" y="3027913"/>
                <a:ext cx="33233" cy="11170"/>
              </a:xfrm>
              <a:custGeom>
                <a:rect b="b" l="l" r="r" t="t"/>
                <a:pathLst>
                  <a:path extrusionOk="0" h="442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131055" y="3158875"/>
                <a:ext cx="33233" cy="11044"/>
              </a:xfrm>
              <a:custGeom>
                <a:rect b="b" l="l" r="r" t="t"/>
                <a:pathLst>
                  <a:path extrusionOk="0" h="437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131055" y="3289837"/>
                <a:ext cx="33233" cy="11044"/>
              </a:xfrm>
              <a:custGeom>
                <a:rect b="b" l="l" r="r" t="t"/>
                <a:pathLst>
                  <a:path extrusionOk="0" h="437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6131055" y="3420799"/>
                <a:ext cx="33233" cy="11044"/>
              </a:xfrm>
              <a:custGeom>
                <a:rect b="b" l="l" r="r" t="t"/>
                <a:pathLst>
                  <a:path extrusionOk="0" h="437" w="1315">
                    <a:moveTo>
                      <a:pt x="219" y="0"/>
                    </a:moveTo>
                    <a:cubicBezTo>
                      <a:pt x="99" y="0"/>
                      <a:pt x="1" y="98"/>
                      <a:pt x="1" y="218"/>
                    </a:cubicBezTo>
                    <a:cubicBezTo>
                      <a:pt x="1" y="338"/>
                      <a:pt x="99" y="436"/>
                      <a:pt x="219" y="436"/>
                    </a:cubicBezTo>
                    <a:lnTo>
                      <a:pt x="1096" y="436"/>
                    </a:lnTo>
                    <a:cubicBezTo>
                      <a:pt x="1216" y="436"/>
                      <a:pt x="1314" y="338"/>
                      <a:pt x="1314" y="218"/>
                    </a:cubicBezTo>
                    <a:cubicBezTo>
                      <a:pt x="1314" y="98"/>
                      <a:pt x="1216" y="0"/>
                      <a:pt x="109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6131055" y="3551610"/>
                <a:ext cx="33233" cy="11196"/>
              </a:xfrm>
              <a:custGeom>
                <a:rect b="b" l="l" r="r" t="t"/>
                <a:pathLst>
                  <a:path extrusionOk="0" h="443" w="1315">
                    <a:moveTo>
                      <a:pt x="219" y="1"/>
                    </a:moveTo>
                    <a:cubicBezTo>
                      <a:pt x="99" y="1"/>
                      <a:pt x="1" y="99"/>
                      <a:pt x="1" y="224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24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6131055" y="3682572"/>
                <a:ext cx="33233" cy="11196"/>
              </a:xfrm>
              <a:custGeom>
                <a:rect b="b" l="l" r="r" t="t"/>
                <a:pathLst>
                  <a:path extrusionOk="0" h="443" w="1315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44"/>
                      <a:pt x="99" y="442"/>
                      <a:pt x="219" y="442"/>
                    </a:cubicBezTo>
                    <a:lnTo>
                      <a:pt x="1096" y="442"/>
                    </a:lnTo>
                    <a:cubicBezTo>
                      <a:pt x="1216" y="442"/>
                      <a:pt x="1314" y="344"/>
                      <a:pt x="1314" y="219"/>
                    </a:cubicBezTo>
                    <a:cubicBezTo>
                      <a:pt x="1314" y="99"/>
                      <a:pt x="1216" y="1"/>
                      <a:pt x="1096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6254461" y="3027913"/>
                <a:ext cx="33208" cy="11170"/>
              </a:xfrm>
              <a:custGeom>
                <a:rect b="b" l="l" r="r" t="t"/>
                <a:pathLst>
                  <a:path extrusionOk="0" h="442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6254461" y="3158875"/>
                <a:ext cx="33208" cy="11044"/>
              </a:xfrm>
              <a:custGeom>
                <a:rect b="b" l="l" r="r" t="t"/>
                <a:pathLst>
                  <a:path extrusionOk="0" h="437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254461" y="3289837"/>
                <a:ext cx="33208" cy="11044"/>
              </a:xfrm>
              <a:custGeom>
                <a:rect b="b" l="l" r="r" t="t"/>
                <a:pathLst>
                  <a:path extrusionOk="0" h="437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6254461" y="3420799"/>
                <a:ext cx="33208" cy="11044"/>
              </a:xfrm>
              <a:custGeom>
                <a:rect b="b" l="l" r="r" t="t"/>
                <a:pathLst>
                  <a:path extrusionOk="0" h="437" w="1314">
                    <a:moveTo>
                      <a:pt x="218" y="0"/>
                    </a:moveTo>
                    <a:cubicBezTo>
                      <a:pt x="98" y="0"/>
                      <a:pt x="0" y="98"/>
                      <a:pt x="0" y="218"/>
                    </a:cubicBezTo>
                    <a:cubicBezTo>
                      <a:pt x="0" y="338"/>
                      <a:pt x="98" y="436"/>
                      <a:pt x="218" y="436"/>
                    </a:cubicBezTo>
                    <a:lnTo>
                      <a:pt x="1095" y="436"/>
                    </a:lnTo>
                    <a:cubicBezTo>
                      <a:pt x="1215" y="436"/>
                      <a:pt x="1313" y="338"/>
                      <a:pt x="1313" y="218"/>
                    </a:cubicBezTo>
                    <a:cubicBezTo>
                      <a:pt x="1313" y="98"/>
                      <a:pt x="1215" y="0"/>
                      <a:pt x="109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6254461" y="3551610"/>
                <a:ext cx="33208" cy="11196"/>
              </a:xfrm>
              <a:custGeom>
                <a:rect b="b" l="l" r="r" t="t"/>
                <a:pathLst>
                  <a:path extrusionOk="0" h="443" w="1314">
                    <a:moveTo>
                      <a:pt x="218" y="1"/>
                    </a:moveTo>
                    <a:cubicBezTo>
                      <a:pt x="98" y="1"/>
                      <a:pt x="0" y="99"/>
                      <a:pt x="0" y="224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24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6254461" y="3682572"/>
                <a:ext cx="33208" cy="11196"/>
              </a:xfrm>
              <a:custGeom>
                <a:rect b="b" l="l" r="r" t="t"/>
                <a:pathLst>
                  <a:path extrusionOk="0" h="443" w="1314">
                    <a:moveTo>
                      <a:pt x="218" y="1"/>
                    </a:moveTo>
                    <a:cubicBezTo>
                      <a:pt x="98" y="1"/>
                      <a:pt x="0" y="99"/>
                      <a:pt x="0" y="219"/>
                    </a:cubicBezTo>
                    <a:cubicBezTo>
                      <a:pt x="0" y="344"/>
                      <a:pt x="98" y="442"/>
                      <a:pt x="218" y="442"/>
                    </a:cubicBezTo>
                    <a:lnTo>
                      <a:pt x="1095" y="442"/>
                    </a:lnTo>
                    <a:cubicBezTo>
                      <a:pt x="1215" y="442"/>
                      <a:pt x="1313" y="344"/>
                      <a:pt x="1313" y="219"/>
                    </a:cubicBezTo>
                    <a:cubicBezTo>
                      <a:pt x="1313" y="99"/>
                      <a:pt x="1215" y="1"/>
                      <a:pt x="1095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6197446" y="2923108"/>
                <a:ext cx="22063" cy="1387587"/>
              </a:xfrm>
              <a:custGeom>
                <a:rect b="b" l="l" r="r" t="t"/>
                <a:pathLst>
                  <a:path extrusionOk="0" h="54905" w="873">
                    <a:moveTo>
                      <a:pt x="436" y="1"/>
                    </a:moveTo>
                    <a:cubicBezTo>
                      <a:pt x="191" y="1"/>
                      <a:pt x="0" y="197"/>
                      <a:pt x="0" y="442"/>
                    </a:cubicBezTo>
                    <a:lnTo>
                      <a:pt x="0" y="54463"/>
                    </a:lnTo>
                    <a:cubicBezTo>
                      <a:pt x="0" y="54708"/>
                      <a:pt x="191" y="54904"/>
                      <a:pt x="436" y="54904"/>
                    </a:cubicBezTo>
                    <a:cubicBezTo>
                      <a:pt x="676" y="54904"/>
                      <a:pt x="872" y="54708"/>
                      <a:pt x="872" y="54463"/>
                    </a:cubicBezTo>
                    <a:lnTo>
                      <a:pt x="872" y="442"/>
                    </a:lnTo>
                    <a:cubicBezTo>
                      <a:pt x="872" y="197"/>
                      <a:pt x="676" y="1"/>
                      <a:pt x="436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" name="Google Shape;169;p3"/>
            <p:cNvSpPr/>
            <p:nvPr/>
          </p:nvSpPr>
          <p:spPr>
            <a:xfrm>
              <a:off x="6197446" y="3448751"/>
              <a:ext cx="22063" cy="861792"/>
            </a:xfrm>
            <a:custGeom>
              <a:rect b="b" l="l" r="r" t="t"/>
              <a:pathLst>
                <a:path extrusionOk="0" h="34100" w="873">
                  <a:moveTo>
                    <a:pt x="436" y="0"/>
                  </a:moveTo>
                  <a:cubicBezTo>
                    <a:pt x="191" y="0"/>
                    <a:pt x="0" y="196"/>
                    <a:pt x="0" y="436"/>
                  </a:cubicBezTo>
                  <a:lnTo>
                    <a:pt x="0" y="33664"/>
                  </a:lnTo>
                  <a:cubicBezTo>
                    <a:pt x="0" y="33909"/>
                    <a:pt x="191" y="34100"/>
                    <a:pt x="436" y="34100"/>
                  </a:cubicBezTo>
                  <a:cubicBezTo>
                    <a:pt x="676" y="34100"/>
                    <a:pt x="872" y="33909"/>
                    <a:pt x="872" y="33664"/>
                  </a:cubicBezTo>
                  <a:lnTo>
                    <a:pt x="872" y="436"/>
                  </a:lnTo>
                  <a:cubicBezTo>
                    <a:pt x="872" y="196"/>
                    <a:pt x="676" y="0"/>
                    <a:pt x="436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155165" y="4281201"/>
              <a:ext cx="106473" cy="115571"/>
            </a:xfrm>
            <a:custGeom>
              <a:rect b="b" l="l" r="r" t="t"/>
              <a:pathLst>
                <a:path extrusionOk="0" h="4573" w="4213">
                  <a:moveTo>
                    <a:pt x="66" y="0"/>
                  </a:moveTo>
                  <a:lnTo>
                    <a:pt x="66" y="2414"/>
                  </a:lnTo>
                  <a:cubicBezTo>
                    <a:pt x="0" y="3586"/>
                    <a:pt x="938" y="4572"/>
                    <a:pt x="2109" y="4572"/>
                  </a:cubicBezTo>
                  <a:cubicBezTo>
                    <a:pt x="3281" y="4572"/>
                    <a:pt x="4212" y="3586"/>
                    <a:pt x="4147" y="2414"/>
                  </a:cubicBezTo>
                  <a:lnTo>
                    <a:pt x="4147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5844465" y="3486726"/>
            <a:ext cx="402414" cy="1136125"/>
            <a:chOff x="4588296" y="1557988"/>
            <a:chExt cx="402414" cy="1136125"/>
          </a:xfrm>
        </p:grpSpPr>
        <p:sp>
          <p:nvSpPr>
            <p:cNvPr id="172" name="Google Shape;172;p3"/>
            <p:cNvSpPr/>
            <p:nvPr/>
          </p:nvSpPr>
          <p:spPr>
            <a:xfrm>
              <a:off x="4588296" y="1557988"/>
              <a:ext cx="402414" cy="1136125"/>
            </a:xfrm>
            <a:custGeom>
              <a:rect b="b" l="l" r="r" t="t"/>
              <a:pathLst>
                <a:path extrusionOk="0" h="44955" w="15923">
                  <a:moveTo>
                    <a:pt x="7907" y="1"/>
                  </a:moveTo>
                  <a:lnTo>
                    <a:pt x="7907" y="17"/>
                  </a:lnTo>
                  <a:cubicBezTo>
                    <a:pt x="7586" y="61"/>
                    <a:pt x="6670" y="235"/>
                    <a:pt x="6262" y="764"/>
                  </a:cubicBezTo>
                  <a:cubicBezTo>
                    <a:pt x="5760" y="1412"/>
                    <a:pt x="5973" y="2818"/>
                    <a:pt x="5973" y="2818"/>
                  </a:cubicBezTo>
                  <a:cubicBezTo>
                    <a:pt x="5499" y="2976"/>
                    <a:pt x="5646" y="3597"/>
                    <a:pt x="5859" y="3848"/>
                  </a:cubicBezTo>
                  <a:cubicBezTo>
                    <a:pt x="6071" y="4098"/>
                    <a:pt x="6060" y="4420"/>
                    <a:pt x="6164" y="4523"/>
                  </a:cubicBezTo>
                  <a:cubicBezTo>
                    <a:pt x="6203" y="4570"/>
                    <a:pt x="6256" y="4595"/>
                    <a:pt x="6311" y="4595"/>
                  </a:cubicBezTo>
                  <a:cubicBezTo>
                    <a:pt x="6333" y="4595"/>
                    <a:pt x="6355" y="4591"/>
                    <a:pt x="6376" y="4583"/>
                  </a:cubicBezTo>
                  <a:cubicBezTo>
                    <a:pt x="6474" y="4812"/>
                    <a:pt x="6534" y="5057"/>
                    <a:pt x="6551" y="5308"/>
                  </a:cubicBezTo>
                  <a:cubicBezTo>
                    <a:pt x="6551" y="6540"/>
                    <a:pt x="5608" y="7177"/>
                    <a:pt x="3695" y="7624"/>
                  </a:cubicBezTo>
                  <a:cubicBezTo>
                    <a:pt x="1788" y="8071"/>
                    <a:pt x="1848" y="10610"/>
                    <a:pt x="1963" y="11618"/>
                  </a:cubicBezTo>
                  <a:cubicBezTo>
                    <a:pt x="2077" y="12621"/>
                    <a:pt x="1690" y="14419"/>
                    <a:pt x="1243" y="15743"/>
                  </a:cubicBezTo>
                  <a:cubicBezTo>
                    <a:pt x="791" y="17067"/>
                    <a:pt x="600" y="18827"/>
                    <a:pt x="508" y="20053"/>
                  </a:cubicBezTo>
                  <a:cubicBezTo>
                    <a:pt x="415" y="21274"/>
                    <a:pt x="388" y="22696"/>
                    <a:pt x="339" y="23110"/>
                  </a:cubicBezTo>
                  <a:cubicBezTo>
                    <a:pt x="295" y="23524"/>
                    <a:pt x="159" y="24151"/>
                    <a:pt x="83" y="24625"/>
                  </a:cubicBezTo>
                  <a:cubicBezTo>
                    <a:pt x="1" y="25099"/>
                    <a:pt x="219" y="25213"/>
                    <a:pt x="611" y="25655"/>
                  </a:cubicBezTo>
                  <a:cubicBezTo>
                    <a:pt x="886" y="25963"/>
                    <a:pt x="1153" y="26166"/>
                    <a:pt x="1418" y="26166"/>
                  </a:cubicBezTo>
                  <a:cubicBezTo>
                    <a:pt x="1536" y="26166"/>
                    <a:pt x="1654" y="26125"/>
                    <a:pt x="1772" y="26036"/>
                  </a:cubicBezTo>
                  <a:cubicBezTo>
                    <a:pt x="2148" y="25742"/>
                    <a:pt x="2262" y="25290"/>
                    <a:pt x="2137" y="25104"/>
                  </a:cubicBezTo>
                  <a:cubicBezTo>
                    <a:pt x="2079" y="25021"/>
                    <a:pt x="2020" y="24998"/>
                    <a:pt x="1975" y="24998"/>
                  </a:cubicBezTo>
                  <a:cubicBezTo>
                    <a:pt x="1922" y="24998"/>
                    <a:pt x="1886" y="25028"/>
                    <a:pt x="1886" y="25028"/>
                  </a:cubicBezTo>
                  <a:cubicBezTo>
                    <a:pt x="1875" y="24843"/>
                    <a:pt x="1897" y="24652"/>
                    <a:pt x="1952" y="24472"/>
                  </a:cubicBezTo>
                  <a:cubicBezTo>
                    <a:pt x="2050" y="24129"/>
                    <a:pt x="1935" y="23655"/>
                    <a:pt x="1783" y="23290"/>
                  </a:cubicBezTo>
                  <a:cubicBezTo>
                    <a:pt x="1630" y="22930"/>
                    <a:pt x="1423" y="22058"/>
                    <a:pt x="1935" y="20974"/>
                  </a:cubicBezTo>
                  <a:cubicBezTo>
                    <a:pt x="2453" y="19895"/>
                    <a:pt x="3249" y="16604"/>
                    <a:pt x="3221" y="15885"/>
                  </a:cubicBezTo>
                  <a:cubicBezTo>
                    <a:pt x="3199" y="15165"/>
                    <a:pt x="3739" y="13672"/>
                    <a:pt x="3739" y="13672"/>
                  </a:cubicBezTo>
                  <a:cubicBezTo>
                    <a:pt x="3739" y="13672"/>
                    <a:pt x="4148" y="14958"/>
                    <a:pt x="4562" y="16190"/>
                  </a:cubicBezTo>
                  <a:cubicBezTo>
                    <a:pt x="4976" y="17427"/>
                    <a:pt x="4044" y="19819"/>
                    <a:pt x="3635" y="22521"/>
                  </a:cubicBezTo>
                  <a:cubicBezTo>
                    <a:pt x="3221" y="25219"/>
                    <a:pt x="3559" y="27714"/>
                    <a:pt x="3608" y="29028"/>
                  </a:cubicBezTo>
                  <a:cubicBezTo>
                    <a:pt x="3663" y="30335"/>
                    <a:pt x="3891" y="30695"/>
                    <a:pt x="3532" y="31572"/>
                  </a:cubicBezTo>
                  <a:cubicBezTo>
                    <a:pt x="3172" y="32444"/>
                    <a:pt x="3276" y="33605"/>
                    <a:pt x="3276" y="33605"/>
                  </a:cubicBezTo>
                  <a:cubicBezTo>
                    <a:pt x="2480" y="34580"/>
                    <a:pt x="2170" y="36585"/>
                    <a:pt x="2398" y="39233"/>
                  </a:cubicBezTo>
                  <a:cubicBezTo>
                    <a:pt x="2633" y="41882"/>
                    <a:pt x="2660" y="42269"/>
                    <a:pt x="2606" y="43195"/>
                  </a:cubicBezTo>
                  <a:cubicBezTo>
                    <a:pt x="2551" y="44121"/>
                    <a:pt x="1728" y="44072"/>
                    <a:pt x="1576" y="44454"/>
                  </a:cubicBezTo>
                  <a:cubicBezTo>
                    <a:pt x="1423" y="44840"/>
                    <a:pt x="2426" y="44791"/>
                    <a:pt x="3249" y="44917"/>
                  </a:cubicBezTo>
                  <a:cubicBezTo>
                    <a:pt x="3409" y="44942"/>
                    <a:pt x="3542" y="44955"/>
                    <a:pt x="3651" y="44955"/>
                  </a:cubicBezTo>
                  <a:cubicBezTo>
                    <a:pt x="4099" y="44955"/>
                    <a:pt x="4153" y="44740"/>
                    <a:pt x="4175" y="44328"/>
                  </a:cubicBezTo>
                  <a:cubicBezTo>
                    <a:pt x="4202" y="43811"/>
                    <a:pt x="4044" y="42732"/>
                    <a:pt x="4071" y="41293"/>
                  </a:cubicBezTo>
                  <a:cubicBezTo>
                    <a:pt x="4099" y="39855"/>
                    <a:pt x="5047" y="37206"/>
                    <a:pt x="5101" y="36149"/>
                  </a:cubicBezTo>
                  <a:cubicBezTo>
                    <a:pt x="5150" y="35092"/>
                    <a:pt x="5047" y="34400"/>
                    <a:pt x="5641" y="33626"/>
                  </a:cubicBezTo>
                  <a:cubicBezTo>
                    <a:pt x="6229" y="32858"/>
                    <a:pt x="6567" y="29769"/>
                    <a:pt x="7183" y="28281"/>
                  </a:cubicBezTo>
                  <a:cubicBezTo>
                    <a:pt x="7629" y="27202"/>
                    <a:pt x="7864" y="25693"/>
                    <a:pt x="7962" y="24924"/>
                  </a:cubicBezTo>
                  <a:cubicBezTo>
                    <a:pt x="8060" y="25693"/>
                    <a:pt x="8300" y="27202"/>
                    <a:pt x="8741" y="28281"/>
                  </a:cubicBezTo>
                  <a:cubicBezTo>
                    <a:pt x="9357" y="29769"/>
                    <a:pt x="9695" y="32858"/>
                    <a:pt x="10283" y="33626"/>
                  </a:cubicBezTo>
                  <a:cubicBezTo>
                    <a:pt x="10877" y="34400"/>
                    <a:pt x="10774" y="35092"/>
                    <a:pt x="10823" y="36149"/>
                  </a:cubicBezTo>
                  <a:cubicBezTo>
                    <a:pt x="10877" y="37201"/>
                    <a:pt x="11825" y="39849"/>
                    <a:pt x="11852" y="41293"/>
                  </a:cubicBezTo>
                  <a:cubicBezTo>
                    <a:pt x="11880" y="42732"/>
                    <a:pt x="11727" y="43811"/>
                    <a:pt x="11749" y="44328"/>
                  </a:cubicBezTo>
                  <a:cubicBezTo>
                    <a:pt x="11771" y="44740"/>
                    <a:pt x="11825" y="44955"/>
                    <a:pt x="12273" y="44955"/>
                  </a:cubicBezTo>
                  <a:cubicBezTo>
                    <a:pt x="12382" y="44955"/>
                    <a:pt x="12514" y="44942"/>
                    <a:pt x="12675" y="44917"/>
                  </a:cubicBezTo>
                  <a:cubicBezTo>
                    <a:pt x="13498" y="44791"/>
                    <a:pt x="14501" y="44840"/>
                    <a:pt x="14348" y="44454"/>
                  </a:cubicBezTo>
                  <a:cubicBezTo>
                    <a:pt x="14196" y="44067"/>
                    <a:pt x="13373" y="44121"/>
                    <a:pt x="13318" y="43195"/>
                  </a:cubicBezTo>
                  <a:cubicBezTo>
                    <a:pt x="13269" y="42269"/>
                    <a:pt x="13291" y="41882"/>
                    <a:pt x="13525" y="39233"/>
                  </a:cubicBezTo>
                  <a:cubicBezTo>
                    <a:pt x="13754" y="36585"/>
                    <a:pt x="13449" y="34580"/>
                    <a:pt x="12648" y="33605"/>
                  </a:cubicBezTo>
                  <a:cubicBezTo>
                    <a:pt x="12648" y="33605"/>
                    <a:pt x="12752" y="32444"/>
                    <a:pt x="12392" y="31572"/>
                  </a:cubicBezTo>
                  <a:cubicBezTo>
                    <a:pt x="12032" y="30695"/>
                    <a:pt x="12261" y="30335"/>
                    <a:pt x="12316" y="29028"/>
                  </a:cubicBezTo>
                  <a:cubicBezTo>
                    <a:pt x="12365" y="27714"/>
                    <a:pt x="12702" y="25219"/>
                    <a:pt x="12288" y="22521"/>
                  </a:cubicBezTo>
                  <a:cubicBezTo>
                    <a:pt x="11880" y="19819"/>
                    <a:pt x="10953" y="17427"/>
                    <a:pt x="11362" y="16190"/>
                  </a:cubicBezTo>
                  <a:cubicBezTo>
                    <a:pt x="11776" y="14958"/>
                    <a:pt x="12185" y="13672"/>
                    <a:pt x="12185" y="13672"/>
                  </a:cubicBezTo>
                  <a:cubicBezTo>
                    <a:pt x="12185" y="13672"/>
                    <a:pt x="12724" y="15165"/>
                    <a:pt x="12702" y="15885"/>
                  </a:cubicBezTo>
                  <a:cubicBezTo>
                    <a:pt x="12675" y="16604"/>
                    <a:pt x="13471" y="19895"/>
                    <a:pt x="13988" y="20974"/>
                  </a:cubicBezTo>
                  <a:cubicBezTo>
                    <a:pt x="14501" y="22058"/>
                    <a:pt x="14294" y="22930"/>
                    <a:pt x="14141" y="23290"/>
                  </a:cubicBezTo>
                  <a:cubicBezTo>
                    <a:pt x="13988" y="23655"/>
                    <a:pt x="13874" y="24134"/>
                    <a:pt x="13972" y="24472"/>
                  </a:cubicBezTo>
                  <a:cubicBezTo>
                    <a:pt x="14027" y="24652"/>
                    <a:pt x="14048" y="24843"/>
                    <a:pt x="14037" y="25028"/>
                  </a:cubicBezTo>
                  <a:cubicBezTo>
                    <a:pt x="14037" y="25028"/>
                    <a:pt x="14003" y="24999"/>
                    <a:pt x="13951" y="24999"/>
                  </a:cubicBezTo>
                  <a:cubicBezTo>
                    <a:pt x="13905" y="24999"/>
                    <a:pt x="13846" y="25022"/>
                    <a:pt x="13787" y="25110"/>
                  </a:cubicBezTo>
                  <a:cubicBezTo>
                    <a:pt x="13662" y="25290"/>
                    <a:pt x="13776" y="25742"/>
                    <a:pt x="14152" y="26036"/>
                  </a:cubicBezTo>
                  <a:cubicBezTo>
                    <a:pt x="14268" y="26125"/>
                    <a:pt x="14385" y="26166"/>
                    <a:pt x="14503" y="26166"/>
                  </a:cubicBezTo>
                  <a:cubicBezTo>
                    <a:pt x="14768" y="26166"/>
                    <a:pt x="15038" y="25963"/>
                    <a:pt x="15313" y="25655"/>
                  </a:cubicBezTo>
                  <a:cubicBezTo>
                    <a:pt x="15710" y="25213"/>
                    <a:pt x="15923" y="25093"/>
                    <a:pt x="15841" y="24625"/>
                  </a:cubicBezTo>
                  <a:cubicBezTo>
                    <a:pt x="15765" y="24151"/>
                    <a:pt x="15629" y="23524"/>
                    <a:pt x="15580" y="23110"/>
                  </a:cubicBezTo>
                  <a:cubicBezTo>
                    <a:pt x="15531" y="22696"/>
                    <a:pt x="15503" y="21268"/>
                    <a:pt x="15416" y="20048"/>
                  </a:cubicBezTo>
                  <a:cubicBezTo>
                    <a:pt x="15323" y="18827"/>
                    <a:pt x="15133" y="17067"/>
                    <a:pt x="14680" y="15737"/>
                  </a:cubicBezTo>
                  <a:cubicBezTo>
                    <a:pt x="14228" y="14413"/>
                    <a:pt x="13847" y="12615"/>
                    <a:pt x="13961" y="11613"/>
                  </a:cubicBezTo>
                  <a:cubicBezTo>
                    <a:pt x="14076" y="10610"/>
                    <a:pt x="14136" y="8065"/>
                    <a:pt x="12223" y="7619"/>
                  </a:cubicBezTo>
                  <a:cubicBezTo>
                    <a:pt x="10316" y="7177"/>
                    <a:pt x="9368" y="6540"/>
                    <a:pt x="9368" y="5303"/>
                  </a:cubicBezTo>
                  <a:cubicBezTo>
                    <a:pt x="9390" y="5057"/>
                    <a:pt x="9449" y="4812"/>
                    <a:pt x="9542" y="4578"/>
                  </a:cubicBezTo>
                  <a:cubicBezTo>
                    <a:pt x="9564" y="4586"/>
                    <a:pt x="9587" y="4590"/>
                    <a:pt x="9609" y="4590"/>
                  </a:cubicBezTo>
                  <a:cubicBezTo>
                    <a:pt x="9665" y="4590"/>
                    <a:pt x="9720" y="4566"/>
                    <a:pt x="9755" y="4523"/>
                  </a:cubicBezTo>
                  <a:cubicBezTo>
                    <a:pt x="9864" y="4415"/>
                    <a:pt x="9853" y="4098"/>
                    <a:pt x="10065" y="3848"/>
                  </a:cubicBezTo>
                  <a:cubicBezTo>
                    <a:pt x="10278" y="3597"/>
                    <a:pt x="10419" y="2971"/>
                    <a:pt x="9951" y="2818"/>
                  </a:cubicBezTo>
                  <a:cubicBezTo>
                    <a:pt x="9951" y="2818"/>
                    <a:pt x="10163" y="1407"/>
                    <a:pt x="9662" y="764"/>
                  </a:cubicBezTo>
                  <a:cubicBezTo>
                    <a:pt x="9253" y="230"/>
                    <a:pt x="8332" y="61"/>
                    <a:pt x="8016" y="12"/>
                  </a:cubicBezTo>
                  <a:lnTo>
                    <a:pt x="8016" y="1"/>
                  </a:lnTo>
                  <a:lnTo>
                    <a:pt x="7962" y="6"/>
                  </a:lnTo>
                  <a:lnTo>
                    <a:pt x="7907" y="1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" name="Google Shape;173;p3"/>
            <p:cNvGrpSpPr/>
            <p:nvPr/>
          </p:nvGrpSpPr>
          <p:grpSpPr>
            <a:xfrm>
              <a:off x="4708538" y="1583316"/>
              <a:ext cx="163226" cy="588526"/>
              <a:chOff x="4708538" y="1583316"/>
              <a:chExt cx="163226" cy="588526"/>
            </a:xfrm>
          </p:grpSpPr>
          <p:sp>
            <p:nvSpPr>
              <p:cNvPr id="174" name="Google Shape;174;p3"/>
              <p:cNvSpPr/>
              <p:nvPr/>
            </p:nvSpPr>
            <p:spPr>
              <a:xfrm>
                <a:off x="4708538" y="1775367"/>
                <a:ext cx="163226" cy="158038"/>
              </a:xfrm>
              <a:custGeom>
                <a:rect b="b" l="l" r="r" t="t"/>
                <a:pathLst>
                  <a:path extrusionOk="0" h="5667" w="5853">
                    <a:moveTo>
                      <a:pt x="2924" y="0"/>
                    </a:moveTo>
                    <a:cubicBezTo>
                      <a:pt x="2887" y="0"/>
                      <a:pt x="2851" y="8"/>
                      <a:pt x="2818" y="25"/>
                    </a:cubicBezTo>
                    <a:cubicBezTo>
                      <a:pt x="2774" y="52"/>
                      <a:pt x="2747" y="101"/>
                      <a:pt x="2753" y="150"/>
                    </a:cubicBezTo>
                    <a:lnTo>
                      <a:pt x="2780" y="1785"/>
                    </a:lnTo>
                    <a:cubicBezTo>
                      <a:pt x="2780" y="1785"/>
                      <a:pt x="2726" y="1882"/>
                      <a:pt x="2683" y="1882"/>
                    </a:cubicBezTo>
                    <a:cubicBezTo>
                      <a:pt x="2661" y="1882"/>
                      <a:pt x="2642" y="1857"/>
                      <a:pt x="2633" y="1785"/>
                    </a:cubicBezTo>
                    <a:cubicBezTo>
                      <a:pt x="2600" y="1567"/>
                      <a:pt x="2600" y="689"/>
                      <a:pt x="2513" y="471"/>
                    </a:cubicBezTo>
                    <a:cubicBezTo>
                      <a:pt x="2460" y="339"/>
                      <a:pt x="2318" y="240"/>
                      <a:pt x="2142" y="240"/>
                    </a:cubicBezTo>
                    <a:cubicBezTo>
                      <a:pt x="2029" y="240"/>
                      <a:pt x="1903" y="281"/>
                      <a:pt x="1777" y="379"/>
                    </a:cubicBezTo>
                    <a:cubicBezTo>
                      <a:pt x="1450" y="629"/>
                      <a:pt x="535" y="2101"/>
                      <a:pt x="328" y="2880"/>
                    </a:cubicBezTo>
                    <a:cubicBezTo>
                      <a:pt x="126" y="3665"/>
                      <a:pt x="1" y="4629"/>
                      <a:pt x="33" y="5005"/>
                    </a:cubicBezTo>
                    <a:cubicBezTo>
                      <a:pt x="59" y="5363"/>
                      <a:pt x="169" y="5667"/>
                      <a:pt x="486" y="5667"/>
                    </a:cubicBezTo>
                    <a:cubicBezTo>
                      <a:pt x="501" y="5667"/>
                      <a:pt x="518" y="5666"/>
                      <a:pt x="535" y="5664"/>
                    </a:cubicBezTo>
                    <a:cubicBezTo>
                      <a:pt x="889" y="5632"/>
                      <a:pt x="1270" y="5414"/>
                      <a:pt x="1363" y="5321"/>
                    </a:cubicBezTo>
                    <a:cubicBezTo>
                      <a:pt x="1450" y="5228"/>
                      <a:pt x="1477" y="5098"/>
                      <a:pt x="1772" y="5098"/>
                    </a:cubicBezTo>
                    <a:cubicBezTo>
                      <a:pt x="2071" y="5098"/>
                      <a:pt x="2453" y="5038"/>
                      <a:pt x="2540" y="4760"/>
                    </a:cubicBezTo>
                    <a:cubicBezTo>
                      <a:pt x="2627" y="4482"/>
                      <a:pt x="2747" y="3730"/>
                      <a:pt x="2780" y="3414"/>
                    </a:cubicBezTo>
                    <a:cubicBezTo>
                      <a:pt x="2807" y="3103"/>
                      <a:pt x="2747" y="2913"/>
                      <a:pt x="2780" y="2667"/>
                    </a:cubicBezTo>
                    <a:cubicBezTo>
                      <a:pt x="2796" y="2509"/>
                      <a:pt x="2807" y="2351"/>
                      <a:pt x="2807" y="2199"/>
                    </a:cubicBezTo>
                    <a:cubicBezTo>
                      <a:pt x="2840" y="2221"/>
                      <a:pt x="2883" y="2237"/>
                      <a:pt x="2927" y="2237"/>
                    </a:cubicBezTo>
                    <a:cubicBezTo>
                      <a:pt x="2970" y="2237"/>
                      <a:pt x="3014" y="2221"/>
                      <a:pt x="3047" y="2199"/>
                    </a:cubicBezTo>
                    <a:cubicBezTo>
                      <a:pt x="3052" y="2351"/>
                      <a:pt x="3058" y="2509"/>
                      <a:pt x="3079" y="2667"/>
                    </a:cubicBezTo>
                    <a:cubicBezTo>
                      <a:pt x="3107" y="2918"/>
                      <a:pt x="3047" y="3103"/>
                      <a:pt x="3079" y="3414"/>
                    </a:cubicBezTo>
                    <a:cubicBezTo>
                      <a:pt x="3107" y="3724"/>
                      <a:pt x="3227" y="4476"/>
                      <a:pt x="3314" y="4760"/>
                    </a:cubicBezTo>
                    <a:cubicBezTo>
                      <a:pt x="3401" y="5043"/>
                      <a:pt x="3788" y="5098"/>
                      <a:pt x="4082" y="5098"/>
                    </a:cubicBezTo>
                    <a:cubicBezTo>
                      <a:pt x="4376" y="5098"/>
                      <a:pt x="4404" y="5223"/>
                      <a:pt x="4496" y="5321"/>
                    </a:cubicBezTo>
                    <a:cubicBezTo>
                      <a:pt x="4583" y="5414"/>
                      <a:pt x="4965" y="5632"/>
                      <a:pt x="5319" y="5664"/>
                    </a:cubicBezTo>
                    <a:cubicBezTo>
                      <a:pt x="5336" y="5666"/>
                      <a:pt x="5352" y="5667"/>
                      <a:pt x="5368" y="5667"/>
                    </a:cubicBezTo>
                    <a:cubicBezTo>
                      <a:pt x="5684" y="5667"/>
                      <a:pt x="5794" y="5363"/>
                      <a:pt x="5820" y="5005"/>
                    </a:cubicBezTo>
                    <a:cubicBezTo>
                      <a:pt x="5853" y="4629"/>
                      <a:pt x="5733" y="3665"/>
                      <a:pt x="5526" y="2880"/>
                    </a:cubicBezTo>
                    <a:cubicBezTo>
                      <a:pt x="5319" y="2101"/>
                      <a:pt x="4404" y="629"/>
                      <a:pt x="4082" y="379"/>
                    </a:cubicBezTo>
                    <a:cubicBezTo>
                      <a:pt x="3954" y="281"/>
                      <a:pt x="3826" y="240"/>
                      <a:pt x="3713" y="240"/>
                    </a:cubicBezTo>
                    <a:cubicBezTo>
                      <a:pt x="3536" y="240"/>
                      <a:pt x="3394" y="339"/>
                      <a:pt x="3341" y="471"/>
                    </a:cubicBezTo>
                    <a:cubicBezTo>
                      <a:pt x="3254" y="695"/>
                      <a:pt x="3254" y="1567"/>
                      <a:pt x="3227" y="1785"/>
                    </a:cubicBezTo>
                    <a:cubicBezTo>
                      <a:pt x="3216" y="1857"/>
                      <a:pt x="3195" y="1882"/>
                      <a:pt x="3172" y="1882"/>
                    </a:cubicBezTo>
                    <a:cubicBezTo>
                      <a:pt x="3127" y="1882"/>
                      <a:pt x="3074" y="1785"/>
                      <a:pt x="3074" y="1785"/>
                    </a:cubicBezTo>
                    <a:lnTo>
                      <a:pt x="3101" y="150"/>
                    </a:lnTo>
                    <a:cubicBezTo>
                      <a:pt x="3107" y="101"/>
                      <a:pt x="3079" y="52"/>
                      <a:pt x="3030" y="25"/>
                    </a:cubicBezTo>
                    <a:cubicBezTo>
                      <a:pt x="2998" y="8"/>
                      <a:pt x="2961" y="0"/>
                      <a:pt x="292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4745162" y="1583316"/>
                <a:ext cx="88150" cy="80796"/>
              </a:xfrm>
              <a:custGeom>
                <a:rect b="b" l="l" r="r" t="t"/>
                <a:pathLst>
                  <a:path extrusionOk="0" h="3197" w="3488">
                    <a:moveTo>
                      <a:pt x="1269" y="1"/>
                    </a:moveTo>
                    <a:cubicBezTo>
                      <a:pt x="1031" y="1"/>
                      <a:pt x="751" y="51"/>
                      <a:pt x="513" y="385"/>
                    </a:cubicBezTo>
                    <a:cubicBezTo>
                      <a:pt x="196" y="831"/>
                      <a:pt x="0" y="1164"/>
                      <a:pt x="120" y="1676"/>
                    </a:cubicBezTo>
                    <a:cubicBezTo>
                      <a:pt x="202" y="2003"/>
                      <a:pt x="344" y="2139"/>
                      <a:pt x="545" y="2221"/>
                    </a:cubicBezTo>
                    <a:cubicBezTo>
                      <a:pt x="692" y="2281"/>
                      <a:pt x="834" y="2319"/>
                      <a:pt x="834" y="2319"/>
                    </a:cubicBezTo>
                    <a:cubicBezTo>
                      <a:pt x="888" y="2477"/>
                      <a:pt x="1019" y="2597"/>
                      <a:pt x="1183" y="2635"/>
                    </a:cubicBezTo>
                    <a:cubicBezTo>
                      <a:pt x="1379" y="2673"/>
                      <a:pt x="1586" y="2722"/>
                      <a:pt x="1586" y="2722"/>
                    </a:cubicBezTo>
                    <a:lnTo>
                      <a:pt x="1619" y="3098"/>
                    </a:lnTo>
                    <a:cubicBezTo>
                      <a:pt x="1624" y="3136"/>
                      <a:pt x="1651" y="3169"/>
                      <a:pt x="1689" y="3185"/>
                    </a:cubicBezTo>
                    <a:lnTo>
                      <a:pt x="1739" y="3196"/>
                    </a:lnTo>
                    <a:lnTo>
                      <a:pt x="1793" y="3185"/>
                    </a:lnTo>
                    <a:cubicBezTo>
                      <a:pt x="1831" y="3169"/>
                      <a:pt x="1858" y="3136"/>
                      <a:pt x="1864" y="3098"/>
                    </a:cubicBezTo>
                    <a:lnTo>
                      <a:pt x="1897" y="2722"/>
                    </a:lnTo>
                    <a:cubicBezTo>
                      <a:pt x="1897" y="2722"/>
                      <a:pt x="2109" y="2673"/>
                      <a:pt x="2305" y="2635"/>
                    </a:cubicBezTo>
                    <a:cubicBezTo>
                      <a:pt x="2469" y="2597"/>
                      <a:pt x="2599" y="2477"/>
                      <a:pt x="2649" y="2319"/>
                    </a:cubicBezTo>
                    <a:cubicBezTo>
                      <a:pt x="2649" y="2319"/>
                      <a:pt x="2790" y="2281"/>
                      <a:pt x="2943" y="2221"/>
                    </a:cubicBezTo>
                    <a:cubicBezTo>
                      <a:pt x="3144" y="2139"/>
                      <a:pt x="3286" y="2008"/>
                      <a:pt x="3362" y="1676"/>
                    </a:cubicBezTo>
                    <a:cubicBezTo>
                      <a:pt x="3488" y="1164"/>
                      <a:pt x="3297" y="831"/>
                      <a:pt x="2975" y="385"/>
                    </a:cubicBezTo>
                    <a:cubicBezTo>
                      <a:pt x="2737" y="51"/>
                      <a:pt x="2457" y="1"/>
                      <a:pt x="2223" y="1"/>
                    </a:cubicBezTo>
                    <a:cubicBezTo>
                      <a:pt x="2189" y="1"/>
                      <a:pt x="2157" y="2"/>
                      <a:pt x="2125" y="3"/>
                    </a:cubicBezTo>
                    <a:cubicBezTo>
                      <a:pt x="1744" y="14"/>
                      <a:pt x="1744" y="330"/>
                      <a:pt x="1744" y="330"/>
                    </a:cubicBezTo>
                    <a:cubicBezTo>
                      <a:pt x="1744" y="330"/>
                      <a:pt x="1744" y="14"/>
                      <a:pt x="1368" y="3"/>
                    </a:cubicBezTo>
                    <a:cubicBezTo>
                      <a:pt x="1336" y="2"/>
                      <a:pt x="1303" y="1"/>
                      <a:pt x="1269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4751848" y="1888032"/>
                <a:ext cx="116291" cy="144095"/>
              </a:xfrm>
              <a:custGeom>
                <a:rect b="b" l="l" r="r" t="t"/>
                <a:pathLst>
                  <a:path extrusionOk="0" h="5167" w="4170">
                    <a:moveTo>
                      <a:pt x="1614" y="1"/>
                    </a:moveTo>
                    <a:cubicBezTo>
                      <a:pt x="1614" y="1"/>
                      <a:pt x="1374" y="1259"/>
                      <a:pt x="1739" y="1804"/>
                    </a:cubicBezTo>
                    <a:cubicBezTo>
                      <a:pt x="1864" y="1973"/>
                      <a:pt x="2044" y="2098"/>
                      <a:pt x="2251" y="2142"/>
                    </a:cubicBezTo>
                    <a:cubicBezTo>
                      <a:pt x="2235" y="2251"/>
                      <a:pt x="2251" y="2360"/>
                      <a:pt x="2306" y="2453"/>
                    </a:cubicBezTo>
                    <a:cubicBezTo>
                      <a:pt x="2387" y="2594"/>
                      <a:pt x="2475" y="2709"/>
                      <a:pt x="2475" y="2709"/>
                    </a:cubicBezTo>
                    <a:cubicBezTo>
                      <a:pt x="2420" y="2774"/>
                      <a:pt x="2382" y="2850"/>
                      <a:pt x="2360" y="2932"/>
                    </a:cubicBezTo>
                    <a:cubicBezTo>
                      <a:pt x="2327" y="3052"/>
                      <a:pt x="2306" y="3177"/>
                      <a:pt x="2306" y="3303"/>
                    </a:cubicBezTo>
                    <a:cubicBezTo>
                      <a:pt x="2224" y="3335"/>
                      <a:pt x="2148" y="3384"/>
                      <a:pt x="2077" y="3439"/>
                    </a:cubicBezTo>
                    <a:cubicBezTo>
                      <a:pt x="1935" y="3553"/>
                      <a:pt x="1793" y="3837"/>
                      <a:pt x="1793" y="3837"/>
                    </a:cubicBezTo>
                    <a:cubicBezTo>
                      <a:pt x="1726" y="3778"/>
                      <a:pt x="1635" y="3745"/>
                      <a:pt x="1544" y="3745"/>
                    </a:cubicBezTo>
                    <a:cubicBezTo>
                      <a:pt x="1525" y="3745"/>
                      <a:pt x="1507" y="3747"/>
                      <a:pt x="1488" y="3749"/>
                    </a:cubicBezTo>
                    <a:cubicBezTo>
                      <a:pt x="1287" y="3782"/>
                      <a:pt x="1178" y="3864"/>
                      <a:pt x="1091" y="3864"/>
                    </a:cubicBezTo>
                    <a:cubicBezTo>
                      <a:pt x="1003" y="3864"/>
                      <a:pt x="922" y="3684"/>
                      <a:pt x="638" y="3640"/>
                    </a:cubicBezTo>
                    <a:cubicBezTo>
                      <a:pt x="595" y="3633"/>
                      <a:pt x="554" y="3629"/>
                      <a:pt x="517" y="3629"/>
                    </a:cubicBezTo>
                    <a:cubicBezTo>
                      <a:pt x="266" y="3629"/>
                      <a:pt x="152" y="3808"/>
                      <a:pt x="72" y="4202"/>
                    </a:cubicBezTo>
                    <a:cubicBezTo>
                      <a:pt x="1" y="4605"/>
                      <a:pt x="88" y="5166"/>
                      <a:pt x="88" y="5166"/>
                    </a:cubicBezTo>
                    <a:lnTo>
                      <a:pt x="409" y="5112"/>
                    </a:lnTo>
                    <a:cubicBezTo>
                      <a:pt x="409" y="5112"/>
                      <a:pt x="355" y="4512"/>
                      <a:pt x="415" y="4371"/>
                    </a:cubicBezTo>
                    <a:cubicBezTo>
                      <a:pt x="458" y="4262"/>
                      <a:pt x="501" y="4185"/>
                      <a:pt x="575" y="4185"/>
                    </a:cubicBezTo>
                    <a:cubicBezTo>
                      <a:pt x="594" y="4185"/>
                      <a:pt x="615" y="4190"/>
                      <a:pt x="638" y="4202"/>
                    </a:cubicBezTo>
                    <a:cubicBezTo>
                      <a:pt x="737" y="4253"/>
                      <a:pt x="791" y="4322"/>
                      <a:pt x="878" y="4322"/>
                    </a:cubicBezTo>
                    <a:cubicBezTo>
                      <a:pt x="892" y="4322"/>
                      <a:pt x="906" y="4320"/>
                      <a:pt x="922" y="4316"/>
                    </a:cubicBezTo>
                    <a:cubicBezTo>
                      <a:pt x="1001" y="4297"/>
                      <a:pt x="945" y="4266"/>
                      <a:pt x="958" y="4266"/>
                    </a:cubicBezTo>
                    <a:cubicBezTo>
                      <a:pt x="964" y="4266"/>
                      <a:pt x="984" y="4272"/>
                      <a:pt x="1036" y="4289"/>
                    </a:cubicBezTo>
                    <a:cubicBezTo>
                      <a:pt x="1205" y="4343"/>
                      <a:pt x="1314" y="4572"/>
                      <a:pt x="1739" y="4681"/>
                    </a:cubicBezTo>
                    <a:cubicBezTo>
                      <a:pt x="1869" y="4716"/>
                      <a:pt x="2035" y="4740"/>
                      <a:pt x="2217" y="4740"/>
                    </a:cubicBezTo>
                    <a:cubicBezTo>
                      <a:pt x="2634" y="4740"/>
                      <a:pt x="3136" y="4614"/>
                      <a:pt x="3488" y="4202"/>
                    </a:cubicBezTo>
                    <a:cubicBezTo>
                      <a:pt x="4000" y="3608"/>
                      <a:pt x="4169" y="2818"/>
                      <a:pt x="3831" y="2087"/>
                    </a:cubicBezTo>
                    <a:cubicBezTo>
                      <a:pt x="3554" y="1493"/>
                      <a:pt x="3337" y="1436"/>
                      <a:pt x="3114" y="1436"/>
                    </a:cubicBezTo>
                    <a:cubicBezTo>
                      <a:pt x="3061" y="1436"/>
                      <a:pt x="3008" y="1439"/>
                      <a:pt x="2954" y="1439"/>
                    </a:cubicBezTo>
                    <a:cubicBezTo>
                      <a:pt x="2671" y="1439"/>
                      <a:pt x="2562" y="1717"/>
                      <a:pt x="2306" y="1717"/>
                    </a:cubicBezTo>
                    <a:cubicBezTo>
                      <a:pt x="2055" y="1717"/>
                      <a:pt x="2066" y="1657"/>
                      <a:pt x="1968" y="1406"/>
                    </a:cubicBezTo>
                    <a:cubicBezTo>
                      <a:pt x="1908" y="1265"/>
                      <a:pt x="1881" y="802"/>
                      <a:pt x="1881" y="802"/>
                    </a:cubicBezTo>
                    <a:lnTo>
                      <a:pt x="1614" y="1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4720084" y="2018461"/>
                <a:ext cx="137095" cy="153381"/>
              </a:xfrm>
              <a:custGeom>
                <a:rect b="b" l="l" r="r" t="t"/>
                <a:pathLst>
                  <a:path extrusionOk="0" h="5500" w="4916">
                    <a:moveTo>
                      <a:pt x="4289" y="0"/>
                    </a:moveTo>
                    <a:cubicBezTo>
                      <a:pt x="4186" y="0"/>
                      <a:pt x="4095" y="67"/>
                      <a:pt x="4066" y="162"/>
                    </a:cubicBezTo>
                    <a:cubicBezTo>
                      <a:pt x="4066" y="162"/>
                      <a:pt x="3997" y="62"/>
                      <a:pt x="3900" y="62"/>
                    </a:cubicBezTo>
                    <a:cubicBezTo>
                      <a:pt x="3875" y="62"/>
                      <a:pt x="3849" y="69"/>
                      <a:pt x="3821" y="86"/>
                    </a:cubicBezTo>
                    <a:cubicBezTo>
                      <a:pt x="3750" y="124"/>
                      <a:pt x="3690" y="189"/>
                      <a:pt x="3663" y="271"/>
                    </a:cubicBezTo>
                    <a:cubicBezTo>
                      <a:pt x="3663" y="271"/>
                      <a:pt x="3630" y="247"/>
                      <a:pt x="3584" y="247"/>
                    </a:cubicBezTo>
                    <a:cubicBezTo>
                      <a:pt x="3545" y="247"/>
                      <a:pt x="3497" y="264"/>
                      <a:pt x="3450" y="326"/>
                    </a:cubicBezTo>
                    <a:cubicBezTo>
                      <a:pt x="3379" y="407"/>
                      <a:pt x="3287" y="462"/>
                      <a:pt x="3183" y="484"/>
                    </a:cubicBezTo>
                    <a:lnTo>
                      <a:pt x="3020" y="565"/>
                    </a:lnTo>
                    <a:cubicBezTo>
                      <a:pt x="2927" y="614"/>
                      <a:pt x="2840" y="691"/>
                      <a:pt x="2780" y="778"/>
                    </a:cubicBezTo>
                    <a:cubicBezTo>
                      <a:pt x="2693" y="762"/>
                      <a:pt x="2606" y="751"/>
                      <a:pt x="2513" y="751"/>
                    </a:cubicBezTo>
                    <a:cubicBezTo>
                      <a:pt x="2426" y="756"/>
                      <a:pt x="2344" y="783"/>
                      <a:pt x="2273" y="832"/>
                    </a:cubicBezTo>
                    <a:cubicBezTo>
                      <a:pt x="2208" y="800"/>
                      <a:pt x="2137" y="783"/>
                      <a:pt x="2061" y="778"/>
                    </a:cubicBezTo>
                    <a:cubicBezTo>
                      <a:pt x="1973" y="778"/>
                      <a:pt x="1881" y="767"/>
                      <a:pt x="1794" y="751"/>
                    </a:cubicBezTo>
                    <a:cubicBezTo>
                      <a:pt x="1772" y="669"/>
                      <a:pt x="1712" y="598"/>
                      <a:pt x="1636" y="565"/>
                    </a:cubicBezTo>
                    <a:cubicBezTo>
                      <a:pt x="1600" y="549"/>
                      <a:pt x="1563" y="541"/>
                      <a:pt x="1527" y="541"/>
                    </a:cubicBezTo>
                    <a:cubicBezTo>
                      <a:pt x="1490" y="541"/>
                      <a:pt x="1453" y="549"/>
                      <a:pt x="1418" y="565"/>
                    </a:cubicBezTo>
                    <a:cubicBezTo>
                      <a:pt x="1401" y="484"/>
                      <a:pt x="1352" y="407"/>
                      <a:pt x="1281" y="353"/>
                    </a:cubicBezTo>
                    <a:cubicBezTo>
                      <a:pt x="1242" y="314"/>
                      <a:pt x="1188" y="295"/>
                      <a:pt x="1135" y="295"/>
                    </a:cubicBezTo>
                    <a:cubicBezTo>
                      <a:pt x="1122" y="295"/>
                      <a:pt x="1109" y="296"/>
                      <a:pt x="1096" y="298"/>
                    </a:cubicBezTo>
                    <a:lnTo>
                      <a:pt x="1014" y="189"/>
                    </a:lnTo>
                    <a:cubicBezTo>
                      <a:pt x="972" y="186"/>
                      <a:pt x="929" y="184"/>
                      <a:pt x="886" y="184"/>
                    </a:cubicBezTo>
                    <a:cubicBezTo>
                      <a:pt x="787" y="184"/>
                      <a:pt x="688" y="194"/>
                      <a:pt x="589" y="217"/>
                    </a:cubicBezTo>
                    <a:cubicBezTo>
                      <a:pt x="350" y="271"/>
                      <a:pt x="377" y="380"/>
                      <a:pt x="377" y="380"/>
                    </a:cubicBezTo>
                    <a:cubicBezTo>
                      <a:pt x="377" y="380"/>
                      <a:pt x="268" y="407"/>
                      <a:pt x="137" y="702"/>
                    </a:cubicBezTo>
                    <a:cubicBezTo>
                      <a:pt x="1" y="990"/>
                      <a:pt x="110" y="1099"/>
                      <a:pt x="83" y="1257"/>
                    </a:cubicBezTo>
                    <a:cubicBezTo>
                      <a:pt x="55" y="1421"/>
                      <a:pt x="137" y="1448"/>
                      <a:pt x="137" y="1448"/>
                    </a:cubicBezTo>
                    <a:lnTo>
                      <a:pt x="137" y="1552"/>
                    </a:lnTo>
                    <a:cubicBezTo>
                      <a:pt x="137" y="1661"/>
                      <a:pt x="192" y="1824"/>
                      <a:pt x="137" y="1955"/>
                    </a:cubicBezTo>
                    <a:cubicBezTo>
                      <a:pt x="83" y="2086"/>
                      <a:pt x="83" y="2064"/>
                      <a:pt x="110" y="2222"/>
                    </a:cubicBezTo>
                    <a:cubicBezTo>
                      <a:pt x="137" y="2380"/>
                      <a:pt x="83" y="2434"/>
                      <a:pt x="55" y="2543"/>
                    </a:cubicBezTo>
                    <a:cubicBezTo>
                      <a:pt x="44" y="2625"/>
                      <a:pt x="50" y="2707"/>
                      <a:pt x="83" y="2783"/>
                    </a:cubicBezTo>
                    <a:lnTo>
                      <a:pt x="28" y="2996"/>
                    </a:lnTo>
                    <a:cubicBezTo>
                      <a:pt x="1" y="3132"/>
                      <a:pt x="39" y="3268"/>
                      <a:pt x="137" y="3372"/>
                    </a:cubicBezTo>
                    <a:cubicBezTo>
                      <a:pt x="137" y="3372"/>
                      <a:pt x="164" y="3688"/>
                      <a:pt x="377" y="3851"/>
                    </a:cubicBezTo>
                    <a:cubicBezTo>
                      <a:pt x="426" y="3893"/>
                      <a:pt x="488" y="3914"/>
                      <a:pt x="549" y="3914"/>
                    </a:cubicBezTo>
                    <a:cubicBezTo>
                      <a:pt x="623" y="3914"/>
                      <a:pt x="697" y="3884"/>
                      <a:pt x="747" y="3824"/>
                    </a:cubicBezTo>
                    <a:cubicBezTo>
                      <a:pt x="796" y="4080"/>
                      <a:pt x="938" y="4309"/>
                      <a:pt x="1151" y="4467"/>
                    </a:cubicBezTo>
                    <a:cubicBezTo>
                      <a:pt x="1336" y="4467"/>
                      <a:pt x="1260" y="4412"/>
                      <a:pt x="1281" y="4303"/>
                    </a:cubicBezTo>
                    <a:cubicBezTo>
                      <a:pt x="1309" y="4200"/>
                      <a:pt x="1069" y="4118"/>
                      <a:pt x="987" y="4036"/>
                    </a:cubicBezTo>
                    <a:cubicBezTo>
                      <a:pt x="911" y="3955"/>
                      <a:pt x="884" y="3742"/>
                      <a:pt x="884" y="3742"/>
                    </a:cubicBezTo>
                    <a:cubicBezTo>
                      <a:pt x="976" y="3650"/>
                      <a:pt x="1058" y="3541"/>
                      <a:pt x="1123" y="3421"/>
                    </a:cubicBezTo>
                    <a:cubicBezTo>
                      <a:pt x="1205" y="3263"/>
                      <a:pt x="1096" y="3132"/>
                      <a:pt x="1014" y="2914"/>
                    </a:cubicBezTo>
                    <a:cubicBezTo>
                      <a:pt x="964" y="2773"/>
                      <a:pt x="899" y="2750"/>
                      <a:pt x="861" y="2750"/>
                    </a:cubicBezTo>
                    <a:cubicBezTo>
                      <a:pt x="842" y="2750"/>
                      <a:pt x="829" y="2756"/>
                      <a:pt x="829" y="2756"/>
                    </a:cubicBezTo>
                    <a:cubicBezTo>
                      <a:pt x="856" y="2636"/>
                      <a:pt x="867" y="2505"/>
                      <a:pt x="856" y="2380"/>
                    </a:cubicBezTo>
                    <a:cubicBezTo>
                      <a:pt x="829" y="2222"/>
                      <a:pt x="775" y="2222"/>
                      <a:pt x="775" y="2222"/>
                    </a:cubicBezTo>
                    <a:cubicBezTo>
                      <a:pt x="775" y="2222"/>
                      <a:pt x="829" y="1982"/>
                      <a:pt x="856" y="1873"/>
                    </a:cubicBezTo>
                    <a:cubicBezTo>
                      <a:pt x="884" y="1770"/>
                      <a:pt x="698" y="1524"/>
                      <a:pt x="698" y="1524"/>
                    </a:cubicBezTo>
                    <a:cubicBezTo>
                      <a:pt x="742" y="1426"/>
                      <a:pt x="791" y="1328"/>
                      <a:pt x="856" y="1236"/>
                    </a:cubicBezTo>
                    <a:cubicBezTo>
                      <a:pt x="938" y="1127"/>
                      <a:pt x="856" y="990"/>
                      <a:pt x="856" y="990"/>
                    </a:cubicBezTo>
                    <a:lnTo>
                      <a:pt x="856" y="990"/>
                    </a:lnTo>
                    <a:lnTo>
                      <a:pt x="1069" y="1018"/>
                    </a:lnTo>
                    <a:cubicBezTo>
                      <a:pt x="1069" y="1018"/>
                      <a:pt x="1151" y="1263"/>
                      <a:pt x="1281" y="1312"/>
                    </a:cubicBezTo>
                    <a:cubicBezTo>
                      <a:pt x="1301" y="1320"/>
                      <a:pt x="1320" y="1323"/>
                      <a:pt x="1339" y="1323"/>
                    </a:cubicBezTo>
                    <a:cubicBezTo>
                      <a:pt x="1449" y="1323"/>
                      <a:pt x="1548" y="1208"/>
                      <a:pt x="1548" y="1208"/>
                    </a:cubicBezTo>
                    <a:cubicBezTo>
                      <a:pt x="1636" y="1317"/>
                      <a:pt x="1761" y="1383"/>
                      <a:pt x="1897" y="1394"/>
                    </a:cubicBezTo>
                    <a:cubicBezTo>
                      <a:pt x="2033" y="1394"/>
                      <a:pt x="2170" y="1366"/>
                      <a:pt x="2300" y="1312"/>
                    </a:cubicBezTo>
                    <a:cubicBezTo>
                      <a:pt x="2300" y="1312"/>
                      <a:pt x="2513" y="1448"/>
                      <a:pt x="2698" y="1448"/>
                    </a:cubicBezTo>
                    <a:cubicBezTo>
                      <a:pt x="2883" y="1448"/>
                      <a:pt x="2938" y="1236"/>
                      <a:pt x="2938" y="1236"/>
                    </a:cubicBezTo>
                    <a:cubicBezTo>
                      <a:pt x="2938" y="1236"/>
                      <a:pt x="3074" y="1271"/>
                      <a:pt x="3184" y="1271"/>
                    </a:cubicBezTo>
                    <a:cubicBezTo>
                      <a:pt x="3212" y="1271"/>
                      <a:pt x="3238" y="1268"/>
                      <a:pt x="3259" y="1263"/>
                    </a:cubicBezTo>
                    <a:cubicBezTo>
                      <a:pt x="3341" y="1230"/>
                      <a:pt x="3417" y="1176"/>
                      <a:pt x="3472" y="1105"/>
                    </a:cubicBezTo>
                    <a:cubicBezTo>
                      <a:pt x="3472" y="1105"/>
                      <a:pt x="3506" y="1120"/>
                      <a:pt x="3570" y="1120"/>
                    </a:cubicBezTo>
                    <a:cubicBezTo>
                      <a:pt x="3619" y="1120"/>
                      <a:pt x="3685" y="1111"/>
                      <a:pt x="3766" y="1078"/>
                    </a:cubicBezTo>
                    <a:cubicBezTo>
                      <a:pt x="3881" y="1029"/>
                      <a:pt x="3990" y="963"/>
                      <a:pt x="4088" y="887"/>
                    </a:cubicBezTo>
                    <a:lnTo>
                      <a:pt x="4088" y="887"/>
                    </a:lnTo>
                    <a:cubicBezTo>
                      <a:pt x="4088" y="887"/>
                      <a:pt x="4006" y="1290"/>
                      <a:pt x="4060" y="1448"/>
                    </a:cubicBezTo>
                    <a:cubicBezTo>
                      <a:pt x="4099" y="1563"/>
                      <a:pt x="4126" y="1677"/>
                      <a:pt x="4142" y="1797"/>
                    </a:cubicBezTo>
                    <a:cubicBezTo>
                      <a:pt x="4060" y="1900"/>
                      <a:pt x="4006" y="2015"/>
                      <a:pt x="3979" y="2146"/>
                    </a:cubicBezTo>
                    <a:cubicBezTo>
                      <a:pt x="3951" y="2331"/>
                      <a:pt x="4088" y="2571"/>
                      <a:pt x="4088" y="2571"/>
                    </a:cubicBezTo>
                    <a:lnTo>
                      <a:pt x="4033" y="2783"/>
                    </a:lnTo>
                    <a:cubicBezTo>
                      <a:pt x="4000" y="2903"/>
                      <a:pt x="4017" y="3028"/>
                      <a:pt x="4088" y="3132"/>
                    </a:cubicBezTo>
                    <a:lnTo>
                      <a:pt x="4006" y="3317"/>
                    </a:lnTo>
                    <a:cubicBezTo>
                      <a:pt x="3930" y="3508"/>
                      <a:pt x="4006" y="3557"/>
                      <a:pt x="4006" y="3557"/>
                    </a:cubicBezTo>
                    <a:lnTo>
                      <a:pt x="3902" y="3666"/>
                    </a:lnTo>
                    <a:cubicBezTo>
                      <a:pt x="3793" y="3775"/>
                      <a:pt x="3875" y="3824"/>
                      <a:pt x="3875" y="3824"/>
                    </a:cubicBezTo>
                    <a:lnTo>
                      <a:pt x="3663" y="4042"/>
                    </a:lnTo>
                    <a:cubicBezTo>
                      <a:pt x="3663" y="4042"/>
                      <a:pt x="3554" y="3906"/>
                      <a:pt x="3417" y="3906"/>
                    </a:cubicBezTo>
                    <a:cubicBezTo>
                      <a:pt x="3336" y="3906"/>
                      <a:pt x="3248" y="3933"/>
                      <a:pt x="3178" y="3982"/>
                    </a:cubicBezTo>
                    <a:cubicBezTo>
                      <a:pt x="3178" y="3982"/>
                      <a:pt x="2965" y="3851"/>
                      <a:pt x="2807" y="3769"/>
                    </a:cubicBezTo>
                    <a:cubicBezTo>
                      <a:pt x="2746" y="3739"/>
                      <a:pt x="2681" y="3723"/>
                      <a:pt x="2612" y="3723"/>
                    </a:cubicBezTo>
                    <a:cubicBezTo>
                      <a:pt x="2497" y="3723"/>
                      <a:pt x="2368" y="3766"/>
                      <a:pt x="2219" y="3851"/>
                    </a:cubicBezTo>
                    <a:cubicBezTo>
                      <a:pt x="1979" y="3982"/>
                      <a:pt x="1952" y="4145"/>
                      <a:pt x="1924" y="4412"/>
                    </a:cubicBezTo>
                    <a:cubicBezTo>
                      <a:pt x="1897" y="4679"/>
                      <a:pt x="2082" y="5001"/>
                      <a:pt x="2137" y="5104"/>
                    </a:cubicBezTo>
                    <a:cubicBezTo>
                      <a:pt x="2191" y="5213"/>
                      <a:pt x="2110" y="5317"/>
                      <a:pt x="2191" y="5453"/>
                    </a:cubicBezTo>
                    <a:cubicBezTo>
                      <a:pt x="2213" y="5487"/>
                      <a:pt x="2243" y="5500"/>
                      <a:pt x="2276" y="5500"/>
                    </a:cubicBezTo>
                    <a:cubicBezTo>
                      <a:pt x="2370" y="5500"/>
                      <a:pt x="2486" y="5399"/>
                      <a:pt x="2486" y="5399"/>
                    </a:cubicBezTo>
                    <a:cubicBezTo>
                      <a:pt x="2486" y="5399"/>
                      <a:pt x="2559" y="5445"/>
                      <a:pt x="2642" y="5445"/>
                    </a:cubicBezTo>
                    <a:cubicBezTo>
                      <a:pt x="2670" y="5445"/>
                      <a:pt x="2698" y="5440"/>
                      <a:pt x="2725" y="5426"/>
                    </a:cubicBezTo>
                    <a:cubicBezTo>
                      <a:pt x="2834" y="5371"/>
                      <a:pt x="2774" y="5159"/>
                      <a:pt x="2883" y="4974"/>
                    </a:cubicBezTo>
                    <a:cubicBezTo>
                      <a:pt x="2998" y="4783"/>
                      <a:pt x="2943" y="4652"/>
                      <a:pt x="3020" y="4516"/>
                    </a:cubicBezTo>
                    <a:cubicBezTo>
                      <a:pt x="3040" y="4484"/>
                      <a:pt x="3058" y="4471"/>
                      <a:pt x="3075" y="4471"/>
                    </a:cubicBezTo>
                    <a:cubicBezTo>
                      <a:pt x="3126" y="4471"/>
                      <a:pt x="3162" y="4597"/>
                      <a:pt x="3183" y="4679"/>
                    </a:cubicBezTo>
                    <a:cubicBezTo>
                      <a:pt x="3201" y="4748"/>
                      <a:pt x="3301" y="4795"/>
                      <a:pt x="3412" y="4795"/>
                    </a:cubicBezTo>
                    <a:cubicBezTo>
                      <a:pt x="3468" y="4795"/>
                      <a:pt x="3528" y="4783"/>
                      <a:pt x="3581" y="4756"/>
                    </a:cubicBezTo>
                    <a:cubicBezTo>
                      <a:pt x="3635" y="4730"/>
                      <a:pt x="3693" y="4722"/>
                      <a:pt x="3753" y="4722"/>
                    </a:cubicBezTo>
                    <a:cubicBezTo>
                      <a:pt x="3873" y="4722"/>
                      <a:pt x="4004" y="4756"/>
                      <a:pt x="4142" y="4756"/>
                    </a:cubicBezTo>
                    <a:cubicBezTo>
                      <a:pt x="4355" y="4756"/>
                      <a:pt x="4327" y="4756"/>
                      <a:pt x="4491" y="4489"/>
                    </a:cubicBezTo>
                    <a:cubicBezTo>
                      <a:pt x="4649" y="4222"/>
                      <a:pt x="4573" y="4091"/>
                      <a:pt x="4649" y="3933"/>
                    </a:cubicBezTo>
                    <a:cubicBezTo>
                      <a:pt x="4731" y="3769"/>
                      <a:pt x="4840" y="3557"/>
                      <a:pt x="4812" y="3317"/>
                    </a:cubicBezTo>
                    <a:cubicBezTo>
                      <a:pt x="4801" y="3176"/>
                      <a:pt x="4780" y="3034"/>
                      <a:pt x="4758" y="2892"/>
                    </a:cubicBezTo>
                    <a:cubicBezTo>
                      <a:pt x="4731" y="2756"/>
                      <a:pt x="4840" y="2701"/>
                      <a:pt x="4812" y="2516"/>
                    </a:cubicBezTo>
                    <a:cubicBezTo>
                      <a:pt x="4785" y="2331"/>
                      <a:pt x="4758" y="2331"/>
                      <a:pt x="4840" y="2195"/>
                    </a:cubicBezTo>
                    <a:cubicBezTo>
                      <a:pt x="4889" y="2135"/>
                      <a:pt x="4861" y="2037"/>
                      <a:pt x="4785" y="2009"/>
                    </a:cubicBezTo>
                    <a:cubicBezTo>
                      <a:pt x="4801" y="1933"/>
                      <a:pt x="4829" y="1862"/>
                      <a:pt x="4867" y="1797"/>
                    </a:cubicBezTo>
                    <a:cubicBezTo>
                      <a:pt x="4916" y="1693"/>
                      <a:pt x="4812" y="1557"/>
                      <a:pt x="4812" y="1557"/>
                    </a:cubicBezTo>
                    <a:lnTo>
                      <a:pt x="4867" y="1421"/>
                    </a:lnTo>
                    <a:cubicBezTo>
                      <a:pt x="4916" y="1285"/>
                      <a:pt x="4703" y="1208"/>
                      <a:pt x="4703" y="1208"/>
                    </a:cubicBezTo>
                    <a:cubicBezTo>
                      <a:pt x="4769" y="1121"/>
                      <a:pt x="4807" y="1018"/>
                      <a:pt x="4812" y="914"/>
                    </a:cubicBezTo>
                    <a:cubicBezTo>
                      <a:pt x="4801" y="811"/>
                      <a:pt x="4742" y="718"/>
                      <a:pt x="4649" y="674"/>
                    </a:cubicBezTo>
                    <a:cubicBezTo>
                      <a:pt x="4698" y="571"/>
                      <a:pt x="4725" y="462"/>
                      <a:pt x="4731" y="353"/>
                    </a:cubicBezTo>
                    <a:cubicBezTo>
                      <a:pt x="4731" y="189"/>
                      <a:pt x="4545" y="31"/>
                      <a:pt x="4333" y="4"/>
                    </a:cubicBezTo>
                    <a:cubicBezTo>
                      <a:pt x="4318" y="2"/>
                      <a:pt x="4304" y="0"/>
                      <a:pt x="4289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4717044" y="1913828"/>
                <a:ext cx="128757" cy="87762"/>
              </a:xfrm>
              <a:custGeom>
                <a:rect b="b" l="l" r="r" t="t"/>
                <a:pathLst>
                  <a:path extrusionOk="0" h="3147" w="4617">
                    <a:moveTo>
                      <a:pt x="1353" y="1"/>
                    </a:moveTo>
                    <a:cubicBezTo>
                      <a:pt x="1277" y="1"/>
                      <a:pt x="1203" y="9"/>
                      <a:pt x="1129" y="24"/>
                    </a:cubicBezTo>
                    <a:cubicBezTo>
                      <a:pt x="753" y="100"/>
                      <a:pt x="448" y="198"/>
                      <a:pt x="273" y="378"/>
                    </a:cubicBezTo>
                    <a:cubicBezTo>
                      <a:pt x="1" y="650"/>
                      <a:pt x="99" y="787"/>
                      <a:pt x="126" y="1141"/>
                    </a:cubicBezTo>
                    <a:cubicBezTo>
                      <a:pt x="159" y="1495"/>
                      <a:pt x="213" y="1942"/>
                      <a:pt x="213" y="2323"/>
                    </a:cubicBezTo>
                    <a:cubicBezTo>
                      <a:pt x="213" y="2710"/>
                      <a:pt x="186" y="2884"/>
                      <a:pt x="306" y="3031"/>
                    </a:cubicBezTo>
                    <a:cubicBezTo>
                      <a:pt x="370" y="3113"/>
                      <a:pt x="422" y="3146"/>
                      <a:pt x="504" y="3146"/>
                    </a:cubicBezTo>
                    <a:cubicBezTo>
                      <a:pt x="569" y="3146"/>
                      <a:pt x="654" y="3125"/>
                      <a:pt x="780" y="3091"/>
                    </a:cubicBezTo>
                    <a:cubicBezTo>
                      <a:pt x="1189" y="2972"/>
                      <a:pt x="1042" y="2764"/>
                      <a:pt x="1336" y="2677"/>
                    </a:cubicBezTo>
                    <a:cubicBezTo>
                      <a:pt x="1636" y="2590"/>
                      <a:pt x="1897" y="2530"/>
                      <a:pt x="1897" y="2530"/>
                    </a:cubicBezTo>
                    <a:cubicBezTo>
                      <a:pt x="2137" y="2470"/>
                      <a:pt x="2344" y="2116"/>
                      <a:pt x="2344" y="2116"/>
                    </a:cubicBezTo>
                    <a:cubicBezTo>
                      <a:pt x="2377" y="2187"/>
                      <a:pt x="2415" y="2258"/>
                      <a:pt x="2458" y="2323"/>
                    </a:cubicBezTo>
                    <a:cubicBezTo>
                      <a:pt x="2502" y="2416"/>
                      <a:pt x="2535" y="2514"/>
                      <a:pt x="2546" y="2617"/>
                    </a:cubicBezTo>
                    <a:lnTo>
                      <a:pt x="2665" y="2590"/>
                    </a:lnTo>
                    <a:cubicBezTo>
                      <a:pt x="2649" y="2492"/>
                      <a:pt x="2649" y="2389"/>
                      <a:pt x="2665" y="2290"/>
                    </a:cubicBezTo>
                    <a:cubicBezTo>
                      <a:pt x="2698" y="2116"/>
                      <a:pt x="2606" y="2089"/>
                      <a:pt x="2932" y="2056"/>
                    </a:cubicBezTo>
                    <a:cubicBezTo>
                      <a:pt x="3254" y="2023"/>
                      <a:pt x="3461" y="1909"/>
                      <a:pt x="3701" y="1522"/>
                    </a:cubicBezTo>
                    <a:cubicBezTo>
                      <a:pt x="3935" y="1141"/>
                      <a:pt x="3995" y="934"/>
                      <a:pt x="4142" y="814"/>
                    </a:cubicBezTo>
                    <a:cubicBezTo>
                      <a:pt x="4289" y="699"/>
                      <a:pt x="4376" y="694"/>
                      <a:pt x="4524" y="547"/>
                    </a:cubicBezTo>
                    <a:cubicBezTo>
                      <a:pt x="4524" y="547"/>
                      <a:pt x="4616" y="492"/>
                      <a:pt x="4257" y="345"/>
                    </a:cubicBezTo>
                    <a:cubicBezTo>
                      <a:pt x="4040" y="255"/>
                      <a:pt x="3901" y="220"/>
                      <a:pt x="3725" y="220"/>
                    </a:cubicBezTo>
                    <a:cubicBezTo>
                      <a:pt x="3613" y="220"/>
                      <a:pt x="3486" y="235"/>
                      <a:pt x="3314" y="258"/>
                    </a:cubicBezTo>
                    <a:cubicBezTo>
                      <a:pt x="3060" y="289"/>
                      <a:pt x="2824" y="342"/>
                      <a:pt x="2597" y="342"/>
                    </a:cubicBezTo>
                    <a:cubicBezTo>
                      <a:pt x="2429" y="342"/>
                      <a:pt x="2266" y="313"/>
                      <a:pt x="2104" y="225"/>
                    </a:cubicBezTo>
                    <a:cubicBezTo>
                      <a:pt x="1819" y="70"/>
                      <a:pt x="1579" y="1"/>
                      <a:pt x="135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4770086" y="1801832"/>
                <a:ext cx="84973" cy="86730"/>
              </a:xfrm>
              <a:custGeom>
                <a:rect b="b" l="l" r="r" t="t"/>
                <a:pathLst>
                  <a:path extrusionOk="0" h="3110" w="3047">
                    <a:moveTo>
                      <a:pt x="486" y="0"/>
                    </a:moveTo>
                    <a:cubicBezTo>
                      <a:pt x="472" y="0"/>
                      <a:pt x="459" y="3"/>
                      <a:pt x="447" y="7"/>
                    </a:cubicBezTo>
                    <a:cubicBezTo>
                      <a:pt x="371" y="46"/>
                      <a:pt x="311" y="193"/>
                      <a:pt x="355" y="264"/>
                    </a:cubicBezTo>
                    <a:cubicBezTo>
                      <a:pt x="252" y="242"/>
                      <a:pt x="227" y="197"/>
                      <a:pt x="194" y="197"/>
                    </a:cubicBezTo>
                    <a:cubicBezTo>
                      <a:pt x="185" y="197"/>
                      <a:pt x="176" y="201"/>
                      <a:pt x="164" y="209"/>
                    </a:cubicBezTo>
                    <a:cubicBezTo>
                      <a:pt x="93" y="258"/>
                      <a:pt x="39" y="427"/>
                      <a:pt x="39" y="427"/>
                    </a:cubicBezTo>
                    <a:cubicBezTo>
                      <a:pt x="110" y="438"/>
                      <a:pt x="175" y="487"/>
                      <a:pt x="208" y="552"/>
                    </a:cubicBezTo>
                    <a:cubicBezTo>
                      <a:pt x="262" y="667"/>
                      <a:pt x="289" y="645"/>
                      <a:pt x="273" y="765"/>
                    </a:cubicBezTo>
                    <a:cubicBezTo>
                      <a:pt x="153" y="781"/>
                      <a:pt x="120" y="759"/>
                      <a:pt x="1" y="825"/>
                    </a:cubicBezTo>
                    <a:cubicBezTo>
                      <a:pt x="55" y="1114"/>
                      <a:pt x="153" y="1391"/>
                      <a:pt x="289" y="1648"/>
                    </a:cubicBezTo>
                    <a:lnTo>
                      <a:pt x="295" y="1735"/>
                    </a:lnTo>
                    <a:cubicBezTo>
                      <a:pt x="251" y="2323"/>
                      <a:pt x="704" y="2884"/>
                      <a:pt x="1270" y="3053"/>
                    </a:cubicBezTo>
                    <a:cubicBezTo>
                      <a:pt x="1405" y="3093"/>
                      <a:pt x="1543" y="3110"/>
                      <a:pt x="1682" y="3110"/>
                    </a:cubicBezTo>
                    <a:cubicBezTo>
                      <a:pt x="2038" y="3110"/>
                      <a:pt x="2402" y="3001"/>
                      <a:pt x="2747" y="2895"/>
                    </a:cubicBezTo>
                    <a:cubicBezTo>
                      <a:pt x="2807" y="2879"/>
                      <a:pt x="2970" y="2803"/>
                      <a:pt x="2987" y="2743"/>
                    </a:cubicBezTo>
                    <a:cubicBezTo>
                      <a:pt x="3047" y="2541"/>
                      <a:pt x="2916" y="2443"/>
                      <a:pt x="2910" y="2389"/>
                    </a:cubicBezTo>
                    <a:cubicBezTo>
                      <a:pt x="2790" y="1773"/>
                      <a:pt x="2496" y="1375"/>
                      <a:pt x="1940" y="1092"/>
                    </a:cubicBezTo>
                    <a:cubicBezTo>
                      <a:pt x="1739" y="983"/>
                      <a:pt x="1570" y="917"/>
                      <a:pt x="1570" y="917"/>
                    </a:cubicBezTo>
                    <a:cubicBezTo>
                      <a:pt x="1592" y="857"/>
                      <a:pt x="1575" y="792"/>
                      <a:pt x="1537" y="743"/>
                    </a:cubicBezTo>
                    <a:cubicBezTo>
                      <a:pt x="1526" y="667"/>
                      <a:pt x="1570" y="541"/>
                      <a:pt x="1537" y="438"/>
                    </a:cubicBezTo>
                    <a:cubicBezTo>
                      <a:pt x="1474" y="264"/>
                      <a:pt x="1384" y="228"/>
                      <a:pt x="1319" y="228"/>
                    </a:cubicBezTo>
                    <a:cubicBezTo>
                      <a:pt x="1271" y="228"/>
                      <a:pt x="1238" y="247"/>
                      <a:pt x="1238" y="247"/>
                    </a:cubicBezTo>
                    <a:cubicBezTo>
                      <a:pt x="1238" y="247"/>
                      <a:pt x="1020" y="101"/>
                      <a:pt x="843" y="101"/>
                    </a:cubicBezTo>
                    <a:cubicBezTo>
                      <a:pt x="796" y="101"/>
                      <a:pt x="751" y="112"/>
                      <a:pt x="714" y="138"/>
                    </a:cubicBezTo>
                    <a:cubicBezTo>
                      <a:pt x="691" y="73"/>
                      <a:pt x="569" y="0"/>
                      <a:pt x="48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0" name="Google Shape;180;p3"/>
          <p:cNvSpPr txBox="1"/>
          <p:nvPr/>
        </p:nvSpPr>
        <p:spPr>
          <a:xfrm>
            <a:off x="4689812" y="3562593"/>
            <a:ext cx="850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/>
          </a:p>
        </p:txBody>
      </p:sp>
      <p:sp>
        <p:nvSpPr>
          <p:cNvPr id="181" name="Google Shape;181;p3"/>
          <p:cNvSpPr txBox="1"/>
          <p:nvPr/>
        </p:nvSpPr>
        <p:spPr>
          <a:xfrm>
            <a:off x="4688566" y="3852803"/>
            <a:ext cx="850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endParaRPr/>
          </a:p>
        </p:txBody>
      </p:sp>
      <p:sp>
        <p:nvSpPr>
          <p:cNvPr id="182" name="Google Shape;182;p3"/>
          <p:cNvSpPr txBox="1"/>
          <p:nvPr/>
        </p:nvSpPr>
        <p:spPr>
          <a:xfrm>
            <a:off x="4688566" y="4106399"/>
            <a:ext cx="8505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300"/>
              <a:buFont typeface="Montserrat"/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Evrard Leuteu Feukeu</dc:creator>
</cp:coreProperties>
</file>