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25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0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1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4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2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5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53C140-0B53-4F2C-ACAC-66BAF987D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Solid </a:t>
            </a:r>
            <a:r>
              <a:rPr lang="en-US" dirty="0" err="1"/>
              <a:t>prensipleri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0724E-03CE-4E31-AFF1-F85785E00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2306973"/>
            <a:ext cx="6479629" cy="3451444"/>
          </a:xfrm>
        </p:spPr>
        <p:txBody>
          <a:bodyPr>
            <a:normAutofit/>
          </a:bodyPr>
          <a:lstStyle/>
          <a:p>
            <a:r>
              <a:rPr lang="en-US" dirty="0"/>
              <a:t>Evren Rahim</a:t>
            </a:r>
            <a:r>
              <a:rPr lang="tr-TR" dirty="0"/>
              <a:t>oğlu</a:t>
            </a:r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7F3F395-000F-4736-8CA3-F24255024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9" r="33070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9785-F95B-4CB8-841F-671751AC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GitHub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https://github.com/Evren448/InnovaHW4-Solid</a:t>
            </a:r>
          </a:p>
        </p:txBody>
      </p:sp>
    </p:spTree>
    <p:extLst>
      <p:ext uri="{BB962C8B-B14F-4D97-AF65-F5344CB8AC3E}">
        <p14:creationId xmlns:p14="http://schemas.microsoft.com/office/powerpoint/2010/main" val="275981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7CF2-AA9E-4D78-8171-DB28A69A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 S.O.L</a:t>
            </a:r>
            <a:r>
              <a:rPr lang="tr-TR" sz="4000" dirty="0"/>
              <a:t>.I.D</a:t>
            </a:r>
            <a:br>
              <a:rPr lang="tr-TR" sz="4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6663-D62D-46D9-92DF-959D8A11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SOLID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yazılım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prensipleri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;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geliştirilen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yazılımın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esnek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yeniden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kullanılabilir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sürdürülebilir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anlaşılır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olmasını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sağlayan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tekrarını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önleyen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Robert C. Martin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tarafından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öne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sürülen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prensipler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bütünüdür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Kısaltması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Michael Feathers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tarafından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tanımlanan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prensiplerin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amacı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;</a:t>
            </a:r>
            <a:endParaRPr lang="tr-TR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Geliştirdiğimiz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yazılımın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gelecekte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gereksinimlere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kolayca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adapte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olması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Yeni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özellikleri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kodda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değişikliğe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kalmadan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kolayca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ekleyebileceğimiz</a:t>
            </a:r>
            <a:endParaRPr lang="en-US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Yeni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gereksinimlere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karşın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kodun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üzerinde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değişimi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sağlaması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üzerinde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sürekli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düzeltme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hatta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yeniden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yazma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gibi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sorunların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yol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açtığı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zaman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kaybını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da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minimuma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indirmektir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0" indent="0">
              <a:buNone/>
            </a:pPr>
            <a:r>
              <a:rPr lang="tr-TR" sz="2400" b="0" i="0" dirty="0">
                <a:solidFill>
                  <a:srgbClr val="292929"/>
                </a:solidFill>
                <a:effectLst/>
                <a:latin typeface="charter"/>
              </a:rPr>
              <a:t>	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Bu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prensipler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uygulanarak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uygulamalarımızın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büyürken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karmaşıklığın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da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büyümesinin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önüne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geçmiş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oluruz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“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charter"/>
              </a:rPr>
              <a:t>İyi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charter"/>
              </a:rPr>
              <a:t>kod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”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yazmak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için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prensiplere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uygun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yazılım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geliştirmelisiniz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6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D1A4-08A3-48AF-B67E-0FC697A9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S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 — Single-responsibility principle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7D94-4BAA-4481-B8CD-F553BC85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Single responsibility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prensibi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sınıflarımızın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iyi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tanımlanmış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tek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sorumluluğu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olması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gerektiğini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anlatmaktadır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Bir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nesne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)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yalnızca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amaç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uğruna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değiştirilebilir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o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amaçta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o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yüklenen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sorumluluktur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yani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yapması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yalnızca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işi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olması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tr-TR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Eğer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geliştirdiğiniz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da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fonksiyon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fazla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amaca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hizmet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ediyorsa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kurala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aykırı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geliştirme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sürecinde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olduğunuz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anlamına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geliyor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Bunu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farkettiğinizde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amaçlara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uygun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olarak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parçalamanız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gerekmektedir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tr-TR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Gereksinimler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değiştiğinde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 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yazılan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kodda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da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değişmesi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kısımlar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olacaktır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Bu da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yazılan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sınıfların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nesnelerin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)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kısmının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da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tamamının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değiştirilmesi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anlamına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en-US" sz="2400" dirty="0"/>
              <a:t>Bir </a:t>
            </a:r>
            <a:r>
              <a:rPr lang="en-US" sz="2400" dirty="0" err="1"/>
              <a:t>sınıf</a:t>
            </a:r>
            <a:r>
              <a:rPr lang="en-US" sz="2400" dirty="0"/>
              <a:t> ne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fazla</a:t>
            </a:r>
            <a:r>
              <a:rPr lang="en-US" sz="2400" dirty="0"/>
              <a:t> </a:t>
            </a:r>
            <a:r>
              <a:rPr lang="en-US" sz="2400" dirty="0" err="1"/>
              <a:t>sorumluluk</a:t>
            </a:r>
            <a:r>
              <a:rPr lang="en-US" sz="2400" dirty="0"/>
              <a:t> </a:t>
            </a:r>
            <a:r>
              <a:rPr lang="en-US" sz="2400" dirty="0" err="1"/>
              <a:t>alırsa</a:t>
            </a:r>
            <a:r>
              <a:rPr lang="en-US" sz="2400" dirty="0"/>
              <a:t>, o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fazla</a:t>
            </a:r>
            <a:r>
              <a:rPr lang="en-US" sz="2400" dirty="0"/>
              <a:t> </a:t>
            </a:r>
            <a:r>
              <a:rPr lang="en-US" sz="2400" dirty="0" err="1"/>
              <a:t>değişime</a:t>
            </a:r>
            <a:r>
              <a:rPr lang="en-US" sz="2400" dirty="0"/>
              <a:t> </a:t>
            </a:r>
            <a:r>
              <a:rPr lang="en-US" sz="2400" dirty="0" err="1"/>
              <a:t>uğramak</a:t>
            </a:r>
            <a:r>
              <a:rPr lang="en-US" sz="2400" dirty="0"/>
              <a:t> </a:t>
            </a:r>
            <a:r>
              <a:rPr lang="en-US" sz="2400" dirty="0" err="1"/>
              <a:t>zorunda</a:t>
            </a:r>
            <a:r>
              <a:rPr lang="en-US" sz="2400" dirty="0"/>
              <a:t> </a:t>
            </a:r>
            <a:r>
              <a:rPr lang="en-US" sz="2400" dirty="0" err="1"/>
              <a:t>kalır</a:t>
            </a:r>
            <a:r>
              <a:rPr lang="en-US" sz="2400" dirty="0"/>
              <a:t>.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Böylece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birçok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parçasının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değişmesine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neden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olurken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yeniden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yazımda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;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değişikliklerin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uygulanması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da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o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kadar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zorlaşır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tr-TR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Test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— Bir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sorumluluğu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sınıfta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çok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sayıda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test-case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olacaktır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en-US" sz="2400" b="1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charter"/>
              </a:rPr>
              <a:t>az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charter"/>
              </a:rPr>
              <a:t>bağımlılık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— Tek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sınıfta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tek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sorumluluğunun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olması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bağımlılık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sağlayacaktır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en-US" sz="2400" b="1" i="0" dirty="0" err="1">
                <a:solidFill>
                  <a:srgbClr val="292929"/>
                </a:solidFill>
                <a:effectLst/>
                <a:latin typeface="charter"/>
              </a:rPr>
              <a:t>Yalın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charter"/>
              </a:rPr>
              <a:t>anlaşılır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charter"/>
              </a:rPr>
              <a:t>yapılar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—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sorumluluk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yalın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veya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küçük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yapılar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ulaşmasını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sağlar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küçük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yapılar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ise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monolitik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yapılara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göre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çok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avantajlıdır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anlaşılırlığını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okunurluğunu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artırır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9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EAA9-FDBC-4B50-B194-9489AF3F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O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 — Open-closed principle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AC9B-B268-4EA0-AB7A-AC276B9A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Open 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için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yeni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davranışlar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eklenebilmesini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sağlar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Gereksinimler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değiştiğinde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yeni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gereksinimlerin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karşılanabilmesi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için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yeni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veya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farklı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davranışlar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eklenebilir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olmasıdır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r>
              <a:rPr lang="tr-TR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Closed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Bir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temel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özelliklerinin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değişimi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ise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mümkün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olmamalıdır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tr-TR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Geliştirdiğimiz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yazılıma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varolan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değiştirmeden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yeni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yazılarak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yeni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özellikler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eklenebilmelidir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Yeni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gereksinim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geldiğinde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mevcut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üzerinde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herhangi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değişiklik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yapıyorsanız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open/closed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prensibine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ters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düşüp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düşmediğinizi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kontrol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etmenizde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yarar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var.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Yazılımı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geliştirirken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gelecekte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oluşabilecek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özellikler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geliştirmeleri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her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şeyiyle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öngöremeyiz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O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yüzden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oluşabileceğini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düşündüğümüz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kodlarıda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şimdiden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geliştirmemeliyiz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(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bknz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: KISS) </a:t>
            </a:r>
            <a:r>
              <a:rPr lang="en-US" sz="2400" dirty="0"/>
              <a:t>Yeni </a:t>
            </a:r>
            <a:r>
              <a:rPr lang="en-US" sz="2400" dirty="0" err="1"/>
              <a:t>gelecek</a:t>
            </a:r>
            <a:r>
              <a:rPr lang="en-US" sz="2400" dirty="0"/>
              <a:t> </a:t>
            </a:r>
            <a:r>
              <a:rPr lang="en-US" sz="2400" dirty="0" err="1"/>
              <a:t>özellikler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varolan</a:t>
            </a:r>
            <a:r>
              <a:rPr lang="en-US" sz="2400" dirty="0"/>
              <a:t> </a:t>
            </a:r>
            <a:r>
              <a:rPr lang="en-US" sz="2400" dirty="0" err="1"/>
              <a:t>kodu</a:t>
            </a:r>
            <a:r>
              <a:rPr lang="en-US" sz="2400" dirty="0"/>
              <a:t> </a:t>
            </a:r>
            <a:r>
              <a:rPr lang="en-US" sz="2400" dirty="0" err="1"/>
              <a:t>değiştirmeden</a:t>
            </a:r>
            <a:r>
              <a:rPr lang="en-US" sz="2400" dirty="0"/>
              <a:t>, </a:t>
            </a:r>
            <a:r>
              <a:rPr lang="en-US" sz="2400" dirty="0" err="1"/>
              <a:t>varolan</a:t>
            </a:r>
            <a:r>
              <a:rPr lang="en-US" sz="2400" dirty="0"/>
              <a:t> </a:t>
            </a:r>
            <a:r>
              <a:rPr lang="en-US" sz="2400" dirty="0" err="1"/>
              <a:t>yapıyı</a:t>
            </a:r>
            <a:r>
              <a:rPr lang="en-US" sz="2400" dirty="0"/>
              <a:t> </a:t>
            </a:r>
            <a:r>
              <a:rPr lang="en-US" sz="2400" dirty="0" err="1"/>
              <a:t>bozmadan</a:t>
            </a:r>
            <a:r>
              <a:rPr lang="en-US" sz="2400" dirty="0"/>
              <a:t> </a:t>
            </a:r>
            <a:r>
              <a:rPr lang="en-US" sz="2400" dirty="0" err="1"/>
              <a:t>esnek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geliştirme</a:t>
            </a:r>
            <a:r>
              <a:rPr lang="en-US" sz="2400" dirty="0"/>
              <a:t> </a:t>
            </a:r>
            <a:r>
              <a:rPr lang="en-US" sz="2400" dirty="0" err="1"/>
              <a:t>modeli</a:t>
            </a:r>
            <a:r>
              <a:rPr lang="en-US" sz="2400" dirty="0"/>
              <a:t> </a:t>
            </a:r>
            <a:r>
              <a:rPr lang="en-US" sz="2400" dirty="0" err="1"/>
              <a:t>uygulayarak</a:t>
            </a:r>
            <a:r>
              <a:rPr lang="en-US" sz="2400" dirty="0"/>
              <a:t>, </a:t>
            </a:r>
            <a:r>
              <a:rPr lang="en-US" sz="2400" dirty="0" err="1"/>
              <a:t>önü</a:t>
            </a:r>
            <a:r>
              <a:rPr lang="en-US" sz="2400" dirty="0"/>
              <a:t> </a:t>
            </a:r>
            <a:r>
              <a:rPr lang="en-US" sz="2400" dirty="0" err="1"/>
              <a:t>açık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gelecekten</a:t>
            </a:r>
            <a:r>
              <a:rPr lang="en-US" sz="2400" dirty="0"/>
              <a:t> </a:t>
            </a:r>
            <a:r>
              <a:rPr lang="en-US" sz="2400" dirty="0" err="1"/>
              <a:t>gereksinimlere</a:t>
            </a:r>
            <a:r>
              <a:rPr lang="en-US" sz="2400" dirty="0"/>
              <a:t> </a:t>
            </a:r>
            <a:r>
              <a:rPr lang="en-US" sz="2400" dirty="0" err="1"/>
              <a:t>kolayca</a:t>
            </a:r>
            <a:r>
              <a:rPr lang="en-US" sz="2400" dirty="0"/>
              <a:t> </a:t>
            </a:r>
            <a:r>
              <a:rPr lang="en-US" sz="2400" dirty="0" err="1"/>
              <a:t>adapte</a:t>
            </a:r>
            <a:r>
              <a:rPr lang="en-US" sz="2400" dirty="0"/>
              <a:t> </a:t>
            </a:r>
            <a:r>
              <a:rPr lang="en-US" sz="2400" dirty="0" err="1"/>
              <a:t>olup</a:t>
            </a:r>
            <a:r>
              <a:rPr lang="en-US" sz="2400" dirty="0"/>
              <a:t>, </a:t>
            </a:r>
            <a:r>
              <a:rPr lang="en-US" sz="2400" dirty="0" err="1"/>
              <a:t>ayak</a:t>
            </a:r>
            <a:r>
              <a:rPr lang="en-US" sz="2400" dirty="0"/>
              <a:t> </a:t>
            </a:r>
            <a:r>
              <a:rPr lang="en-US" sz="2400" dirty="0" err="1"/>
              <a:t>uydurabilen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model </a:t>
            </a:r>
            <a:r>
              <a:rPr lang="en-US" sz="2400" dirty="0" err="1"/>
              <a:t>uygulamalıyız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FC88-6131-4D9A-9458-960B6650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L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 —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Liskov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 substitution principle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9CF2-C003-4FF4-B114-01910D8D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Alt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seviye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sınıflardan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oluşan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nesnelerin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sınıfların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, ana(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üst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)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sınıfın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nesneleri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ile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yer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değiştirdikleri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zaman,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aynı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davranışı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sergilemesi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gerekmektedir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Türetilen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sınıflar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türeyen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sınıfların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tüm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özelliklerini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kullanabilmelidir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.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2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FA6B-9C85-41B3-9208-5035D130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 — Interface segregation principle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4458-2A77-4848-9910-B52CADC4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Tek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interface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yerine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kullanımlarına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göre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parçalanmış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fazla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interface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ile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işlemleri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yürütmeliyiz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Yani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her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farklı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sorumluluğun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kendine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özgü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arayüzü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olması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gerekmektedir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Böylece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interface’i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kullanan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kişide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sadece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ihtiyacı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olanlarla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ilgilenmiş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olur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fazla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amaç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için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yalnızca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arayüzümüz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var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ise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buna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gerektiğinden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fazla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method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da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özellik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ekliyoruz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demektir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da IS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prensibine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aykırı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davrandığınız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anlamına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tr-TR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Görüldüğü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gibi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single responsibility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interface segregation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prensipleri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birbirine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oldukça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yakın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aynı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amaca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hizmet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eden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prensiplerdir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Tek fark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ise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Interface segregation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arayüz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(interface)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ler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ile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ilgilenirken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Single responsibility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sınıflarla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ilgilenmektedir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4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B7B0-3134-424D-BD8E-77DB5FE4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D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 — Dependency Inversion Principle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CAB0-D6BF-4311-B1FD-7FEF18E6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Bir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metodun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da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özelliğin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onu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kullanan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diğer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sınıflara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karşı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bağımlılığı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aza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indirgenmelidir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Bir alt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sınıfta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yapılan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değişiklikler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üst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sınıfları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etkilememelidir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Yüksek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seviye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sınıflarda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davranış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değiştiğinde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alt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seviye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davranışların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değişime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uyum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sağlaması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Ancak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düşük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seviye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sınıflarda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davranış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değiştiğinde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üst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seviye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sınıfların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davranışında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bozulma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meydana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gelmemelidir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tr-TR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sz="2400" b="1" i="1" dirty="0" err="1">
                <a:solidFill>
                  <a:srgbClr val="292929"/>
                </a:solidFill>
                <a:effectLst/>
                <a:latin typeface="charter"/>
              </a:rPr>
              <a:t>Üst</a:t>
            </a:r>
            <a:r>
              <a:rPr lang="en-US" sz="2400" b="1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1" dirty="0" err="1">
                <a:solidFill>
                  <a:srgbClr val="292929"/>
                </a:solidFill>
                <a:effectLst/>
                <a:latin typeface="charter"/>
              </a:rPr>
              <a:t>Seviye</a:t>
            </a:r>
            <a:r>
              <a:rPr lang="en-US" sz="2400" b="1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1" dirty="0" err="1">
                <a:solidFill>
                  <a:srgbClr val="292929"/>
                </a:solidFill>
                <a:effectLst/>
                <a:latin typeface="charter"/>
              </a:rPr>
              <a:t>Sınıflar</a:t>
            </a:r>
            <a:r>
              <a:rPr lang="en-US" sz="2400" b="1" i="1" dirty="0">
                <a:solidFill>
                  <a:srgbClr val="292929"/>
                </a:solidFill>
                <a:effectLst/>
                <a:latin typeface="charter"/>
              </a:rPr>
              <a:t> -&gt; </a:t>
            </a:r>
            <a:r>
              <a:rPr lang="en-US" sz="2400" b="1" i="1" dirty="0" err="1">
                <a:solidFill>
                  <a:srgbClr val="292929"/>
                </a:solidFill>
                <a:effectLst/>
                <a:latin typeface="charter"/>
              </a:rPr>
              <a:t>Soyutlama</a:t>
            </a:r>
            <a:r>
              <a:rPr lang="en-US" sz="2400" b="1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1" dirty="0" err="1">
                <a:solidFill>
                  <a:srgbClr val="292929"/>
                </a:solidFill>
                <a:effectLst/>
                <a:latin typeface="charter"/>
              </a:rPr>
              <a:t>Katmanı</a:t>
            </a:r>
            <a:r>
              <a:rPr lang="en-US" sz="2400" b="1" i="1" dirty="0">
                <a:solidFill>
                  <a:srgbClr val="292929"/>
                </a:solidFill>
                <a:effectLst/>
                <a:latin typeface="charter"/>
              </a:rPr>
              <a:t> -&gt; </a:t>
            </a:r>
            <a:r>
              <a:rPr lang="en-US" sz="2400" b="1" i="1" dirty="0" err="1">
                <a:solidFill>
                  <a:srgbClr val="292929"/>
                </a:solidFill>
                <a:effectLst/>
                <a:latin typeface="charter"/>
              </a:rPr>
              <a:t>Düşük</a:t>
            </a:r>
            <a:r>
              <a:rPr lang="en-US" sz="2400" b="1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1" dirty="0" err="1">
                <a:solidFill>
                  <a:srgbClr val="292929"/>
                </a:solidFill>
                <a:effectLst/>
                <a:latin typeface="charter"/>
              </a:rPr>
              <a:t>Seviye</a:t>
            </a:r>
            <a:r>
              <a:rPr lang="en-US" sz="2400" b="1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1" dirty="0" err="1">
                <a:solidFill>
                  <a:srgbClr val="292929"/>
                </a:solidFill>
                <a:effectLst/>
                <a:latin typeface="charter"/>
              </a:rPr>
              <a:t>Sınıfları</a:t>
            </a:r>
            <a:endParaRPr lang="en-US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842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charter</vt:lpstr>
      <vt:lpstr>Neue Haas Grotesk Text Pro</vt:lpstr>
      <vt:lpstr>sohne</vt:lpstr>
      <vt:lpstr>PunchcardVTI</vt:lpstr>
      <vt:lpstr>Solid prensipleri </vt:lpstr>
      <vt:lpstr>PowerPoint Presentation</vt:lpstr>
      <vt:lpstr> S.O.L.I.D </vt:lpstr>
      <vt:lpstr>S — Single-responsibility principle </vt:lpstr>
      <vt:lpstr>O — Open-closed principle </vt:lpstr>
      <vt:lpstr>L — Liskov substitution principle </vt:lpstr>
      <vt:lpstr>I — Interface segregation principle </vt:lpstr>
      <vt:lpstr>D — Dependency Inversion Principle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prensipleri </dc:title>
  <dc:creator>Evren Rahimoğlu</dc:creator>
  <cp:lastModifiedBy>Evren Rahimoğlu</cp:lastModifiedBy>
  <cp:revision>1</cp:revision>
  <dcterms:created xsi:type="dcterms:W3CDTF">2022-02-09T19:30:03Z</dcterms:created>
  <dcterms:modified xsi:type="dcterms:W3CDTF">2022-02-09T19:36:18Z</dcterms:modified>
</cp:coreProperties>
</file>