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Montserrat Classic Bold" panose="020B0604020202020204" charset="0"/>
      <p:regular r:id="rId5"/>
    </p:embeddedFont>
    <p:embeddedFont>
      <p:font typeface="Trebuchet MS" panose="020B0603020202020204" pitchFamily="34" charset="0"/>
      <p:regular r:id="rId6"/>
      <p:bold r:id="rId7"/>
      <p:italic r:id="rId8"/>
      <p:boldItalic r:id="rId9"/>
    </p:embeddedFont>
    <p:embeddedFont>
      <p:font typeface="Open Sans" panose="020B0604020202020204" charset="0"/>
      <p:regular r:id="rId10"/>
    </p:embeddedFont>
    <p:embeddedFont>
      <p:font typeface="Wingdings 3" panose="05040102010807070707" pitchFamily="18" charset="2"/>
      <p:regular r:id="rId11"/>
    </p:embeddedFont>
    <p:embeddedFont>
      <p:font typeface="Montserrat Classic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2" d="100"/>
          <a:sy n="62" d="100"/>
        </p:scale>
        <p:origin x="42" y="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44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1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59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36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2334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5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3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3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6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26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6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6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72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60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7.pdf" TargetMode="External"/><Relationship Id="rId13" Type="http://schemas.openxmlformats.org/officeDocument/2006/relationships/hyperlink" Target="12.pdf" TargetMode="External"/><Relationship Id="rId18" Type="http://schemas.openxmlformats.org/officeDocument/2006/relationships/hyperlink" Target="17.pdf" TargetMode="External"/><Relationship Id="rId3" Type="http://schemas.openxmlformats.org/officeDocument/2006/relationships/hyperlink" Target="&#1042;&#1086;&#1083;&#1099;&#1085;&#1089;&#1082;&#1072;&#1103;%20&#1086;&#1073;&#1083;&#1072;&#1089;&#1090;&#1100;.pdf" TargetMode="External"/><Relationship Id="rId21" Type="http://schemas.openxmlformats.org/officeDocument/2006/relationships/hyperlink" Target="20.pdf" TargetMode="External"/><Relationship Id="rId7" Type="http://schemas.openxmlformats.org/officeDocument/2006/relationships/hyperlink" Target="6.pdf" TargetMode="External"/><Relationship Id="rId12" Type="http://schemas.openxmlformats.org/officeDocument/2006/relationships/hyperlink" Target="11.pdf" TargetMode="External"/><Relationship Id="rId17" Type="http://schemas.openxmlformats.org/officeDocument/2006/relationships/hyperlink" Target="16.pdf" TargetMode="External"/><Relationship Id="rId2" Type="http://schemas.openxmlformats.org/officeDocument/2006/relationships/hyperlink" Target="&#1042;&#1080;&#1085;&#1085;&#1080;&#1094;&#1082;&#1072;&#1103;%20&#1086;&#1073;&#1083;&#1072;&#1089;&#1090;&#1100;.pdf" TargetMode="External"/><Relationship Id="rId16" Type="http://schemas.openxmlformats.org/officeDocument/2006/relationships/hyperlink" Target="15.pdf" TargetMode="External"/><Relationship Id="rId20" Type="http://schemas.openxmlformats.org/officeDocument/2006/relationships/hyperlink" Target="19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5.pdf" TargetMode="External"/><Relationship Id="rId11" Type="http://schemas.openxmlformats.org/officeDocument/2006/relationships/hyperlink" Target="10.pdf" TargetMode="External"/><Relationship Id="rId5" Type="http://schemas.openxmlformats.org/officeDocument/2006/relationships/hyperlink" Target="4.pdf" TargetMode="External"/><Relationship Id="rId15" Type="http://schemas.openxmlformats.org/officeDocument/2006/relationships/hyperlink" Target="14.pdf" TargetMode="External"/><Relationship Id="rId10" Type="http://schemas.openxmlformats.org/officeDocument/2006/relationships/hyperlink" Target="9.pdf" TargetMode="External"/><Relationship Id="rId19" Type="http://schemas.openxmlformats.org/officeDocument/2006/relationships/hyperlink" Target="18.pdf" TargetMode="External"/><Relationship Id="rId4" Type="http://schemas.openxmlformats.org/officeDocument/2006/relationships/hyperlink" Target="3.pdf" TargetMode="External"/><Relationship Id="rId9" Type="http://schemas.openxmlformats.org/officeDocument/2006/relationships/hyperlink" Target="8.pdf" TargetMode="External"/><Relationship Id="rId14" Type="http://schemas.openxmlformats.org/officeDocument/2006/relationships/hyperlink" Target="13.pdf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filetools2.pdf24.org/client.php?mode=inline&amp;file=joinPdf_077cd1e35db56f46e7aac9a217203999_14346743535911082457.pdf&amp;action=getFile" TargetMode="External"/><Relationship Id="rId18" Type="http://schemas.openxmlformats.org/officeDocument/2006/relationships/image" Target="../media/image9.png"/><Relationship Id="rId26" Type="http://schemas.openxmlformats.org/officeDocument/2006/relationships/hyperlink" Target="17.pdf" TargetMode="External"/><Relationship Id="rId39" Type="http://schemas.openxmlformats.org/officeDocument/2006/relationships/image" Target="../media/image22.png"/><Relationship Id="rId3" Type="http://schemas.openxmlformats.org/officeDocument/2006/relationships/hyperlink" Target="&#1042;&#1080;&#1085;&#1085;&#1080;&#1094;&#1082;&#1072;&#1103;%20&#1086;&#1073;&#1083;&#1072;&#1089;&#1090;&#1100;.pdf" TargetMode="External"/><Relationship Id="rId21" Type="http://schemas.openxmlformats.org/officeDocument/2006/relationships/image" Target="../media/image11.png"/><Relationship Id="rId34" Type="http://schemas.openxmlformats.org/officeDocument/2006/relationships/image" Target="../media/image19.png"/><Relationship Id="rId42" Type="http://schemas.openxmlformats.org/officeDocument/2006/relationships/hyperlink" Target="20.pdf" TargetMode="External"/><Relationship Id="rId7" Type="http://schemas.openxmlformats.org/officeDocument/2006/relationships/hyperlink" Target="3.pdf" TargetMode="External"/><Relationship Id="rId12" Type="http://schemas.openxmlformats.org/officeDocument/2006/relationships/image" Target="../media/image6.png"/><Relationship Id="rId17" Type="http://schemas.openxmlformats.org/officeDocument/2006/relationships/hyperlink" Target="8.pdf" TargetMode="External"/><Relationship Id="rId25" Type="http://schemas.openxmlformats.org/officeDocument/2006/relationships/image" Target="../media/image13.png"/><Relationship Id="rId33" Type="http://schemas.openxmlformats.org/officeDocument/2006/relationships/hyperlink" Target="12.pdf" TargetMode="External"/><Relationship Id="rId38" Type="http://schemas.openxmlformats.org/officeDocument/2006/relationships/hyperlink" Target="13.pdf" TargetMode="External"/><Relationship Id="rId46" Type="http://schemas.openxmlformats.org/officeDocument/2006/relationships/image" Target="../media/image26.gif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hyperlink" Target="10.pdf" TargetMode="External"/><Relationship Id="rId29" Type="http://schemas.openxmlformats.org/officeDocument/2006/relationships/image" Target="../media/image16.png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hyperlink" Target="9.pdf" TargetMode="External"/><Relationship Id="rId24" Type="http://schemas.openxmlformats.org/officeDocument/2006/relationships/hyperlink" Target="15.pdf" TargetMode="External"/><Relationship Id="rId32" Type="http://schemas.openxmlformats.org/officeDocument/2006/relationships/image" Target="../media/image18.png"/><Relationship Id="rId37" Type="http://schemas.openxmlformats.org/officeDocument/2006/relationships/image" Target="../media/image21.png"/><Relationship Id="rId40" Type="http://schemas.openxmlformats.org/officeDocument/2006/relationships/hyperlink" Target="14.pdf" TargetMode="External"/><Relationship Id="rId45" Type="http://schemas.openxmlformats.org/officeDocument/2006/relationships/hyperlink" Target="11.pdf" TargetMode="External"/><Relationship Id="rId5" Type="http://schemas.openxmlformats.org/officeDocument/2006/relationships/hyperlink" Target="&#1042;&#1086;&#1083;&#1099;&#1085;&#1089;&#1082;&#1072;&#1103;%20&#1086;&#1073;&#1083;&#1072;&#1089;&#1090;&#1100;.pdf" TargetMode="External"/><Relationship Id="rId15" Type="http://schemas.openxmlformats.org/officeDocument/2006/relationships/hyperlink" Target="7.pdf" TargetMode="External"/><Relationship Id="rId23" Type="http://schemas.openxmlformats.org/officeDocument/2006/relationships/image" Target="../media/image12.png"/><Relationship Id="rId28" Type="http://schemas.openxmlformats.org/officeDocument/2006/relationships/image" Target="../media/image15.png"/><Relationship Id="rId36" Type="http://schemas.openxmlformats.org/officeDocument/2006/relationships/image" Target="../media/image20.png"/><Relationship Id="rId10" Type="http://schemas.openxmlformats.org/officeDocument/2006/relationships/image" Target="../media/image5.png"/><Relationship Id="rId19" Type="http://schemas.openxmlformats.org/officeDocument/2006/relationships/image" Target="../media/image10.png"/><Relationship Id="rId31" Type="http://schemas.openxmlformats.org/officeDocument/2006/relationships/image" Target="../media/image17.png"/><Relationship Id="rId44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hyperlink" Target="4.pdf" TargetMode="External"/><Relationship Id="rId14" Type="http://schemas.openxmlformats.org/officeDocument/2006/relationships/image" Target="../media/image7.png"/><Relationship Id="rId22" Type="http://schemas.openxmlformats.org/officeDocument/2006/relationships/hyperlink" Target="19.pdf" TargetMode="External"/><Relationship Id="rId27" Type="http://schemas.openxmlformats.org/officeDocument/2006/relationships/image" Target="../media/image14.png"/><Relationship Id="rId30" Type="http://schemas.openxmlformats.org/officeDocument/2006/relationships/hyperlink" Target="16.pdf" TargetMode="External"/><Relationship Id="rId35" Type="http://schemas.openxmlformats.org/officeDocument/2006/relationships/hyperlink" Target="18.pdf" TargetMode="External"/><Relationship Id="rId4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100691" y="0"/>
            <a:ext cx="86618" cy="1711614"/>
          </a:xfrm>
          <a:prstGeom prst="rect">
            <a:avLst/>
          </a:prstGeom>
          <a:solidFill>
            <a:srgbClr val="171810"/>
          </a:solidFill>
        </p:spPr>
      </p:sp>
      <p:grpSp>
        <p:nvGrpSpPr>
          <p:cNvPr id="3" name="Group 3"/>
          <p:cNvGrpSpPr/>
          <p:nvPr/>
        </p:nvGrpSpPr>
        <p:grpSpPr>
          <a:xfrm>
            <a:off x="1188468" y="3271777"/>
            <a:ext cx="15911064" cy="3743447"/>
            <a:chOff x="0" y="0"/>
            <a:chExt cx="21214752" cy="4991263"/>
          </a:xfrm>
        </p:grpSpPr>
        <p:sp>
          <p:nvSpPr>
            <p:cNvPr id="4" name="TextBox 4"/>
            <p:cNvSpPr txBox="1"/>
            <p:nvPr/>
          </p:nvSpPr>
          <p:spPr>
            <a:xfrm>
              <a:off x="907964" y="-57150"/>
              <a:ext cx="19398824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endParaRPr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25961"/>
              <a:ext cx="21214752" cy="2406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500"/>
                </a:lnSpc>
              </a:pPr>
              <a:r>
                <a:rPr lang="en-US" sz="12500" spc="875">
                  <a:solidFill>
                    <a:srgbClr val="171810"/>
                  </a:solidFill>
                  <a:latin typeface="Montserrat Classic Bold"/>
                </a:rPr>
                <a:t>УКРАИНА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830690" y="4208096"/>
              <a:ext cx="19553372" cy="7831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00"/>
                </a:lnSpc>
              </a:pPr>
              <a:r>
                <a:rPr lang="en-US" sz="3500" spc="245">
                  <a:solidFill>
                    <a:srgbClr val="171810"/>
                  </a:solidFill>
                  <a:latin typeface="Montserrat Classic"/>
                </a:rPr>
                <a:t>Антонюк Егор МЗ-01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9100691" y="8575386"/>
            <a:ext cx="86618" cy="1711614"/>
          </a:xfrm>
          <a:prstGeom prst="rect">
            <a:avLst/>
          </a:prstGeom>
          <a:solidFill>
            <a:srgbClr val="171810"/>
          </a:solid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15498"/>
            <a:ext cx="8629650" cy="99386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u="none" spc="244" dirty="0">
                <a:solidFill>
                  <a:schemeClr val="bg1"/>
                </a:solidFill>
                <a:latin typeface="Montserrat Classic"/>
              </a:rPr>
              <a:t>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</a:t>
            </a:r>
            <a:r>
              <a:rPr lang="en-US" sz="2218" spc="244" dirty="0" smtClean="0">
                <a:solidFill>
                  <a:schemeClr val="bg1"/>
                </a:solidFill>
                <a:latin typeface="Montserrat Classic"/>
                <a:hlinkClick r:id="rId2" action="ppaction://hlinkfile"/>
              </a:rPr>
              <a:t>1)</a:t>
            </a:r>
            <a:r>
              <a:rPr lang="ru-RU" sz="2218" spc="244" dirty="0" smtClean="0">
                <a:solidFill>
                  <a:schemeClr val="bg1"/>
                </a:solidFill>
                <a:latin typeface="Montserrat Classic"/>
                <a:hlinkClick r:id="rId2" action="ppaction://hlinkfile"/>
              </a:rPr>
              <a:t> </a:t>
            </a:r>
            <a:r>
              <a:rPr lang="en-US" sz="2218" spc="244" dirty="0" smtClean="0">
                <a:solidFill>
                  <a:schemeClr val="bg1"/>
                </a:solidFill>
                <a:latin typeface="Montserrat Classic"/>
                <a:hlinkClick r:id="rId2" action="ppaction://hlinkfile"/>
              </a:rPr>
              <a:t>ВИННИЦКАЯ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2" action="ppaction://hlinkfile"/>
              </a:rPr>
              <a:t>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3" action="ppaction://hlinkfile"/>
              </a:rPr>
              <a:t>2) ВОЛЫНСКАЯ 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4" action="ppaction://hlinkfile"/>
              </a:rPr>
              <a:t>3) ДНЕПРОПЕТРОВСКАЯ 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5" action="ppaction://hlinkfile"/>
              </a:rPr>
              <a:t>4) ДОНЕЦКАЯ 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6" action="ppaction://hlinkfile"/>
              </a:rPr>
              <a:t>5) ЖИТОМИРСКАЯ 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</a:t>
            </a:r>
            <a:r>
              <a:rPr lang="ru-RU" sz="2218" spc="244" dirty="0" smtClean="0">
                <a:solidFill>
                  <a:schemeClr val="bg1"/>
                </a:solidFill>
                <a:latin typeface="Montserrat Classic"/>
              </a:rPr>
              <a:t> </a:t>
            </a:r>
            <a:r>
              <a:rPr lang="en-US" sz="2218" spc="244" dirty="0" smtClean="0">
                <a:solidFill>
                  <a:schemeClr val="bg1"/>
                </a:solidFill>
                <a:latin typeface="Montserrat Classic"/>
                <a:hlinkClick r:id="rId7" action="ppaction://hlinkfile"/>
              </a:rPr>
              <a:t>6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7" action="ppaction://hlinkfile"/>
              </a:rPr>
              <a:t>) ЗАКАРПАТСКАЯ 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8" action="ppaction://hlinkfile"/>
              </a:rPr>
              <a:t>7) ЗАПОРОЖСКАЯ ОБЛАСТЬ</a:t>
            </a:r>
            <a:endParaRPr lang="en-US" sz="2218" spc="244" dirty="0">
              <a:solidFill>
                <a:schemeClr val="bg1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chemeClr val="bg1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chemeClr val="bg1"/>
                </a:solidFill>
                <a:latin typeface="Montserrat Classic"/>
                <a:hlinkClick r:id="rId9" action="ppaction://hlinkfile"/>
              </a:rPr>
              <a:t>8) ИВАНО- ФРАНКОВСКАЯ ОБЛ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9" action="ppaction://hlinkfile"/>
              </a:rPr>
              <a:t>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0" action="ppaction://hlinkfile"/>
              </a:rPr>
              <a:t>9) КИЕВСКАЯ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1" action="ppaction://hlinkfile"/>
              </a:rPr>
              <a:t>10) КИРОВОГРАДСКАЯ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2" action="ppaction://hlinkfile"/>
              </a:rPr>
              <a:t>11) ЛУГАНСКАЯ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3" action="ppaction://hlinkfile"/>
              </a:rPr>
              <a:t>12) ЛЬВОВСКАЯ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4" action="ppaction://hlinkfile"/>
              </a:rPr>
              <a:t>13) НИКОЛАЕВСКАЯ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5" action="ppaction://hlinkfile"/>
              </a:rPr>
              <a:t>14) ОДЕССКАЯ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6" action="ppaction://hlinkfile"/>
              </a:rPr>
              <a:t>15) ПОЛТАВСКАЯ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7" action="ppaction://hlinkfile"/>
              </a:rPr>
              <a:t>16) РОВЕНСКАЯ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8" action="ppaction://hlinkfile"/>
              </a:rPr>
              <a:t>17) СУМСКАЯ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19" action="ppaction://hlinkfile"/>
              </a:rPr>
              <a:t>18) ТЕРНОПОЛЬСКАЯ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20" action="ppaction://hlinkfile"/>
              </a:rPr>
              <a:t>19) ХАРЬКОВСКАЯ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  <a:hlinkClick r:id="rId21" action="ppaction://hlinkfile"/>
              </a:rPr>
              <a:t>20) ХЕРСОНСКАЯ ОБЛАСТЬ</a:t>
            </a:r>
            <a:endParaRPr lang="en-US" sz="2218" spc="244" dirty="0">
              <a:solidFill>
                <a:srgbClr val="FFFFFF"/>
              </a:solidFill>
              <a:latin typeface="Montserrat Classic"/>
            </a:endParaRP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21) ХМЕЛЬНИЦКАЯ ОБЛАСТЬ</a:t>
            </a: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22) ЧЕРКАССКАЯ ОБЛАСТЬ</a:t>
            </a: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23) ЧЕРНИГОВСКАЯ ОБЛАСТЬ</a:t>
            </a: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    24) ЧЕРНОВИЦКАЯ ОБЛАСТЬ</a:t>
            </a:r>
          </a:p>
          <a:p>
            <a:pPr marL="0" lvl="0" indent="0">
              <a:lnSpc>
                <a:spcPts val="3105"/>
              </a:lnSpc>
              <a:spcBef>
                <a:spcPct val="0"/>
              </a:spcBef>
            </a:pPr>
            <a:r>
              <a:rPr lang="ru-RU" sz="2218" spc="244" dirty="0" smtClean="0">
                <a:solidFill>
                  <a:srgbClr val="FFFFFF"/>
                </a:solidFill>
                <a:latin typeface="Montserrat Classic"/>
              </a:rPr>
              <a:t>    </a:t>
            </a:r>
            <a:r>
              <a:rPr lang="en-US" sz="2218" spc="244" dirty="0" smtClean="0">
                <a:solidFill>
                  <a:srgbClr val="FFFFFF"/>
                </a:solidFill>
                <a:latin typeface="Montserrat Classic"/>
              </a:rPr>
              <a:t>25</a:t>
            </a:r>
            <a:r>
              <a:rPr lang="en-US" sz="2218" spc="244" dirty="0">
                <a:solidFill>
                  <a:srgbClr val="FFFFFF"/>
                </a:solidFill>
                <a:latin typeface="Montserrat Classic"/>
              </a:rPr>
              <a:t>) КРЫМ ОБЛАСТЬ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096000" y="2857500"/>
            <a:ext cx="9017787" cy="2729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9"/>
              </a:lnSpc>
            </a:pP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Карта</a:t>
            </a:r>
            <a:r>
              <a:rPr lang="en-US" sz="51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85" dirty="0" err="1">
                <a:solidFill>
                  <a:srgbClr val="FFFFFF"/>
                </a:solidFill>
                <a:latin typeface="Open Sans"/>
              </a:rPr>
              <a:t>работает</a:t>
            </a:r>
            <a:r>
              <a:rPr lang="en-US" sz="51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при</a:t>
            </a:r>
            <a:r>
              <a:rPr lang="en-US" sz="51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наведении</a:t>
            </a:r>
            <a:r>
              <a:rPr lang="en-US" sz="51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на</a:t>
            </a:r>
            <a:r>
              <a:rPr lang="en-US" sz="5185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область</a:t>
            </a:r>
            <a:endParaRPr lang="en-US" sz="5185" dirty="0">
              <a:solidFill>
                <a:srgbClr val="FFFFFF"/>
              </a:solidFill>
              <a:latin typeface="Open Sans"/>
            </a:endParaRPr>
          </a:p>
          <a:p>
            <a:pPr algn="ctr">
              <a:lnSpc>
                <a:spcPts val="7259"/>
              </a:lnSpc>
            </a:pP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добавлено</a:t>
            </a:r>
            <a:r>
              <a:rPr lang="en-US" sz="5185" dirty="0">
                <a:solidFill>
                  <a:srgbClr val="FFFFFF"/>
                </a:solidFill>
                <a:latin typeface="Open Sans"/>
              </a:rPr>
              <a:t> 20 </a:t>
            </a:r>
            <a:r>
              <a:rPr lang="en-US" sz="5185" dirty="0" err="1">
                <a:solidFill>
                  <a:srgbClr val="FFFFFF"/>
                </a:solidFill>
                <a:latin typeface="Open Sans"/>
              </a:rPr>
              <a:t>областей</a:t>
            </a:r>
            <a:endParaRPr lang="en-US" sz="5185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00200" y="-104502"/>
            <a:ext cx="15075337" cy="10738652"/>
          </a:xfrm>
          <a:prstGeom prst="rect">
            <a:avLst/>
          </a:prstGeom>
        </p:spPr>
      </p:pic>
      <p:pic>
        <p:nvPicPr>
          <p:cNvPr id="3" name="Picture 3">
            <a:hlinkClick r:id="rId3" action="ppaction://hlinkfile" tooltip="Волынская область"/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206201" y="3532854"/>
            <a:ext cx="2451706" cy="2587303"/>
          </a:xfrm>
          <a:prstGeom prst="rect">
            <a:avLst/>
          </a:prstGeom>
        </p:spPr>
      </p:pic>
      <p:pic>
        <p:nvPicPr>
          <p:cNvPr id="4" name="Picture 4">
            <a:hlinkClick r:id="rId5" action="ppaction://hlinkfile" tooltip="Волынская область"/>
          </p:cNvPr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3647590" y="856456"/>
            <a:ext cx="1986625" cy="2189678"/>
          </a:xfrm>
          <a:prstGeom prst="rect">
            <a:avLst/>
          </a:prstGeom>
        </p:spPr>
      </p:pic>
      <p:pic>
        <p:nvPicPr>
          <p:cNvPr id="5" name="Picture 5">
            <a:hlinkClick r:id="rId7" action="ppaction://hlinkfile" tooltip="Днепропетровская область"/>
          </p:cNvPr>
          <p:cNvPicPr>
            <a:picLocks noChangeAspect="1"/>
          </p:cNvPicPr>
          <p:nvPr/>
        </p:nvPicPr>
        <p:blipFill>
          <a:blip r:embed="rId8"/>
          <a:srcRect r="4875"/>
          <a:stretch>
            <a:fillRect/>
          </a:stretch>
        </p:blipFill>
        <p:spPr>
          <a:xfrm>
            <a:off x="10698911" y="3956164"/>
            <a:ext cx="3512895" cy="3036771"/>
          </a:xfrm>
          <a:prstGeom prst="rect">
            <a:avLst/>
          </a:prstGeom>
        </p:spPr>
      </p:pic>
      <p:pic>
        <p:nvPicPr>
          <p:cNvPr id="6" name="Picture 6">
            <a:hlinkClick r:id="rId9" action="ppaction://hlinkfile" tooltip="Донецька область"/>
          </p:cNvPr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3374637" y="3956164"/>
            <a:ext cx="2721437" cy="3352817"/>
          </a:xfrm>
          <a:prstGeom prst="rect">
            <a:avLst/>
          </a:prstGeom>
        </p:spPr>
      </p:pic>
      <p:pic>
        <p:nvPicPr>
          <p:cNvPr id="7" name="Picture 7">
            <a:hlinkClick r:id="rId11" action="ppaction://hlinkfile" tooltip="Киевская область"/>
          </p:cNvPr>
          <p:cNvPicPr>
            <a:picLocks noChangeAspect="1"/>
          </p:cNvPicPr>
          <p:nvPr/>
        </p:nvPicPr>
        <p:blipFill>
          <a:blip r:embed="rId12"/>
          <a:srcRect t="3789" b="3789"/>
          <a:stretch>
            <a:fillRect/>
          </a:stretch>
        </p:blipFill>
        <p:spPr>
          <a:xfrm>
            <a:off x="6374741" y="1495831"/>
            <a:ext cx="2000881" cy="2460333"/>
          </a:xfrm>
          <a:prstGeom prst="rect">
            <a:avLst/>
          </a:prstGeom>
        </p:spPr>
      </p:pic>
      <p:pic>
        <p:nvPicPr>
          <p:cNvPr id="8" name="Picture 8">
            <a:hlinkClick r:id="rId13"/>
          </p:cNvPr>
          <p:cNvPicPr>
            <a:picLocks noChangeAspect="1"/>
          </p:cNvPicPr>
          <p:nvPr/>
        </p:nvPicPr>
        <p:blipFill>
          <a:blip r:embed="rId14"/>
          <a:srcRect/>
          <a:stretch>
            <a:fillRect/>
          </a:stretch>
        </p:blipFill>
        <p:spPr>
          <a:xfrm>
            <a:off x="2089838" y="4150945"/>
            <a:ext cx="2435605" cy="1969212"/>
          </a:xfrm>
          <a:prstGeom prst="rect">
            <a:avLst/>
          </a:prstGeom>
        </p:spPr>
      </p:pic>
      <p:pic>
        <p:nvPicPr>
          <p:cNvPr id="9" name="Picture 9">
            <a:hlinkClick r:id="rId15" action="ppaction://hlinkfile" tooltip="Запорожская область"/>
          </p:cNvPr>
          <p:cNvPicPr>
            <a:picLocks noChangeAspect="1"/>
          </p:cNvPicPr>
          <p:nvPr/>
        </p:nvPicPr>
        <p:blipFill>
          <a:blip r:embed="rId16"/>
          <a:srcRect t="14034"/>
          <a:stretch>
            <a:fillRect/>
          </a:stretch>
        </p:blipFill>
        <p:spPr>
          <a:xfrm>
            <a:off x="11819238" y="5489981"/>
            <a:ext cx="2827676" cy="2994785"/>
          </a:xfrm>
          <a:prstGeom prst="rect">
            <a:avLst/>
          </a:prstGeom>
        </p:spPr>
      </p:pic>
      <p:pic>
        <p:nvPicPr>
          <p:cNvPr id="10" name="Picture 10">
            <a:hlinkClick r:id="rId17" action="ppaction://hlinkfile" tooltip="Ивано-Франковская область"/>
          </p:cNvPr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>
          <a:xfrm>
            <a:off x="3101394" y="3532854"/>
            <a:ext cx="2427152" cy="2661185"/>
          </a:xfrm>
          <a:prstGeom prst="rect">
            <a:avLst/>
          </a:prstGeom>
        </p:spPr>
      </p:pic>
      <p:pic>
        <p:nvPicPr>
          <p:cNvPr id="11" name="Picture 11">
            <a:hlinkClick r:id="rId11" action="ppaction://hlinkfile" tooltip="Киевская область"/>
          </p:cNvPr>
          <p:cNvPicPr>
            <a:picLocks noChangeAspect="1"/>
          </p:cNvPicPr>
          <p:nvPr/>
        </p:nvPicPr>
        <p:blipFill>
          <a:blip r:embed="rId19"/>
          <a:srcRect/>
          <a:stretch>
            <a:fillRect/>
          </a:stretch>
        </p:blipFill>
        <p:spPr>
          <a:xfrm>
            <a:off x="7956927" y="1419165"/>
            <a:ext cx="2386205" cy="3056909"/>
          </a:xfrm>
          <a:prstGeom prst="rect">
            <a:avLst/>
          </a:prstGeom>
        </p:spPr>
      </p:pic>
      <p:pic>
        <p:nvPicPr>
          <p:cNvPr id="12" name="Picture 12">
            <a:hlinkClick r:id="rId20" action="ppaction://hlinkfile" tooltip="Кировоградская область"/>
          </p:cNvPr>
          <p:cNvPicPr>
            <a:picLocks noChangeAspect="1"/>
          </p:cNvPicPr>
          <p:nvPr/>
        </p:nvPicPr>
        <p:blipFill>
          <a:blip r:embed="rId21"/>
          <a:srcRect/>
          <a:stretch>
            <a:fillRect/>
          </a:stretch>
        </p:blipFill>
        <p:spPr>
          <a:xfrm>
            <a:off x="8049195" y="4150945"/>
            <a:ext cx="3718693" cy="2265146"/>
          </a:xfrm>
          <a:prstGeom prst="rect">
            <a:avLst/>
          </a:prstGeom>
        </p:spPr>
      </p:pic>
      <p:pic>
        <p:nvPicPr>
          <p:cNvPr id="14" name="Picture 14">
            <a:hlinkClick r:id="rId22" action="ppaction://hlinkfile" tooltip="Харьковская область"/>
          </p:cNvPr>
          <p:cNvPicPr>
            <a:picLocks noChangeAspect="1"/>
          </p:cNvPicPr>
          <p:nvPr/>
        </p:nvPicPr>
        <p:blipFill>
          <a:blip r:embed="rId23"/>
          <a:srcRect/>
          <a:stretch>
            <a:fillRect/>
          </a:stretch>
        </p:blipFill>
        <p:spPr>
          <a:xfrm>
            <a:off x="12277496" y="2646328"/>
            <a:ext cx="2454128" cy="2377381"/>
          </a:xfrm>
          <a:prstGeom prst="rect">
            <a:avLst/>
          </a:prstGeom>
        </p:spPr>
      </p:pic>
      <p:pic>
        <p:nvPicPr>
          <p:cNvPr id="17" name="Picture 17">
            <a:hlinkClick r:id="rId24" action="ppaction://hlinkfile" tooltip="Полтавская область"/>
          </p:cNvPr>
          <p:cNvPicPr>
            <a:picLocks noChangeAspect="1"/>
          </p:cNvPicPr>
          <p:nvPr/>
        </p:nvPicPr>
        <p:blipFill>
          <a:blip r:embed="rId25"/>
          <a:srcRect/>
          <a:stretch>
            <a:fillRect/>
          </a:stretch>
        </p:blipFill>
        <p:spPr>
          <a:xfrm>
            <a:off x="9989801" y="2021164"/>
            <a:ext cx="2877025" cy="3468817"/>
          </a:xfrm>
          <a:prstGeom prst="rect">
            <a:avLst/>
          </a:prstGeom>
        </p:spPr>
      </p:pic>
      <p:pic>
        <p:nvPicPr>
          <p:cNvPr id="18" name="Picture 18">
            <a:hlinkClick r:id="rId26" action="ppaction://hlinkfile" tooltip="Сумская область"/>
          </p:cNvPr>
          <p:cNvPicPr>
            <a:picLocks noChangeAspect="1"/>
          </p:cNvPicPr>
          <p:nvPr/>
        </p:nvPicPr>
        <p:blipFill>
          <a:blip r:embed="rId27"/>
          <a:srcRect/>
          <a:stretch>
            <a:fillRect/>
          </a:stretch>
        </p:blipFill>
        <p:spPr>
          <a:xfrm>
            <a:off x="10575554" y="513130"/>
            <a:ext cx="2334679" cy="287633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8"/>
          <a:srcRect/>
          <a:stretch>
            <a:fillRect/>
          </a:stretch>
        </p:blipFill>
        <p:spPr>
          <a:xfrm>
            <a:off x="8886452" y="428602"/>
            <a:ext cx="2322457" cy="2861273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9"/>
          <a:srcRect/>
          <a:stretch>
            <a:fillRect/>
          </a:stretch>
        </p:blipFill>
        <p:spPr>
          <a:xfrm rot="-177864">
            <a:off x="8178626" y="3206506"/>
            <a:ext cx="2628889" cy="2177154"/>
          </a:xfrm>
          <a:prstGeom prst="rect">
            <a:avLst/>
          </a:prstGeom>
        </p:spPr>
      </p:pic>
      <p:pic>
        <p:nvPicPr>
          <p:cNvPr id="24" name="Picture 24">
            <a:hlinkClick r:id="rId30" action="ppaction://hlinkfile" tooltip="Ровенская область"/>
          </p:cNvPr>
          <p:cNvPicPr>
            <a:picLocks noChangeAspect="1"/>
          </p:cNvPicPr>
          <p:nvPr/>
        </p:nvPicPr>
        <p:blipFill>
          <a:blip r:embed="rId31"/>
          <a:srcRect/>
          <a:stretch>
            <a:fillRect/>
          </a:stretch>
        </p:blipFill>
        <p:spPr>
          <a:xfrm>
            <a:off x="4493830" y="568375"/>
            <a:ext cx="2612438" cy="3218531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32"/>
          <a:srcRect/>
          <a:stretch>
            <a:fillRect/>
          </a:stretch>
        </p:blipFill>
        <p:spPr>
          <a:xfrm>
            <a:off x="5030651" y="2570280"/>
            <a:ext cx="2338135" cy="2880587"/>
          </a:xfrm>
          <a:prstGeom prst="rect">
            <a:avLst/>
          </a:prstGeom>
        </p:spPr>
      </p:pic>
      <p:pic>
        <p:nvPicPr>
          <p:cNvPr id="26" name="Picture 26">
            <a:hlinkClick r:id="rId33" action="ppaction://hlinkfile" tooltip="Львовская область"/>
          </p:cNvPr>
          <p:cNvPicPr>
            <a:picLocks noChangeAspect="1"/>
          </p:cNvPicPr>
          <p:nvPr/>
        </p:nvPicPr>
        <p:blipFill>
          <a:blip r:embed="rId34"/>
          <a:srcRect/>
          <a:stretch>
            <a:fillRect/>
          </a:stretch>
        </p:blipFill>
        <p:spPr>
          <a:xfrm>
            <a:off x="2533693" y="1951294"/>
            <a:ext cx="2718886" cy="3349674"/>
          </a:xfrm>
          <a:prstGeom prst="rect">
            <a:avLst/>
          </a:prstGeom>
        </p:spPr>
      </p:pic>
      <p:pic>
        <p:nvPicPr>
          <p:cNvPr id="27" name="Picture 27">
            <a:hlinkClick r:id="rId35" action="ppaction://hlinkfile" tooltip="Тернопольская область"/>
          </p:cNvPr>
          <p:cNvPicPr>
            <a:picLocks noChangeAspect="1"/>
          </p:cNvPicPr>
          <p:nvPr/>
        </p:nvPicPr>
        <p:blipFill>
          <a:blip r:embed="rId36"/>
          <a:srcRect/>
          <a:stretch>
            <a:fillRect/>
          </a:stretch>
        </p:blipFill>
        <p:spPr>
          <a:xfrm>
            <a:off x="4383862" y="3068338"/>
            <a:ext cx="1276393" cy="2067213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37"/>
          <a:srcRect/>
          <a:stretch>
            <a:fillRect/>
          </a:stretch>
        </p:blipFill>
        <p:spPr>
          <a:xfrm>
            <a:off x="4553941" y="4749068"/>
            <a:ext cx="2491607" cy="1302185"/>
          </a:xfrm>
          <a:prstGeom prst="rect">
            <a:avLst/>
          </a:prstGeom>
        </p:spPr>
      </p:pic>
      <p:pic>
        <p:nvPicPr>
          <p:cNvPr id="29" name="Picture 29">
            <a:hlinkClick r:id="rId38" action="ppaction://hlinkfile" tooltip="Николаевская область"/>
          </p:cNvPr>
          <p:cNvPicPr>
            <a:picLocks noChangeAspect="1"/>
          </p:cNvPicPr>
          <p:nvPr/>
        </p:nvPicPr>
        <p:blipFill>
          <a:blip r:embed="rId39"/>
          <a:srcRect t="19128"/>
          <a:stretch>
            <a:fillRect/>
          </a:stretch>
        </p:blipFill>
        <p:spPr>
          <a:xfrm>
            <a:off x="8489114" y="5592160"/>
            <a:ext cx="2571561" cy="2562160"/>
          </a:xfrm>
          <a:prstGeom prst="rect">
            <a:avLst/>
          </a:prstGeom>
        </p:spPr>
      </p:pic>
      <p:pic>
        <p:nvPicPr>
          <p:cNvPr id="30" name="Picture 30">
            <a:hlinkClick r:id="rId40" action="ppaction://hlinkfile" tooltip="Одесская область"/>
          </p:cNvPr>
          <p:cNvPicPr>
            <a:picLocks noChangeAspect="1"/>
          </p:cNvPicPr>
          <p:nvPr/>
        </p:nvPicPr>
        <p:blipFill>
          <a:blip r:embed="rId41"/>
          <a:srcRect/>
          <a:stretch>
            <a:fillRect/>
          </a:stretch>
        </p:blipFill>
        <p:spPr>
          <a:xfrm>
            <a:off x="6721843" y="5592160"/>
            <a:ext cx="2988513" cy="3991104"/>
          </a:xfrm>
          <a:prstGeom prst="rect">
            <a:avLst/>
          </a:prstGeom>
        </p:spPr>
      </p:pic>
      <p:pic>
        <p:nvPicPr>
          <p:cNvPr id="31" name="Picture 31">
            <a:hlinkClick r:id="rId42" action="ppaction://hlinkfile" tooltip="Херсонская область"/>
          </p:cNvPr>
          <p:cNvPicPr>
            <a:picLocks noChangeAspect="1"/>
          </p:cNvPicPr>
          <p:nvPr/>
        </p:nvPicPr>
        <p:blipFill>
          <a:blip r:embed="rId43"/>
          <a:srcRect/>
          <a:stretch>
            <a:fillRect/>
          </a:stretch>
        </p:blipFill>
        <p:spPr>
          <a:xfrm>
            <a:off x="9756543" y="6328993"/>
            <a:ext cx="3089260" cy="2173412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44"/>
          <a:srcRect/>
          <a:stretch>
            <a:fillRect/>
          </a:stretch>
        </p:blipFill>
        <p:spPr>
          <a:xfrm>
            <a:off x="9927219" y="7723439"/>
            <a:ext cx="4801257" cy="2983784"/>
          </a:xfrm>
          <a:prstGeom prst="rect">
            <a:avLst/>
          </a:prstGeom>
        </p:spPr>
      </p:pic>
      <p:sp>
        <p:nvSpPr>
          <p:cNvPr id="40" name="TextBox 40"/>
          <p:cNvSpPr txBox="1"/>
          <p:nvPr/>
        </p:nvSpPr>
        <p:spPr>
          <a:xfrm>
            <a:off x="15183869" y="3337848"/>
            <a:ext cx="101153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4000" dirty="0">
                <a:solidFill>
                  <a:srgbClr val="000000"/>
                </a:solidFill>
                <a:latin typeface="Open Sans"/>
              </a:rPr>
              <a:t>11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9467197" y="1375996"/>
            <a:ext cx="875936" cy="1090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85"/>
              </a:lnSpc>
            </a:pPr>
            <a:r>
              <a:rPr lang="en-US" sz="4000" dirty="0">
                <a:solidFill>
                  <a:srgbClr val="000000"/>
                </a:solidFill>
                <a:latin typeface="Open Sans"/>
              </a:rPr>
              <a:t>23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974783" y="3795267"/>
            <a:ext cx="1188648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50"/>
              </a:lnSpc>
            </a:pPr>
            <a:r>
              <a:rPr lang="en-US" sz="4000" dirty="0" smtClean="0">
                <a:solidFill>
                  <a:srgbClr val="000000"/>
                </a:solidFill>
                <a:latin typeface="Open Sans"/>
              </a:rPr>
              <a:t>2</a:t>
            </a:r>
            <a:r>
              <a:rPr lang="ru-RU" sz="4000" dirty="0" smtClean="0">
                <a:solidFill>
                  <a:srgbClr val="000000"/>
                </a:solidFill>
                <a:latin typeface="Open Sans"/>
              </a:rPr>
              <a:t>2</a:t>
            </a:r>
            <a:endParaRPr lang="en-US" sz="4000" dirty="0">
              <a:solidFill>
                <a:srgbClr val="000000"/>
              </a:solidFill>
              <a:latin typeface="Open Sa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5639327" y="3198408"/>
            <a:ext cx="1011532" cy="12567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sz="4000" dirty="0">
                <a:solidFill>
                  <a:srgbClr val="000000"/>
                </a:solidFill>
                <a:latin typeface="Open Sans"/>
              </a:rPr>
              <a:t>21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097703" y="4938015"/>
            <a:ext cx="695744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39"/>
              </a:lnSpc>
            </a:pPr>
            <a:r>
              <a:rPr lang="en-US" sz="4000" dirty="0">
                <a:solidFill>
                  <a:srgbClr val="000000"/>
                </a:solidFill>
                <a:latin typeface="Open Sans"/>
              </a:rPr>
              <a:t>24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508906" y="8691995"/>
            <a:ext cx="867155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4000" dirty="0">
                <a:solidFill>
                  <a:srgbClr val="000000"/>
                </a:solidFill>
                <a:latin typeface="Open Sans"/>
              </a:rPr>
              <a:t>25</a:t>
            </a:r>
          </a:p>
        </p:txBody>
      </p:sp>
      <p:pic>
        <p:nvPicPr>
          <p:cNvPr id="1026" name="Picture 2" descr="Луганская область">
            <a:hlinkClick r:id="rId45" action="ppaction://hlinkfile" tooltip="Луганська область"/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93798">
            <a:off x="14375269" y="2938367"/>
            <a:ext cx="2434939" cy="299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146</Words>
  <Application>Microsoft Office PowerPoint</Application>
  <PresentationFormat>Произвольный</PresentationFormat>
  <Paragraphs>35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Montserrat Classic Bold</vt:lpstr>
      <vt:lpstr>Trebuchet MS</vt:lpstr>
      <vt:lpstr>Open Sans</vt:lpstr>
      <vt:lpstr>Wingdings 3</vt:lpstr>
      <vt:lpstr>Montserrat Classic</vt:lpstr>
      <vt:lpstr>Arial</vt:lpstr>
      <vt:lpstr>Грань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Украина</dc:title>
  <cp:lastModifiedBy>xXx</cp:lastModifiedBy>
  <cp:revision>12</cp:revision>
  <dcterms:created xsi:type="dcterms:W3CDTF">2006-08-16T00:00:00Z</dcterms:created>
  <dcterms:modified xsi:type="dcterms:W3CDTF">2020-06-23T17:54:42Z</dcterms:modified>
  <dc:identifier>DAD_8l6bZI8</dc:identifier>
</cp:coreProperties>
</file>