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80-AECB-43CF-953A-01F29B0D1F1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1629-543D-4FB6-B0DC-509775866E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80-AECB-43CF-953A-01F29B0D1F1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1629-543D-4FB6-B0DC-509775866E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80-AECB-43CF-953A-01F29B0D1F1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1629-543D-4FB6-B0DC-509775866E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80-AECB-43CF-953A-01F29B0D1F1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1629-543D-4FB6-B0DC-509775866E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80-AECB-43CF-953A-01F29B0D1F1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1629-543D-4FB6-B0DC-509775866E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80-AECB-43CF-953A-01F29B0D1F1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1629-543D-4FB6-B0DC-509775866E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80-AECB-43CF-953A-01F29B0D1F1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1629-543D-4FB6-B0DC-509775866E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80-AECB-43CF-953A-01F29B0D1F1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1629-543D-4FB6-B0DC-509775866E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80-AECB-43CF-953A-01F29B0D1F1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1629-543D-4FB6-B0DC-509775866E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80-AECB-43CF-953A-01F29B0D1F1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1629-543D-4FB6-B0DC-509775866E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AC80-AECB-43CF-953A-01F29B0D1F1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1629-543D-4FB6-B0DC-509775866E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8AC80-AECB-43CF-953A-01F29B0D1F1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1629-543D-4FB6-B0DC-509775866E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ihail\Desktop\SpaceInvaders%201.0%20&#1074;&#1080;&#1076;&#1077;&#1086;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SpaceInvaders</a:t>
            </a:r>
            <a:r>
              <a:rPr lang="en-US" dirty="0" smtClean="0"/>
              <a:t> 1.0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Спиваков Михаил Борисович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ru-RU" dirty="0" smtClean="0"/>
              <a:t>Моя игра представляет собой </a:t>
            </a:r>
            <a:r>
              <a:rPr lang="ru-RU" dirty="0" err="1" smtClean="0"/>
              <a:t>Авиасимуляторы</a:t>
            </a:r>
            <a:r>
              <a:rPr lang="en-US" dirty="0" smtClean="0"/>
              <a:t> </a:t>
            </a:r>
            <a:r>
              <a:rPr lang="ru-RU" dirty="0" smtClean="0"/>
              <a:t>конца </a:t>
            </a:r>
            <a:r>
              <a:rPr lang="en-US" dirty="0" smtClean="0"/>
              <a:t>20</a:t>
            </a:r>
            <a:r>
              <a:rPr lang="ru-RU" dirty="0" smtClean="0"/>
              <a:t>, начала 21 века. Этот проект создавался для развлечения, а так же проверки получиных знаний в курсе </a:t>
            </a:r>
            <a:r>
              <a:rPr lang="ru-RU" dirty="0" err="1" smtClean="0"/>
              <a:t>Яндекс</a:t>
            </a:r>
            <a:r>
              <a:rPr lang="ru-RU" dirty="0" smtClean="0"/>
              <a:t> лицей.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В игре присутствуют уровни, система прокачки, разные виды врагов с разным типом движения, а так же главное меню программы.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реализии</a:t>
            </a:r>
            <a:r>
              <a:rPr lang="ru-RU" dirty="0" smtClean="0"/>
              <a:t> проекта я использовал библиотеку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pygame</a:t>
            </a:r>
            <a:r>
              <a:rPr lang="en-US" dirty="0" smtClean="0"/>
              <a:t>-menu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прокачки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прокачки</a:t>
            </a:r>
            <a:endParaRPr lang="ru-RU" dirty="0"/>
          </a:p>
        </p:txBody>
      </p:sp>
      <p:pic>
        <p:nvPicPr>
          <p:cNvPr id="1029" name="Picture 5" descr="C:\Users\Mihail\Documents\oCam\Снимок_2021_03_01_17_19_23_68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852936"/>
            <a:ext cx="952500" cy="2857500"/>
          </a:xfrm>
          <a:prstGeom prst="rect">
            <a:avLst/>
          </a:prstGeom>
          <a:noFill/>
        </p:spPr>
      </p:pic>
      <p:pic>
        <p:nvPicPr>
          <p:cNvPr id="1030" name="Picture 6" descr="C:\Users\Mihail\Documents\oCam\Снимок_2021_03_01_17_20_14_39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852936"/>
            <a:ext cx="952500" cy="2857500"/>
          </a:xfrm>
          <a:prstGeom prst="rect">
            <a:avLst/>
          </a:prstGeom>
          <a:noFill/>
        </p:spPr>
      </p:pic>
      <p:pic>
        <p:nvPicPr>
          <p:cNvPr id="1031" name="Picture 7" descr="C:\Users\Mihail\Documents\oCam\Снимок_2021_03_01_17_20_38_30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852936"/>
            <a:ext cx="952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Различные виды </a:t>
            </a:r>
            <a:r>
              <a:rPr lang="ru-RU" dirty="0" err="1" smtClean="0"/>
              <a:t>мобов</a:t>
            </a:r>
            <a:endParaRPr lang="ru-RU" dirty="0"/>
          </a:p>
        </p:txBody>
      </p:sp>
      <p:pic>
        <p:nvPicPr>
          <p:cNvPr id="9" name="SpaceInvaders 1.0 видео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71600" y="1340768"/>
            <a:ext cx="7481531" cy="5279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r>
              <a:rPr lang="en-US" dirty="0" smtClean="0"/>
              <a:t>: </a:t>
            </a:r>
            <a:r>
              <a:rPr lang="ru-RU" dirty="0" smtClean="0"/>
              <a:t>Я понял, что даже простые на первый взгляд игры, написать очень не легко. А так же любые проекты можно дорабатывать бесконечно. Для моего проекта возможна доработка уровней, выбор сложности, более детальная настройка меню игры, а так же многие другие вещи.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127</Words>
  <Application>Microsoft Office PowerPoint</Application>
  <PresentationFormat>Экран (4:3)</PresentationFormat>
  <Paragraphs>11</Paragraphs>
  <Slides>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SpaceInvaders 1.0</vt:lpstr>
      <vt:lpstr>Общая информация</vt:lpstr>
      <vt:lpstr>Слайд 3</vt:lpstr>
      <vt:lpstr>Система прокачки</vt:lpstr>
      <vt:lpstr>Различные виды мобов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SpaceInvaders 1.0</dc:title>
  <dc:creator>Mihail</dc:creator>
  <cp:lastModifiedBy>Mihail</cp:lastModifiedBy>
  <cp:revision>4</cp:revision>
  <dcterms:created xsi:type="dcterms:W3CDTF">2021-03-01T07:01:02Z</dcterms:created>
  <dcterms:modified xsi:type="dcterms:W3CDTF">2021-03-01T07:33:36Z</dcterms:modified>
</cp:coreProperties>
</file>