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258" r:id="rId5"/>
    <p:sldId id="259" r:id="rId6"/>
    <p:sldId id="270" r:id="rId7"/>
    <p:sldId id="272" r:id="rId8"/>
    <p:sldId id="262" r:id="rId9"/>
    <p:sldId id="273" r:id="rId10"/>
    <p:sldId id="267" r:id="rId11"/>
    <p:sldId id="268" r:id="rId12"/>
    <p:sldId id="275" r:id="rId13"/>
    <p:sldId id="277" r:id="rId14"/>
    <p:sldId id="276" r:id="rId15"/>
    <p:sldId id="278" r:id="rId16"/>
    <p:sldId id="263" r:id="rId17"/>
    <p:sldId id="264" r:id="rId18"/>
    <p:sldId id="274" r:id="rId19"/>
    <p:sldId id="279" r:id="rId20"/>
    <p:sldId id="286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BB3"/>
    <a:srgbClr val="B17ED8"/>
    <a:srgbClr val="322262"/>
    <a:srgbClr val="1F1B5B"/>
    <a:srgbClr val="E19EE6"/>
    <a:srgbClr val="653476"/>
    <a:srgbClr val="D96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56" y="-468"/>
      </p:cViewPr>
      <p:guideLst>
        <p:guide orient="horz" pos="214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3018ED1-418C-4869-BA7A-26FC344948B4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B1E89DA-0600-4CE4-B955-A8AB8C6BE25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2314;g4dc676206e_0_1218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Google Shape;2315;g4dc676206e_0_1218:notes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2314;g4dc676206e_0_1218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Google Shape;2315;g4dc676206e_0_1218:notes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2478;g4dc676206e_0_1231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Google Shape;2479;g4dc676206e_0_1231:notes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2500;g4dc676206e_0_1599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Google Shape;2501;g4dc676206e_0_1599:notes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2314;g4dc676206e_0_1218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Google Shape;2315;g4dc676206e_0_1218:notes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2580;g4dc676206e_0_1511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Google Shape;2581;g4dc676206e_0_1511:notes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2580;g4dc676206e_0_1511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Google Shape;2581;g4dc676206e_0_1511:notes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2616;g4dc676206e_0_1673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Google Shape;2617;g4dc676206e_0_1673:notes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2616;g4dc676206e_0_1673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Google Shape;2617;g4dc676206e_0_1673:notes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2623;g4dc676206e_1_46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Google Shape;2624;g4dc676206e_1_46:notes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IG TITTLE OPENING">
  <p:cSld name="BIG TITTLE OPENING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;p2"/>
          <p:cNvSpPr/>
          <p:nvPr/>
        </p:nvSpPr>
        <p:spPr>
          <a:xfrm>
            <a:off x="-53675" y="-18900"/>
            <a:ext cx="9265825" cy="6991901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" name="Google Shape;11;p2"/>
          <p:cNvGrpSpPr/>
          <p:nvPr/>
        </p:nvGrpSpPr>
        <p:grpSpPr bwMode="auto">
          <a:xfrm>
            <a:off x="-39688" y="-19050"/>
            <a:ext cx="9251951" cy="6886575"/>
            <a:chOff x="3655900" y="1642950"/>
            <a:chExt cx="1299175" cy="751250"/>
          </a:xfrm>
        </p:grpSpPr>
        <p:sp>
          <p:nvSpPr>
            <p:cNvPr id="6" name="Google Shape;12;p2"/>
            <p:cNvSpPr/>
            <p:nvPr/>
          </p:nvSpPr>
          <p:spPr bwMode="auto">
            <a:xfrm>
              <a:off x="3655900" y="1891900"/>
              <a:ext cx="1299075" cy="436175"/>
            </a:xfrm>
            <a:custGeom>
              <a:avLst/>
              <a:gdLst>
                <a:gd name="T0" fmla="*/ 22612 w 51963"/>
                <a:gd name="T1" fmla="*/ 0 h 17447"/>
                <a:gd name="T2" fmla="*/ 17875 w 51963"/>
                <a:gd name="T3" fmla="*/ 1020 h 17447"/>
                <a:gd name="T4" fmla="*/ 15354 w 51963"/>
                <a:gd name="T5" fmla="*/ 1455 h 17447"/>
                <a:gd name="T6" fmla="*/ 7427 w 51963"/>
                <a:gd name="T7" fmla="*/ 224 h 17447"/>
                <a:gd name="T8" fmla="*/ 5155 w 51963"/>
                <a:gd name="T9" fmla="*/ 4 h 17447"/>
                <a:gd name="T10" fmla="*/ 1 w 51963"/>
                <a:gd name="T11" fmla="*/ 999 h 17447"/>
                <a:gd name="T12" fmla="*/ 1 w 51963"/>
                <a:gd name="T13" fmla="*/ 16134 h 17447"/>
                <a:gd name="T14" fmla="*/ 11031 w 51963"/>
                <a:gd name="T15" fmla="*/ 12042 h 17447"/>
                <a:gd name="T16" fmla="*/ 19654 w 51963"/>
                <a:gd name="T17" fmla="*/ 7386 h 17447"/>
                <a:gd name="T18" fmla="*/ 23362 w 51963"/>
                <a:gd name="T19" fmla="*/ 8192 h 17447"/>
                <a:gd name="T20" fmla="*/ 26784 w 51963"/>
                <a:gd name="T21" fmla="*/ 8887 h 17447"/>
                <a:gd name="T22" fmla="*/ 30082 w 51963"/>
                <a:gd name="T23" fmla="*/ 7921 h 17447"/>
                <a:gd name="T24" fmla="*/ 33097 w 51963"/>
                <a:gd name="T25" fmla="*/ 7145 h 17447"/>
                <a:gd name="T26" fmla="*/ 35762 w 51963"/>
                <a:gd name="T27" fmla="*/ 8864 h 17447"/>
                <a:gd name="T28" fmla="*/ 40334 w 51963"/>
                <a:gd name="T29" fmla="*/ 15043 h 17447"/>
                <a:gd name="T30" fmla="*/ 46691 w 51963"/>
                <a:gd name="T31" fmla="*/ 17446 h 17447"/>
                <a:gd name="T32" fmla="*/ 48859 w 51963"/>
                <a:gd name="T33" fmla="*/ 17237 h 17447"/>
                <a:gd name="T34" fmla="*/ 50877 w 51963"/>
                <a:gd name="T35" fmla="*/ 17021 h 17447"/>
                <a:gd name="T36" fmla="*/ 51963 w 51963"/>
                <a:gd name="T37" fmla="*/ 17127 h 17447"/>
                <a:gd name="T38" fmla="*/ 51963 w 51963"/>
                <a:gd name="T39" fmla="*/ 4620 h 17447"/>
                <a:gd name="T40" fmla="*/ 47115 w 51963"/>
                <a:gd name="T41" fmla="*/ 5759 h 17447"/>
                <a:gd name="T42" fmla="*/ 44598 w 51963"/>
                <a:gd name="T43" fmla="*/ 5276 h 17447"/>
                <a:gd name="T44" fmla="*/ 39969 w 51963"/>
                <a:gd name="T45" fmla="*/ 4209 h 17447"/>
                <a:gd name="T46" fmla="*/ 38435 w 51963"/>
                <a:gd name="T47" fmla="*/ 4386 h 17447"/>
                <a:gd name="T48" fmla="*/ 35490 w 51963"/>
                <a:gd name="T49" fmla="*/ 4903 h 17447"/>
                <a:gd name="T50" fmla="*/ 31161 w 51963"/>
                <a:gd name="T51" fmla="*/ 3394 h 17447"/>
                <a:gd name="T52" fmla="*/ 23575 w 51963"/>
                <a:gd name="T53" fmla="*/ 40 h 17447"/>
                <a:gd name="T54" fmla="*/ 22612 w 51963"/>
                <a:gd name="T55" fmla="*/ 0 h 17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3;p2"/>
            <p:cNvSpPr/>
            <p:nvPr/>
          </p:nvSpPr>
          <p:spPr bwMode="auto">
            <a:xfrm>
              <a:off x="4039825" y="1642950"/>
              <a:ext cx="915250" cy="258475"/>
            </a:xfrm>
            <a:custGeom>
              <a:avLst/>
              <a:gdLst>
                <a:gd name="T0" fmla="*/ 0 w 36610"/>
                <a:gd name="T1" fmla="*/ 1 h 10339"/>
                <a:gd name="T2" fmla="*/ 410 w 36610"/>
                <a:gd name="T3" fmla="*/ 628 h 10339"/>
                <a:gd name="T4" fmla="*/ 4954 w 36610"/>
                <a:gd name="T5" fmla="*/ 3330 h 10339"/>
                <a:gd name="T6" fmla="*/ 7078 w 36610"/>
                <a:gd name="T7" fmla="*/ 4536 h 10339"/>
                <a:gd name="T8" fmla="*/ 10189 w 36610"/>
                <a:gd name="T9" fmla="*/ 6335 h 10339"/>
                <a:gd name="T10" fmla="*/ 11515 w 36610"/>
                <a:gd name="T11" fmla="*/ 6160 h 10339"/>
                <a:gd name="T12" fmla="*/ 12595 w 36610"/>
                <a:gd name="T13" fmla="*/ 6036 h 10339"/>
                <a:gd name="T14" fmla="*/ 18047 w 36610"/>
                <a:gd name="T15" fmla="*/ 7820 h 10339"/>
                <a:gd name="T16" fmla="*/ 26041 w 36610"/>
                <a:gd name="T17" fmla="*/ 10339 h 10339"/>
                <a:gd name="T18" fmla="*/ 29549 w 36610"/>
                <a:gd name="T19" fmla="*/ 9657 h 10339"/>
                <a:gd name="T20" fmla="*/ 36610 w 36610"/>
                <a:gd name="T21" fmla="*/ 5282 h 10339"/>
                <a:gd name="T22" fmla="*/ 36610 w 36610"/>
                <a:gd name="T23" fmla="*/ 1 h 10339"/>
                <a:gd name="T24" fmla="*/ 29340 w 36610"/>
                <a:gd name="T25" fmla="*/ 1 h 10339"/>
                <a:gd name="T26" fmla="*/ 23804 w 36610"/>
                <a:gd name="T27" fmla="*/ 2531 h 10339"/>
                <a:gd name="T28" fmla="*/ 17290 w 36610"/>
                <a:gd name="T29" fmla="*/ 4743 h 10339"/>
                <a:gd name="T30" fmla="*/ 14037 w 36610"/>
                <a:gd name="T31" fmla="*/ 3917 h 10339"/>
                <a:gd name="T32" fmla="*/ 11936 w 36610"/>
                <a:gd name="T33" fmla="*/ 3321 h 10339"/>
                <a:gd name="T34" fmla="*/ 10190 w 36610"/>
                <a:gd name="T35" fmla="*/ 3527 h 10339"/>
                <a:gd name="T36" fmla="*/ 9708 w 36610"/>
                <a:gd name="T37" fmla="*/ 3579 h 10339"/>
                <a:gd name="T38" fmla="*/ 5696 w 36610"/>
                <a:gd name="T39" fmla="*/ 1 h 10339"/>
                <a:gd name="T40" fmla="*/ 0 w 36610"/>
                <a:gd name="T41" fmla="*/ 1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4;p2"/>
            <p:cNvSpPr/>
            <p:nvPr/>
          </p:nvSpPr>
          <p:spPr bwMode="auto">
            <a:xfrm>
              <a:off x="3742950" y="2287000"/>
              <a:ext cx="725400" cy="107200"/>
            </a:xfrm>
            <a:custGeom>
              <a:avLst/>
              <a:gdLst>
                <a:gd name="T0" fmla="*/ 10237 w 29016"/>
                <a:gd name="T1" fmla="*/ 0 h 4288"/>
                <a:gd name="T2" fmla="*/ 5987 w 29016"/>
                <a:gd name="T3" fmla="*/ 1962 h 4288"/>
                <a:gd name="T4" fmla="*/ 2981 w 29016"/>
                <a:gd name="T5" fmla="*/ 3127 h 4288"/>
                <a:gd name="T6" fmla="*/ 0 w 29016"/>
                <a:gd name="T7" fmla="*/ 4287 h 4288"/>
                <a:gd name="T8" fmla="*/ 29016 w 29016"/>
                <a:gd name="T9" fmla="*/ 4287 h 4288"/>
                <a:gd name="T10" fmla="*/ 26494 w 29016"/>
                <a:gd name="T11" fmla="*/ 2516 h 4288"/>
                <a:gd name="T12" fmla="*/ 22167 w 29016"/>
                <a:gd name="T13" fmla="*/ 626 h 4288"/>
                <a:gd name="T14" fmla="*/ 19392 w 29016"/>
                <a:gd name="T15" fmla="*/ 1101 h 4288"/>
                <a:gd name="T16" fmla="*/ 17468 w 29016"/>
                <a:gd name="T17" fmla="*/ 1403 h 4288"/>
                <a:gd name="T18" fmla="*/ 14578 w 29016"/>
                <a:gd name="T19" fmla="*/ 839 h 4288"/>
                <a:gd name="T20" fmla="*/ 10237 w 29016"/>
                <a:gd name="T21" fmla="*/ 0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9" name="Google Shape;15;p2"/>
          <p:cNvGrpSpPr/>
          <p:nvPr/>
        </p:nvGrpSpPr>
        <p:grpSpPr bwMode="auto">
          <a:xfrm>
            <a:off x="-33338" y="31750"/>
            <a:ext cx="9191626" cy="6834188"/>
            <a:chOff x="5820575" y="792900"/>
            <a:chExt cx="1357625" cy="786925"/>
          </a:xfrm>
        </p:grpSpPr>
        <p:sp>
          <p:nvSpPr>
            <p:cNvPr id="10" name="Google Shape;16;p2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7;p2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8;p2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9;p2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4" name="Google Shape;20;p2"/>
          <p:cNvGrpSpPr/>
          <p:nvPr/>
        </p:nvGrpSpPr>
        <p:grpSpPr bwMode="auto">
          <a:xfrm>
            <a:off x="0" y="31750"/>
            <a:ext cx="9191625" cy="6834188"/>
            <a:chOff x="5820575" y="792900"/>
            <a:chExt cx="1357625" cy="786925"/>
          </a:xfrm>
        </p:grpSpPr>
        <p:sp>
          <p:nvSpPr>
            <p:cNvPr id="15" name="Google Shape;21;p2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2;p2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3;p2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4;p2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pic>
        <p:nvPicPr>
          <p:cNvPr id="19" name="Google Shape;25;p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19050"/>
            <a:ext cx="92519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Google Shape;28;p2"/>
          <p:cNvSpPr/>
          <p:nvPr/>
        </p:nvSpPr>
        <p:spPr bwMode="auto">
          <a:xfrm>
            <a:off x="525463" y="3459163"/>
            <a:ext cx="0" cy="0"/>
          </a:xfrm>
          <a:custGeom>
            <a:avLst/>
            <a:gdLst>
              <a:gd name="T0" fmla="*/ 26 w 26"/>
              <a:gd name="T1" fmla="*/ 0 h 25"/>
              <a:gd name="T2" fmla="*/ 1 w 26"/>
              <a:gd name="T3" fmla="*/ 25 h 25"/>
              <a:gd name="T4" fmla="*/ 26 w 26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1" name="Google Shape;30;p2"/>
          <p:cNvSpPr/>
          <p:nvPr/>
        </p:nvSpPr>
        <p:spPr bwMode="auto">
          <a:xfrm rot="10800000">
            <a:off x="-42863" y="-25400"/>
            <a:ext cx="3967163" cy="3846513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sp>
        <p:nvSpPr>
          <p:cNvPr id="22" name="Google Shape;31;p2"/>
          <p:cNvSpPr/>
          <p:nvPr/>
        </p:nvSpPr>
        <p:spPr bwMode="auto">
          <a:xfrm>
            <a:off x="5246688" y="3119438"/>
            <a:ext cx="3968750" cy="3848100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391150" y="2530251"/>
            <a:ext cx="8342700" cy="18936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-33325" y="4331851"/>
            <a:ext cx="9191700" cy="365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9;p2"/>
          <p:cNvSpPr txBox="1">
            <a:spLocks noGrp="1"/>
          </p:cNvSpPr>
          <p:nvPr>
            <p:ph type="sldNum" idx="10"/>
          </p:nvPr>
        </p:nvSpPr>
        <p:spPr>
          <a:noFill/>
        </p:spPr>
        <p:txBody>
          <a:bodyPr spcFirstLastPara="1">
            <a:noAutofit/>
          </a:bodyPr>
          <a:lstStyle>
            <a:lvl1pPr lv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D641178C-A83E-4E2B-9A84-586B31B26DF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0;p14"/>
          <p:cNvSpPr/>
          <p:nvPr/>
        </p:nvSpPr>
        <p:spPr>
          <a:xfrm flipH="1">
            <a:off x="-53461" y="-18899"/>
            <a:ext cx="9265825" cy="6887057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" name="Google Shape;921;p14"/>
          <p:cNvGrpSpPr/>
          <p:nvPr/>
        </p:nvGrpSpPr>
        <p:grpSpPr bwMode="auto">
          <a:xfrm flipH="1">
            <a:off x="-53975" y="-19050"/>
            <a:ext cx="9251950" cy="6886575"/>
            <a:chOff x="3655900" y="1642950"/>
            <a:chExt cx="1299175" cy="751250"/>
          </a:xfrm>
        </p:grpSpPr>
        <p:sp>
          <p:nvSpPr>
            <p:cNvPr id="5" name="Google Shape;922;p14"/>
            <p:cNvSpPr/>
            <p:nvPr/>
          </p:nvSpPr>
          <p:spPr bwMode="auto">
            <a:xfrm>
              <a:off x="3655900" y="1891900"/>
              <a:ext cx="1299075" cy="436175"/>
            </a:xfrm>
            <a:custGeom>
              <a:avLst/>
              <a:gdLst>
                <a:gd name="T0" fmla="*/ 22612 w 51963"/>
                <a:gd name="T1" fmla="*/ 0 h 17447"/>
                <a:gd name="T2" fmla="*/ 17875 w 51963"/>
                <a:gd name="T3" fmla="*/ 1020 h 17447"/>
                <a:gd name="T4" fmla="*/ 15354 w 51963"/>
                <a:gd name="T5" fmla="*/ 1455 h 17447"/>
                <a:gd name="T6" fmla="*/ 7427 w 51963"/>
                <a:gd name="T7" fmla="*/ 224 h 17447"/>
                <a:gd name="T8" fmla="*/ 5155 w 51963"/>
                <a:gd name="T9" fmla="*/ 4 h 17447"/>
                <a:gd name="T10" fmla="*/ 1 w 51963"/>
                <a:gd name="T11" fmla="*/ 999 h 17447"/>
                <a:gd name="T12" fmla="*/ 1 w 51963"/>
                <a:gd name="T13" fmla="*/ 16134 h 17447"/>
                <a:gd name="T14" fmla="*/ 11031 w 51963"/>
                <a:gd name="T15" fmla="*/ 12042 h 17447"/>
                <a:gd name="T16" fmla="*/ 19654 w 51963"/>
                <a:gd name="T17" fmla="*/ 7386 h 17447"/>
                <a:gd name="T18" fmla="*/ 23362 w 51963"/>
                <a:gd name="T19" fmla="*/ 8192 h 17447"/>
                <a:gd name="T20" fmla="*/ 26784 w 51963"/>
                <a:gd name="T21" fmla="*/ 8887 h 17447"/>
                <a:gd name="T22" fmla="*/ 30082 w 51963"/>
                <a:gd name="T23" fmla="*/ 7921 h 17447"/>
                <a:gd name="T24" fmla="*/ 33097 w 51963"/>
                <a:gd name="T25" fmla="*/ 7145 h 17447"/>
                <a:gd name="T26" fmla="*/ 35762 w 51963"/>
                <a:gd name="T27" fmla="*/ 8864 h 17447"/>
                <a:gd name="T28" fmla="*/ 40334 w 51963"/>
                <a:gd name="T29" fmla="*/ 15043 h 17447"/>
                <a:gd name="T30" fmla="*/ 46691 w 51963"/>
                <a:gd name="T31" fmla="*/ 17446 h 17447"/>
                <a:gd name="T32" fmla="*/ 48859 w 51963"/>
                <a:gd name="T33" fmla="*/ 17237 h 17447"/>
                <a:gd name="T34" fmla="*/ 50877 w 51963"/>
                <a:gd name="T35" fmla="*/ 17021 h 17447"/>
                <a:gd name="T36" fmla="*/ 51963 w 51963"/>
                <a:gd name="T37" fmla="*/ 17127 h 17447"/>
                <a:gd name="T38" fmla="*/ 51963 w 51963"/>
                <a:gd name="T39" fmla="*/ 4620 h 17447"/>
                <a:gd name="T40" fmla="*/ 47115 w 51963"/>
                <a:gd name="T41" fmla="*/ 5759 h 17447"/>
                <a:gd name="T42" fmla="*/ 44598 w 51963"/>
                <a:gd name="T43" fmla="*/ 5276 h 17447"/>
                <a:gd name="T44" fmla="*/ 39969 w 51963"/>
                <a:gd name="T45" fmla="*/ 4209 h 17447"/>
                <a:gd name="T46" fmla="*/ 38435 w 51963"/>
                <a:gd name="T47" fmla="*/ 4386 h 17447"/>
                <a:gd name="T48" fmla="*/ 35490 w 51963"/>
                <a:gd name="T49" fmla="*/ 4903 h 17447"/>
                <a:gd name="T50" fmla="*/ 31161 w 51963"/>
                <a:gd name="T51" fmla="*/ 3394 h 17447"/>
                <a:gd name="T52" fmla="*/ 23575 w 51963"/>
                <a:gd name="T53" fmla="*/ 40 h 17447"/>
                <a:gd name="T54" fmla="*/ 22612 w 51963"/>
                <a:gd name="T55" fmla="*/ 0 h 17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923;p14"/>
            <p:cNvSpPr/>
            <p:nvPr/>
          </p:nvSpPr>
          <p:spPr bwMode="auto">
            <a:xfrm>
              <a:off x="4039825" y="1642950"/>
              <a:ext cx="915250" cy="258475"/>
            </a:xfrm>
            <a:custGeom>
              <a:avLst/>
              <a:gdLst>
                <a:gd name="T0" fmla="*/ 0 w 36610"/>
                <a:gd name="T1" fmla="*/ 1 h 10339"/>
                <a:gd name="T2" fmla="*/ 410 w 36610"/>
                <a:gd name="T3" fmla="*/ 628 h 10339"/>
                <a:gd name="T4" fmla="*/ 4954 w 36610"/>
                <a:gd name="T5" fmla="*/ 3330 h 10339"/>
                <a:gd name="T6" fmla="*/ 7078 w 36610"/>
                <a:gd name="T7" fmla="*/ 4536 h 10339"/>
                <a:gd name="T8" fmla="*/ 10189 w 36610"/>
                <a:gd name="T9" fmla="*/ 6335 h 10339"/>
                <a:gd name="T10" fmla="*/ 11515 w 36610"/>
                <a:gd name="T11" fmla="*/ 6160 h 10339"/>
                <a:gd name="T12" fmla="*/ 12595 w 36610"/>
                <a:gd name="T13" fmla="*/ 6036 h 10339"/>
                <a:gd name="T14" fmla="*/ 18047 w 36610"/>
                <a:gd name="T15" fmla="*/ 7820 h 10339"/>
                <a:gd name="T16" fmla="*/ 26041 w 36610"/>
                <a:gd name="T17" fmla="*/ 10339 h 10339"/>
                <a:gd name="T18" fmla="*/ 29549 w 36610"/>
                <a:gd name="T19" fmla="*/ 9657 h 10339"/>
                <a:gd name="T20" fmla="*/ 36610 w 36610"/>
                <a:gd name="T21" fmla="*/ 5282 h 10339"/>
                <a:gd name="T22" fmla="*/ 36610 w 36610"/>
                <a:gd name="T23" fmla="*/ 1 h 10339"/>
                <a:gd name="T24" fmla="*/ 29340 w 36610"/>
                <a:gd name="T25" fmla="*/ 1 h 10339"/>
                <a:gd name="T26" fmla="*/ 23804 w 36610"/>
                <a:gd name="T27" fmla="*/ 2531 h 10339"/>
                <a:gd name="T28" fmla="*/ 17290 w 36610"/>
                <a:gd name="T29" fmla="*/ 4743 h 10339"/>
                <a:gd name="T30" fmla="*/ 14037 w 36610"/>
                <a:gd name="T31" fmla="*/ 3917 h 10339"/>
                <a:gd name="T32" fmla="*/ 11936 w 36610"/>
                <a:gd name="T33" fmla="*/ 3321 h 10339"/>
                <a:gd name="T34" fmla="*/ 10190 w 36610"/>
                <a:gd name="T35" fmla="*/ 3527 h 10339"/>
                <a:gd name="T36" fmla="*/ 9708 w 36610"/>
                <a:gd name="T37" fmla="*/ 3579 h 10339"/>
                <a:gd name="T38" fmla="*/ 5696 w 36610"/>
                <a:gd name="T39" fmla="*/ 1 h 10339"/>
                <a:gd name="T40" fmla="*/ 0 w 36610"/>
                <a:gd name="T41" fmla="*/ 1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924;p14"/>
            <p:cNvSpPr/>
            <p:nvPr/>
          </p:nvSpPr>
          <p:spPr bwMode="auto">
            <a:xfrm>
              <a:off x="3742950" y="2287000"/>
              <a:ext cx="725400" cy="107200"/>
            </a:xfrm>
            <a:custGeom>
              <a:avLst/>
              <a:gdLst>
                <a:gd name="T0" fmla="*/ 10237 w 29016"/>
                <a:gd name="T1" fmla="*/ 0 h 4288"/>
                <a:gd name="T2" fmla="*/ 5987 w 29016"/>
                <a:gd name="T3" fmla="*/ 1962 h 4288"/>
                <a:gd name="T4" fmla="*/ 2981 w 29016"/>
                <a:gd name="T5" fmla="*/ 3127 h 4288"/>
                <a:gd name="T6" fmla="*/ 0 w 29016"/>
                <a:gd name="T7" fmla="*/ 4287 h 4288"/>
                <a:gd name="T8" fmla="*/ 29016 w 29016"/>
                <a:gd name="T9" fmla="*/ 4287 h 4288"/>
                <a:gd name="T10" fmla="*/ 26494 w 29016"/>
                <a:gd name="T11" fmla="*/ 2516 h 4288"/>
                <a:gd name="T12" fmla="*/ 22167 w 29016"/>
                <a:gd name="T13" fmla="*/ 626 h 4288"/>
                <a:gd name="T14" fmla="*/ 19392 w 29016"/>
                <a:gd name="T15" fmla="*/ 1101 h 4288"/>
                <a:gd name="T16" fmla="*/ 17468 w 29016"/>
                <a:gd name="T17" fmla="*/ 1403 h 4288"/>
                <a:gd name="T18" fmla="*/ 14578 w 29016"/>
                <a:gd name="T19" fmla="*/ 839 h 4288"/>
                <a:gd name="T20" fmla="*/ 10237 w 29016"/>
                <a:gd name="T21" fmla="*/ 0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" name="Google Shape;925;p14"/>
          <p:cNvGrpSpPr/>
          <p:nvPr/>
        </p:nvGrpSpPr>
        <p:grpSpPr bwMode="auto">
          <a:xfrm>
            <a:off x="-93663" y="866775"/>
            <a:ext cx="9329738" cy="5791200"/>
            <a:chOff x="1415075" y="3850050"/>
            <a:chExt cx="1195325" cy="500900"/>
          </a:xfrm>
        </p:grpSpPr>
        <p:sp>
          <p:nvSpPr>
            <p:cNvPr id="9" name="Google Shape;926;p14"/>
            <p:cNvSpPr/>
            <p:nvPr/>
          </p:nvSpPr>
          <p:spPr bwMode="auto">
            <a:xfrm>
              <a:off x="2602375" y="3931750"/>
              <a:ext cx="5350" cy="5375"/>
            </a:xfrm>
            <a:custGeom>
              <a:avLst/>
              <a:gdLst>
                <a:gd name="T0" fmla="*/ 107 w 214"/>
                <a:gd name="T1" fmla="*/ 1 h 215"/>
                <a:gd name="T2" fmla="*/ 1 w 214"/>
                <a:gd name="T3" fmla="*/ 107 h 215"/>
                <a:gd name="T4" fmla="*/ 107 w 214"/>
                <a:gd name="T5" fmla="*/ 214 h 215"/>
                <a:gd name="T6" fmla="*/ 214 w 214"/>
                <a:gd name="T7" fmla="*/ 107 h 215"/>
                <a:gd name="T8" fmla="*/ 107 w 214"/>
                <a:gd name="T9" fmla="*/ 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5" extrusionOk="0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927;p14"/>
            <p:cNvSpPr/>
            <p:nvPr/>
          </p:nvSpPr>
          <p:spPr bwMode="auto">
            <a:xfrm>
              <a:off x="2557075" y="3976875"/>
              <a:ext cx="5450" cy="5350"/>
            </a:xfrm>
            <a:custGeom>
              <a:avLst/>
              <a:gdLst>
                <a:gd name="T0" fmla="*/ 111 w 218"/>
                <a:gd name="T1" fmla="*/ 0 h 214"/>
                <a:gd name="T2" fmla="*/ 0 w 218"/>
                <a:gd name="T3" fmla="*/ 107 h 214"/>
                <a:gd name="T4" fmla="*/ 111 w 218"/>
                <a:gd name="T5" fmla="*/ 213 h 214"/>
                <a:gd name="T6" fmla="*/ 218 w 218"/>
                <a:gd name="T7" fmla="*/ 107 h 214"/>
                <a:gd name="T8" fmla="*/ 111 w 218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4" extrusionOk="0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28;p14"/>
            <p:cNvSpPr/>
            <p:nvPr/>
          </p:nvSpPr>
          <p:spPr bwMode="auto">
            <a:xfrm>
              <a:off x="2528875" y="3906225"/>
              <a:ext cx="6700" cy="6700"/>
            </a:xfrm>
            <a:custGeom>
              <a:avLst/>
              <a:gdLst>
                <a:gd name="T0" fmla="*/ 136 w 268"/>
                <a:gd name="T1" fmla="*/ 1 h 268"/>
                <a:gd name="T2" fmla="*/ 1 w 268"/>
                <a:gd name="T3" fmla="*/ 136 h 268"/>
                <a:gd name="T4" fmla="*/ 136 w 268"/>
                <a:gd name="T5" fmla="*/ 267 h 268"/>
                <a:gd name="T6" fmla="*/ 267 w 268"/>
                <a:gd name="T7" fmla="*/ 136 h 268"/>
                <a:gd name="T8" fmla="*/ 136 w 268"/>
                <a:gd name="T9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929;p14"/>
            <p:cNvSpPr/>
            <p:nvPr/>
          </p:nvSpPr>
          <p:spPr bwMode="auto">
            <a:xfrm>
              <a:off x="2512275" y="3956775"/>
              <a:ext cx="1550" cy="1550"/>
            </a:xfrm>
            <a:custGeom>
              <a:avLst/>
              <a:gdLst>
                <a:gd name="T0" fmla="*/ 29 w 62"/>
                <a:gd name="T1" fmla="*/ 0 h 62"/>
                <a:gd name="T2" fmla="*/ 0 w 62"/>
                <a:gd name="T3" fmla="*/ 29 h 62"/>
                <a:gd name="T4" fmla="*/ 29 w 62"/>
                <a:gd name="T5" fmla="*/ 62 h 62"/>
                <a:gd name="T6" fmla="*/ 62 w 62"/>
                <a:gd name="T7" fmla="*/ 29 h 62"/>
                <a:gd name="T8" fmla="*/ 29 w 62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 extrusionOk="0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930;p14"/>
            <p:cNvSpPr/>
            <p:nvPr/>
          </p:nvSpPr>
          <p:spPr bwMode="auto">
            <a:xfrm>
              <a:off x="2432825" y="3953400"/>
              <a:ext cx="6675" cy="6675"/>
            </a:xfrm>
            <a:custGeom>
              <a:avLst/>
              <a:gdLst>
                <a:gd name="T0" fmla="*/ 132 w 267"/>
                <a:gd name="T1" fmla="*/ 0 h 267"/>
                <a:gd name="T2" fmla="*/ 0 w 267"/>
                <a:gd name="T3" fmla="*/ 135 h 267"/>
                <a:gd name="T4" fmla="*/ 132 w 267"/>
                <a:gd name="T5" fmla="*/ 267 h 267"/>
                <a:gd name="T6" fmla="*/ 267 w 267"/>
                <a:gd name="T7" fmla="*/ 135 h 267"/>
                <a:gd name="T8" fmla="*/ 132 w 267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7" extrusionOk="0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931;p14"/>
            <p:cNvSpPr/>
            <p:nvPr/>
          </p:nvSpPr>
          <p:spPr bwMode="auto">
            <a:xfrm>
              <a:off x="2365575" y="3988650"/>
              <a:ext cx="2075" cy="2075"/>
            </a:xfrm>
            <a:custGeom>
              <a:avLst/>
              <a:gdLst>
                <a:gd name="T0" fmla="*/ 41 w 83"/>
                <a:gd name="T1" fmla="*/ 1 h 83"/>
                <a:gd name="T2" fmla="*/ 0 w 83"/>
                <a:gd name="T3" fmla="*/ 42 h 83"/>
                <a:gd name="T4" fmla="*/ 41 w 83"/>
                <a:gd name="T5" fmla="*/ 83 h 83"/>
                <a:gd name="T6" fmla="*/ 82 w 83"/>
                <a:gd name="T7" fmla="*/ 42 h 83"/>
                <a:gd name="T8" fmla="*/ 41 w 83"/>
                <a:gd name="T9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 extrusionOk="0">
                  <a:moveTo>
                    <a:pt x="41" y="1"/>
                  </a:moveTo>
                  <a:cubicBezTo>
                    <a:pt x="21" y="1"/>
                    <a:pt x="0" y="21"/>
                    <a:pt x="0" y="42"/>
                  </a:cubicBezTo>
                  <a:cubicBezTo>
                    <a:pt x="0" y="62"/>
                    <a:pt x="21" y="83"/>
                    <a:pt x="41" y="83"/>
                  </a:cubicBezTo>
                  <a:cubicBezTo>
                    <a:pt x="62" y="83"/>
                    <a:pt x="82" y="62"/>
                    <a:pt x="82" y="42"/>
                  </a:cubicBezTo>
                  <a:cubicBezTo>
                    <a:pt x="82" y="17"/>
                    <a:pt x="66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932;p14"/>
            <p:cNvSpPr/>
            <p:nvPr/>
          </p:nvSpPr>
          <p:spPr bwMode="auto">
            <a:xfrm>
              <a:off x="2478025" y="4010700"/>
              <a:ext cx="4650" cy="4625"/>
            </a:xfrm>
            <a:custGeom>
              <a:avLst/>
              <a:gdLst>
                <a:gd name="T0" fmla="*/ 95 w 186"/>
                <a:gd name="T1" fmla="*/ 0 h 185"/>
                <a:gd name="T2" fmla="*/ 1 w 186"/>
                <a:gd name="T3" fmla="*/ 95 h 185"/>
                <a:gd name="T4" fmla="*/ 95 w 186"/>
                <a:gd name="T5" fmla="*/ 185 h 185"/>
                <a:gd name="T6" fmla="*/ 185 w 186"/>
                <a:gd name="T7" fmla="*/ 95 h 185"/>
                <a:gd name="T8" fmla="*/ 95 w 186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5" extrusionOk="0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933;p14"/>
            <p:cNvSpPr/>
            <p:nvPr/>
          </p:nvSpPr>
          <p:spPr bwMode="auto">
            <a:xfrm>
              <a:off x="2464700" y="4020525"/>
              <a:ext cx="7500" cy="7525"/>
            </a:xfrm>
            <a:custGeom>
              <a:avLst/>
              <a:gdLst>
                <a:gd name="T0" fmla="*/ 148 w 300"/>
                <a:gd name="T1" fmla="*/ 1 h 301"/>
                <a:gd name="T2" fmla="*/ 1 w 300"/>
                <a:gd name="T3" fmla="*/ 153 h 301"/>
                <a:gd name="T4" fmla="*/ 148 w 300"/>
                <a:gd name="T5" fmla="*/ 300 h 301"/>
                <a:gd name="T6" fmla="*/ 300 w 300"/>
                <a:gd name="T7" fmla="*/ 153 h 301"/>
                <a:gd name="T8" fmla="*/ 148 w 300"/>
                <a:gd name="T9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01" extrusionOk="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934;p14"/>
            <p:cNvSpPr/>
            <p:nvPr/>
          </p:nvSpPr>
          <p:spPr bwMode="auto">
            <a:xfrm>
              <a:off x="2546100" y="4066050"/>
              <a:ext cx="4125" cy="4125"/>
            </a:xfrm>
            <a:custGeom>
              <a:avLst/>
              <a:gdLst>
                <a:gd name="T0" fmla="*/ 82 w 165"/>
                <a:gd name="T1" fmla="*/ 1 h 165"/>
                <a:gd name="T2" fmla="*/ 0 w 165"/>
                <a:gd name="T3" fmla="*/ 83 h 165"/>
                <a:gd name="T4" fmla="*/ 82 w 165"/>
                <a:gd name="T5" fmla="*/ 165 h 165"/>
                <a:gd name="T6" fmla="*/ 165 w 165"/>
                <a:gd name="T7" fmla="*/ 83 h 165"/>
                <a:gd name="T8" fmla="*/ 82 w 165"/>
                <a:gd name="T9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935;p14"/>
            <p:cNvSpPr/>
            <p:nvPr/>
          </p:nvSpPr>
          <p:spPr bwMode="auto">
            <a:xfrm>
              <a:off x="2446550" y="4054875"/>
              <a:ext cx="3325" cy="3400"/>
            </a:xfrm>
            <a:custGeom>
              <a:avLst/>
              <a:gdLst>
                <a:gd name="T0" fmla="*/ 66 w 133"/>
                <a:gd name="T1" fmla="*/ 1 h 136"/>
                <a:gd name="T2" fmla="*/ 1 w 133"/>
                <a:gd name="T3" fmla="*/ 70 h 136"/>
                <a:gd name="T4" fmla="*/ 66 w 133"/>
                <a:gd name="T5" fmla="*/ 136 h 136"/>
                <a:gd name="T6" fmla="*/ 132 w 133"/>
                <a:gd name="T7" fmla="*/ 70 h 136"/>
                <a:gd name="T8" fmla="*/ 66 w 133"/>
                <a:gd name="T9" fmla="*/ 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6" extrusionOk="0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936;p14"/>
            <p:cNvSpPr/>
            <p:nvPr/>
          </p:nvSpPr>
          <p:spPr bwMode="auto">
            <a:xfrm>
              <a:off x="2407700" y="4061550"/>
              <a:ext cx="7925" cy="8000"/>
            </a:xfrm>
            <a:custGeom>
              <a:avLst/>
              <a:gdLst>
                <a:gd name="T0" fmla="*/ 161 w 317"/>
                <a:gd name="T1" fmla="*/ 0 h 320"/>
                <a:gd name="T2" fmla="*/ 1 w 317"/>
                <a:gd name="T3" fmla="*/ 160 h 320"/>
                <a:gd name="T4" fmla="*/ 161 w 317"/>
                <a:gd name="T5" fmla="*/ 320 h 320"/>
                <a:gd name="T6" fmla="*/ 317 w 317"/>
                <a:gd name="T7" fmla="*/ 160 h 320"/>
                <a:gd name="T8" fmla="*/ 161 w 31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320" extrusionOk="0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937;p14"/>
            <p:cNvSpPr/>
            <p:nvPr/>
          </p:nvSpPr>
          <p:spPr bwMode="auto">
            <a:xfrm>
              <a:off x="2376125" y="4034775"/>
              <a:ext cx="3625" cy="3625"/>
            </a:xfrm>
            <a:custGeom>
              <a:avLst/>
              <a:gdLst>
                <a:gd name="T0" fmla="*/ 80 w 145"/>
                <a:gd name="T1" fmla="*/ 1 h 145"/>
                <a:gd name="T2" fmla="*/ 75 w 145"/>
                <a:gd name="T3" fmla="*/ 1 h 145"/>
                <a:gd name="T4" fmla="*/ 1 w 145"/>
                <a:gd name="T5" fmla="*/ 75 h 145"/>
                <a:gd name="T6" fmla="*/ 75 w 145"/>
                <a:gd name="T7" fmla="*/ 144 h 145"/>
                <a:gd name="T8" fmla="*/ 144 w 145"/>
                <a:gd name="T9" fmla="*/ 75 h 145"/>
                <a:gd name="T10" fmla="*/ 80 w 145"/>
                <a:gd name="T11" fmla="*/ 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45" extrusionOk="0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938;p14"/>
            <p:cNvSpPr/>
            <p:nvPr/>
          </p:nvSpPr>
          <p:spPr bwMode="auto">
            <a:xfrm>
              <a:off x="2354000" y="4064925"/>
              <a:ext cx="1050" cy="10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1 h 42"/>
                <a:gd name="T6" fmla="*/ 41 w 42"/>
                <a:gd name="T7" fmla="*/ 21 h 42"/>
                <a:gd name="T8" fmla="*/ 21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 extrusionOk="0">
                  <a:moveTo>
                    <a:pt x="21" y="0"/>
                  </a:moveTo>
                  <a:cubicBezTo>
                    <a:pt x="12" y="0"/>
                    <a:pt x="0" y="9"/>
                    <a:pt x="0" y="21"/>
                  </a:cubicBezTo>
                  <a:cubicBezTo>
                    <a:pt x="0" y="29"/>
                    <a:pt x="12" y="41"/>
                    <a:pt x="21" y="41"/>
                  </a:cubicBezTo>
                  <a:cubicBezTo>
                    <a:pt x="33" y="41"/>
                    <a:pt x="41" y="29"/>
                    <a:pt x="41" y="21"/>
                  </a:cubicBezTo>
                  <a:cubicBezTo>
                    <a:pt x="41" y="9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939;p14"/>
            <p:cNvSpPr/>
            <p:nvPr/>
          </p:nvSpPr>
          <p:spPr bwMode="auto">
            <a:xfrm>
              <a:off x="2339525" y="4041550"/>
              <a:ext cx="1575" cy="1550"/>
            </a:xfrm>
            <a:custGeom>
              <a:avLst/>
              <a:gdLst>
                <a:gd name="T0" fmla="*/ 30 w 63"/>
                <a:gd name="T1" fmla="*/ 1 h 62"/>
                <a:gd name="T2" fmla="*/ 1 w 63"/>
                <a:gd name="T3" fmla="*/ 33 h 62"/>
                <a:gd name="T4" fmla="*/ 30 w 63"/>
                <a:gd name="T5" fmla="*/ 62 h 62"/>
                <a:gd name="T6" fmla="*/ 62 w 63"/>
                <a:gd name="T7" fmla="*/ 33 h 62"/>
                <a:gd name="T8" fmla="*/ 30 w 63"/>
                <a:gd name="T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 extrusionOk="0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940;p14"/>
            <p:cNvSpPr/>
            <p:nvPr/>
          </p:nvSpPr>
          <p:spPr bwMode="auto">
            <a:xfrm>
              <a:off x="2277525" y="4113525"/>
              <a:ext cx="3600" cy="3600"/>
            </a:xfrm>
            <a:custGeom>
              <a:avLst/>
              <a:gdLst>
                <a:gd name="T0" fmla="*/ 70 w 144"/>
                <a:gd name="T1" fmla="*/ 0 h 144"/>
                <a:gd name="T2" fmla="*/ 0 w 144"/>
                <a:gd name="T3" fmla="*/ 70 h 144"/>
                <a:gd name="T4" fmla="*/ 70 w 144"/>
                <a:gd name="T5" fmla="*/ 144 h 144"/>
                <a:gd name="T6" fmla="*/ 144 w 144"/>
                <a:gd name="T7" fmla="*/ 70 h 144"/>
                <a:gd name="T8" fmla="*/ 70 w 14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 extrusionOk="0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941;p14"/>
            <p:cNvSpPr/>
            <p:nvPr/>
          </p:nvSpPr>
          <p:spPr bwMode="auto">
            <a:xfrm>
              <a:off x="2287450" y="4024750"/>
              <a:ext cx="7725" cy="7700"/>
            </a:xfrm>
            <a:custGeom>
              <a:avLst/>
              <a:gdLst>
                <a:gd name="T0" fmla="*/ 157 w 309"/>
                <a:gd name="T1" fmla="*/ 0 h 308"/>
                <a:gd name="T2" fmla="*/ 1 w 309"/>
                <a:gd name="T3" fmla="*/ 156 h 308"/>
                <a:gd name="T4" fmla="*/ 157 w 309"/>
                <a:gd name="T5" fmla="*/ 308 h 308"/>
                <a:gd name="T6" fmla="*/ 308 w 309"/>
                <a:gd name="T7" fmla="*/ 156 h 308"/>
                <a:gd name="T8" fmla="*/ 157 w 309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08" extrusionOk="0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942;p14"/>
            <p:cNvSpPr/>
            <p:nvPr/>
          </p:nvSpPr>
          <p:spPr bwMode="auto">
            <a:xfrm>
              <a:off x="2277525" y="3974700"/>
              <a:ext cx="2575" cy="2600"/>
            </a:xfrm>
            <a:custGeom>
              <a:avLst/>
              <a:gdLst>
                <a:gd name="T0" fmla="*/ 49 w 103"/>
                <a:gd name="T1" fmla="*/ 1 h 104"/>
                <a:gd name="T2" fmla="*/ 0 w 103"/>
                <a:gd name="T3" fmla="*/ 50 h 104"/>
                <a:gd name="T4" fmla="*/ 49 w 103"/>
                <a:gd name="T5" fmla="*/ 103 h 104"/>
                <a:gd name="T6" fmla="*/ 103 w 103"/>
                <a:gd name="T7" fmla="*/ 50 h 104"/>
                <a:gd name="T8" fmla="*/ 49 w 103"/>
                <a:gd name="T9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4" extrusionOk="0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943;p14"/>
            <p:cNvSpPr/>
            <p:nvPr/>
          </p:nvSpPr>
          <p:spPr bwMode="auto">
            <a:xfrm>
              <a:off x="2159625" y="3915150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944;p14"/>
            <p:cNvSpPr/>
            <p:nvPr/>
          </p:nvSpPr>
          <p:spPr bwMode="auto">
            <a:xfrm>
              <a:off x="1906425" y="4150100"/>
              <a:ext cx="3100" cy="3100"/>
            </a:xfrm>
            <a:custGeom>
              <a:avLst/>
              <a:gdLst>
                <a:gd name="T0" fmla="*/ 62 w 124"/>
                <a:gd name="T1" fmla="*/ 1 h 124"/>
                <a:gd name="T2" fmla="*/ 0 w 124"/>
                <a:gd name="T3" fmla="*/ 62 h 124"/>
                <a:gd name="T4" fmla="*/ 62 w 124"/>
                <a:gd name="T5" fmla="*/ 124 h 124"/>
                <a:gd name="T6" fmla="*/ 123 w 124"/>
                <a:gd name="T7" fmla="*/ 62 h 124"/>
                <a:gd name="T8" fmla="*/ 62 w 124"/>
                <a:gd name="T9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 extrusionOk="0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945;p14"/>
            <p:cNvSpPr/>
            <p:nvPr/>
          </p:nvSpPr>
          <p:spPr bwMode="auto">
            <a:xfrm>
              <a:off x="2172550" y="3987625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946;p14"/>
            <p:cNvSpPr/>
            <p:nvPr/>
          </p:nvSpPr>
          <p:spPr bwMode="auto">
            <a:xfrm>
              <a:off x="2060700" y="3961500"/>
              <a:ext cx="5150" cy="5150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5 h 206"/>
                <a:gd name="T6" fmla="*/ 205 w 206"/>
                <a:gd name="T7" fmla="*/ 103 h 206"/>
                <a:gd name="T8" fmla="*/ 103 w 20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 extrusionOk="0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947;p14"/>
            <p:cNvSpPr/>
            <p:nvPr/>
          </p:nvSpPr>
          <p:spPr bwMode="auto">
            <a:xfrm>
              <a:off x="2015275" y="3851600"/>
              <a:ext cx="3625" cy="3600"/>
            </a:xfrm>
            <a:custGeom>
              <a:avLst/>
              <a:gdLst>
                <a:gd name="T0" fmla="*/ 75 w 145"/>
                <a:gd name="T1" fmla="*/ 0 h 144"/>
                <a:gd name="T2" fmla="*/ 1 w 145"/>
                <a:gd name="T3" fmla="*/ 70 h 144"/>
                <a:gd name="T4" fmla="*/ 75 w 145"/>
                <a:gd name="T5" fmla="*/ 144 h 144"/>
                <a:gd name="T6" fmla="*/ 144 w 145"/>
                <a:gd name="T7" fmla="*/ 70 h 144"/>
                <a:gd name="T8" fmla="*/ 75 w 14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4" extrusionOk="0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948;p14"/>
            <p:cNvSpPr/>
            <p:nvPr/>
          </p:nvSpPr>
          <p:spPr bwMode="auto">
            <a:xfrm>
              <a:off x="2016200" y="3908175"/>
              <a:ext cx="7725" cy="7725"/>
            </a:xfrm>
            <a:custGeom>
              <a:avLst/>
              <a:gdLst>
                <a:gd name="T0" fmla="*/ 157 w 309"/>
                <a:gd name="T1" fmla="*/ 1 h 309"/>
                <a:gd name="T2" fmla="*/ 1 w 309"/>
                <a:gd name="T3" fmla="*/ 152 h 309"/>
                <a:gd name="T4" fmla="*/ 157 w 309"/>
                <a:gd name="T5" fmla="*/ 308 h 309"/>
                <a:gd name="T6" fmla="*/ 308 w 309"/>
                <a:gd name="T7" fmla="*/ 152 h 309"/>
                <a:gd name="T8" fmla="*/ 157 w 309"/>
                <a:gd name="T9" fmla="*/ 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09" extrusionOk="0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949;p14"/>
            <p:cNvSpPr/>
            <p:nvPr/>
          </p:nvSpPr>
          <p:spPr bwMode="auto">
            <a:xfrm>
              <a:off x="1980625" y="3942425"/>
              <a:ext cx="4125" cy="4125"/>
            </a:xfrm>
            <a:custGeom>
              <a:avLst/>
              <a:gdLst>
                <a:gd name="T0" fmla="*/ 83 w 165"/>
                <a:gd name="T1" fmla="*/ 0 h 165"/>
                <a:gd name="T2" fmla="*/ 1 w 165"/>
                <a:gd name="T3" fmla="*/ 82 h 165"/>
                <a:gd name="T4" fmla="*/ 83 w 165"/>
                <a:gd name="T5" fmla="*/ 164 h 165"/>
                <a:gd name="T6" fmla="*/ 165 w 165"/>
                <a:gd name="T7" fmla="*/ 82 h 165"/>
                <a:gd name="T8" fmla="*/ 83 w 165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950;p14"/>
            <p:cNvSpPr/>
            <p:nvPr/>
          </p:nvSpPr>
          <p:spPr bwMode="auto">
            <a:xfrm>
              <a:off x="1932750" y="3959525"/>
              <a:ext cx="5475" cy="5475"/>
            </a:xfrm>
            <a:custGeom>
              <a:avLst/>
              <a:gdLst>
                <a:gd name="T0" fmla="*/ 118 w 219"/>
                <a:gd name="T1" fmla="*/ 1 h 219"/>
                <a:gd name="T2" fmla="*/ 112 w 219"/>
                <a:gd name="T3" fmla="*/ 1 h 219"/>
                <a:gd name="T4" fmla="*/ 1 w 219"/>
                <a:gd name="T5" fmla="*/ 112 h 219"/>
                <a:gd name="T6" fmla="*/ 112 w 219"/>
                <a:gd name="T7" fmla="*/ 218 h 219"/>
                <a:gd name="T8" fmla="*/ 218 w 219"/>
                <a:gd name="T9" fmla="*/ 112 h 219"/>
                <a:gd name="T10" fmla="*/ 118 w 219"/>
                <a:gd name="T11" fmla="*/ 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19" extrusionOk="0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951;p14"/>
            <p:cNvSpPr/>
            <p:nvPr/>
          </p:nvSpPr>
          <p:spPr bwMode="auto">
            <a:xfrm>
              <a:off x="1848700" y="3962300"/>
              <a:ext cx="4950" cy="4850"/>
            </a:xfrm>
            <a:custGeom>
              <a:avLst/>
              <a:gdLst>
                <a:gd name="T0" fmla="*/ 99 w 198"/>
                <a:gd name="T1" fmla="*/ 1 h 194"/>
                <a:gd name="T2" fmla="*/ 1 w 198"/>
                <a:gd name="T3" fmla="*/ 95 h 194"/>
                <a:gd name="T4" fmla="*/ 99 w 198"/>
                <a:gd name="T5" fmla="*/ 194 h 194"/>
                <a:gd name="T6" fmla="*/ 197 w 198"/>
                <a:gd name="T7" fmla="*/ 95 h 194"/>
                <a:gd name="T8" fmla="*/ 99 w 198"/>
                <a:gd name="T9" fmla="*/ 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94" extrusionOk="0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952;p14"/>
            <p:cNvSpPr/>
            <p:nvPr/>
          </p:nvSpPr>
          <p:spPr bwMode="auto">
            <a:xfrm>
              <a:off x="1847975" y="4095775"/>
              <a:ext cx="3825" cy="3925"/>
            </a:xfrm>
            <a:custGeom>
              <a:avLst/>
              <a:gdLst>
                <a:gd name="T0" fmla="*/ 85 w 153"/>
                <a:gd name="T1" fmla="*/ 0 h 157"/>
                <a:gd name="T2" fmla="*/ 79 w 153"/>
                <a:gd name="T3" fmla="*/ 1 h 157"/>
                <a:gd name="T4" fmla="*/ 1 w 153"/>
                <a:gd name="T5" fmla="*/ 79 h 157"/>
                <a:gd name="T6" fmla="*/ 79 w 153"/>
                <a:gd name="T7" fmla="*/ 156 h 157"/>
                <a:gd name="T8" fmla="*/ 153 w 153"/>
                <a:gd name="T9" fmla="*/ 79 h 157"/>
                <a:gd name="T10" fmla="*/ 85 w 153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57" extrusionOk="0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953;p14"/>
            <p:cNvSpPr/>
            <p:nvPr/>
          </p:nvSpPr>
          <p:spPr bwMode="auto">
            <a:xfrm>
              <a:off x="1755925" y="4119875"/>
              <a:ext cx="1875" cy="1750"/>
            </a:xfrm>
            <a:custGeom>
              <a:avLst/>
              <a:gdLst>
                <a:gd name="T0" fmla="*/ 37 w 75"/>
                <a:gd name="T1" fmla="*/ 0 h 70"/>
                <a:gd name="T2" fmla="*/ 1 w 75"/>
                <a:gd name="T3" fmla="*/ 37 h 70"/>
                <a:gd name="T4" fmla="*/ 37 w 75"/>
                <a:gd name="T5" fmla="*/ 70 h 70"/>
                <a:gd name="T6" fmla="*/ 74 w 75"/>
                <a:gd name="T7" fmla="*/ 37 h 70"/>
                <a:gd name="T8" fmla="*/ 37 w 7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0" extrusionOk="0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954;p14"/>
            <p:cNvSpPr/>
            <p:nvPr/>
          </p:nvSpPr>
          <p:spPr bwMode="auto">
            <a:xfrm>
              <a:off x="1771600" y="4006175"/>
              <a:ext cx="1575" cy="1575"/>
            </a:xfrm>
            <a:custGeom>
              <a:avLst/>
              <a:gdLst>
                <a:gd name="T0" fmla="*/ 30 w 63"/>
                <a:gd name="T1" fmla="*/ 1 h 63"/>
                <a:gd name="T2" fmla="*/ 1 w 63"/>
                <a:gd name="T3" fmla="*/ 34 h 63"/>
                <a:gd name="T4" fmla="*/ 30 w 63"/>
                <a:gd name="T5" fmla="*/ 62 h 63"/>
                <a:gd name="T6" fmla="*/ 62 w 63"/>
                <a:gd name="T7" fmla="*/ 34 h 63"/>
                <a:gd name="T8" fmla="*/ 30 w 63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 extrusionOk="0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955;p14"/>
            <p:cNvSpPr/>
            <p:nvPr/>
          </p:nvSpPr>
          <p:spPr bwMode="auto">
            <a:xfrm>
              <a:off x="1733575" y="3975225"/>
              <a:ext cx="7725" cy="7700"/>
            </a:xfrm>
            <a:custGeom>
              <a:avLst/>
              <a:gdLst>
                <a:gd name="T0" fmla="*/ 152 w 309"/>
                <a:gd name="T1" fmla="*/ 0 h 308"/>
                <a:gd name="T2" fmla="*/ 1 w 309"/>
                <a:gd name="T3" fmla="*/ 152 h 308"/>
                <a:gd name="T4" fmla="*/ 152 w 309"/>
                <a:gd name="T5" fmla="*/ 308 h 308"/>
                <a:gd name="T6" fmla="*/ 308 w 309"/>
                <a:gd name="T7" fmla="*/ 152 h 308"/>
                <a:gd name="T8" fmla="*/ 152 w 309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08" extrusionOk="0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956;p14"/>
            <p:cNvSpPr/>
            <p:nvPr/>
          </p:nvSpPr>
          <p:spPr bwMode="auto">
            <a:xfrm>
              <a:off x="1760325" y="4037150"/>
              <a:ext cx="3325" cy="3300"/>
            </a:xfrm>
            <a:custGeom>
              <a:avLst/>
              <a:gdLst>
                <a:gd name="T0" fmla="*/ 66 w 133"/>
                <a:gd name="T1" fmla="*/ 0 h 132"/>
                <a:gd name="T2" fmla="*/ 1 w 133"/>
                <a:gd name="T3" fmla="*/ 66 h 132"/>
                <a:gd name="T4" fmla="*/ 66 w 133"/>
                <a:gd name="T5" fmla="*/ 131 h 132"/>
                <a:gd name="T6" fmla="*/ 132 w 133"/>
                <a:gd name="T7" fmla="*/ 66 h 132"/>
                <a:gd name="T8" fmla="*/ 66 w 133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2" extrusionOk="0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957;p14"/>
            <p:cNvSpPr/>
            <p:nvPr/>
          </p:nvSpPr>
          <p:spPr bwMode="auto">
            <a:xfrm>
              <a:off x="1652900" y="4030075"/>
              <a:ext cx="6700" cy="6675"/>
            </a:xfrm>
            <a:custGeom>
              <a:avLst/>
              <a:gdLst>
                <a:gd name="T0" fmla="*/ 136 w 268"/>
                <a:gd name="T1" fmla="*/ 0 h 267"/>
                <a:gd name="T2" fmla="*/ 1 w 268"/>
                <a:gd name="T3" fmla="*/ 131 h 267"/>
                <a:gd name="T4" fmla="*/ 136 w 268"/>
                <a:gd name="T5" fmla="*/ 267 h 267"/>
                <a:gd name="T6" fmla="*/ 267 w 268"/>
                <a:gd name="T7" fmla="*/ 131 h 267"/>
                <a:gd name="T8" fmla="*/ 136 w 268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67" extrusionOk="0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958;p14"/>
            <p:cNvSpPr/>
            <p:nvPr/>
          </p:nvSpPr>
          <p:spPr bwMode="auto">
            <a:xfrm>
              <a:off x="1676900" y="4160875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3" y="1"/>
                    <a:pt x="0" y="54"/>
                    <a:pt x="0" y="124"/>
                  </a:cubicBezTo>
                  <a:cubicBezTo>
                    <a:pt x="0" y="193"/>
                    <a:pt x="53" y="247"/>
                    <a:pt x="123" y="247"/>
                  </a:cubicBezTo>
                  <a:cubicBezTo>
                    <a:pt x="193" y="247"/>
                    <a:pt x="246" y="193"/>
                    <a:pt x="246" y="124"/>
                  </a:cubicBezTo>
                  <a:cubicBezTo>
                    <a:pt x="246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959;p14"/>
            <p:cNvSpPr/>
            <p:nvPr/>
          </p:nvSpPr>
          <p:spPr bwMode="auto">
            <a:xfrm>
              <a:off x="1592925" y="4074250"/>
              <a:ext cx="850" cy="850"/>
            </a:xfrm>
            <a:custGeom>
              <a:avLst/>
              <a:gdLst>
                <a:gd name="T0" fmla="*/ 17 w 34"/>
                <a:gd name="T1" fmla="*/ 1 h 34"/>
                <a:gd name="T2" fmla="*/ 1 w 34"/>
                <a:gd name="T3" fmla="*/ 17 h 34"/>
                <a:gd name="T4" fmla="*/ 17 w 34"/>
                <a:gd name="T5" fmla="*/ 33 h 34"/>
                <a:gd name="T6" fmla="*/ 33 w 34"/>
                <a:gd name="T7" fmla="*/ 17 h 34"/>
                <a:gd name="T8" fmla="*/ 17 w 34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 extrusionOk="0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960;p14"/>
            <p:cNvSpPr/>
            <p:nvPr/>
          </p:nvSpPr>
          <p:spPr bwMode="auto">
            <a:xfrm>
              <a:off x="1545675" y="4003725"/>
              <a:ext cx="7925" cy="8025"/>
            </a:xfrm>
            <a:custGeom>
              <a:avLst/>
              <a:gdLst>
                <a:gd name="T0" fmla="*/ 160 w 317"/>
                <a:gd name="T1" fmla="*/ 0 h 321"/>
                <a:gd name="T2" fmla="*/ 0 w 317"/>
                <a:gd name="T3" fmla="*/ 160 h 321"/>
                <a:gd name="T4" fmla="*/ 160 w 317"/>
                <a:gd name="T5" fmla="*/ 320 h 321"/>
                <a:gd name="T6" fmla="*/ 316 w 317"/>
                <a:gd name="T7" fmla="*/ 160 h 321"/>
                <a:gd name="T8" fmla="*/ 160 w 31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321" extrusionOk="0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961;p14"/>
            <p:cNvSpPr/>
            <p:nvPr/>
          </p:nvSpPr>
          <p:spPr bwMode="auto">
            <a:xfrm>
              <a:off x="1611575" y="3970100"/>
              <a:ext cx="1775" cy="1775"/>
            </a:xfrm>
            <a:custGeom>
              <a:avLst/>
              <a:gdLst>
                <a:gd name="T0" fmla="*/ 34 w 71"/>
                <a:gd name="T1" fmla="*/ 0 h 71"/>
                <a:gd name="T2" fmla="*/ 1 w 71"/>
                <a:gd name="T3" fmla="*/ 33 h 71"/>
                <a:gd name="T4" fmla="*/ 34 w 71"/>
                <a:gd name="T5" fmla="*/ 70 h 71"/>
                <a:gd name="T6" fmla="*/ 71 w 71"/>
                <a:gd name="T7" fmla="*/ 33 h 71"/>
                <a:gd name="T8" fmla="*/ 34 w 7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 extrusionOk="0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962;p14"/>
            <p:cNvSpPr/>
            <p:nvPr/>
          </p:nvSpPr>
          <p:spPr bwMode="auto">
            <a:xfrm>
              <a:off x="1587700" y="3902850"/>
              <a:ext cx="7200" cy="7200"/>
            </a:xfrm>
            <a:custGeom>
              <a:avLst/>
              <a:gdLst>
                <a:gd name="T0" fmla="*/ 144 w 288"/>
                <a:gd name="T1" fmla="*/ 1 h 288"/>
                <a:gd name="T2" fmla="*/ 1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 extrusionOk="0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963;p14"/>
            <p:cNvSpPr/>
            <p:nvPr/>
          </p:nvSpPr>
          <p:spPr bwMode="auto">
            <a:xfrm>
              <a:off x="1558275" y="3913400"/>
              <a:ext cx="1575" cy="1575"/>
            </a:xfrm>
            <a:custGeom>
              <a:avLst/>
              <a:gdLst>
                <a:gd name="T0" fmla="*/ 29 w 63"/>
                <a:gd name="T1" fmla="*/ 1 h 63"/>
                <a:gd name="T2" fmla="*/ 1 w 63"/>
                <a:gd name="T3" fmla="*/ 34 h 63"/>
                <a:gd name="T4" fmla="*/ 29 w 63"/>
                <a:gd name="T5" fmla="*/ 62 h 63"/>
                <a:gd name="T6" fmla="*/ 62 w 63"/>
                <a:gd name="T7" fmla="*/ 34 h 63"/>
                <a:gd name="T8" fmla="*/ 29 w 63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 extrusionOk="0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964;p14"/>
            <p:cNvSpPr/>
            <p:nvPr/>
          </p:nvSpPr>
          <p:spPr bwMode="auto">
            <a:xfrm>
              <a:off x="1494425" y="3900400"/>
              <a:ext cx="3600" cy="3600"/>
            </a:xfrm>
            <a:custGeom>
              <a:avLst/>
              <a:gdLst>
                <a:gd name="T0" fmla="*/ 74 w 144"/>
                <a:gd name="T1" fmla="*/ 0 h 144"/>
                <a:gd name="T2" fmla="*/ 0 w 144"/>
                <a:gd name="T3" fmla="*/ 70 h 144"/>
                <a:gd name="T4" fmla="*/ 74 w 144"/>
                <a:gd name="T5" fmla="*/ 144 h 144"/>
                <a:gd name="T6" fmla="*/ 144 w 144"/>
                <a:gd name="T7" fmla="*/ 70 h 144"/>
                <a:gd name="T8" fmla="*/ 74 w 14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 extrusionOk="0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965;p14"/>
            <p:cNvSpPr/>
            <p:nvPr/>
          </p:nvSpPr>
          <p:spPr bwMode="auto">
            <a:xfrm>
              <a:off x="1459350" y="3922325"/>
              <a:ext cx="5350" cy="5350"/>
            </a:xfrm>
            <a:custGeom>
              <a:avLst/>
              <a:gdLst>
                <a:gd name="T0" fmla="*/ 114 w 214"/>
                <a:gd name="T1" fmla="*/ 0 h 214"/>
                <a:gd name="T2" fmla="*/ 107 w 214"/>
                <a:gd name="T3" fmla="*/ 1 h 214"/>
                <a:gd name="T4" fmla="*/ 1 w 214"/>
                <a:gd name="T5" fmla="*/ 107 h 214"/>
                <a:gd name="T6" fmla="*/ 107 w 214"/>
                <a:gd name="T7" fmla="*/ 214 h 214"/>
                <a:gd name="T8" fmla="*/ 214 w 214"/>
                <a:gd name="T9" fmla="*/ 107 h 214"/>
                <a:gd name="T10" fmla="*/ 114 w 214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14" extrusionOk="0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966;p14"/>
            <p:cNvSpPr/>
            <p:nvPr/>
          </p:nvSpPr>
          <p:spPr bwMode="auto">
            <a:xfrm>
              <a:off x="1437725" y="3933700"/>
              <a:ext cx="4125" cy="4125"/>
            </a:xfrm>
            <a:custGeom>
              <a:avLst/>
              <a:gdLst>
                <a:gd name="T0" fmla="*/ 82 w 165"/>
                <a:gd name="T1" fmla="*/ 1 h 165"/>
                <a:gd name="T2" fmla="*/ 0 w 165"/>
                <a:gd name="T3" fmla="*/ 83 h 165"/>
                <a:gd name="T4" fmla="*/ 82 w 165"/>
                <a:gd name="T5" fmla="*/ 165 h 165"/>
                <a:gd name="T6" fmla="*/ 165 w 165"/>
                <a:gd name="T7" fmla="*/ 83 h 165"/>
                <a:gd name="T8" fmla="*/ 82 w 165"/>
                <a:gd name="T9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967;p14"/>
            <p:cNvSpPr/>
            <p:nvPr/>
          </p:nvSpPr>
          <p:spPr bwMode="auto">
            <a:xfrm>
              <a:off x="2428100" y="4223300"/>
              <a:ext cx="5350" cy="5350"/>
            </a:xfrm>
            <a:custGeom>
              <a:avLst/>
              <a:gdLst>
                <a:gd name="T0" fmla="*/ 107 w 214"/>
                <a:gd name="T1" fmla="*/ 1 h 214"/>
                <a:gd name="T2" fmla="*/ 1 w 214"/>
                <a:gd name="T3" fmla="*/ 107 h 214"/>
                <a:gd name="T4" fmla="*/ 107 w 214"/>
                <a:gd name="T5" fmla="*/ 214 h 214"/>
                <a:gd name="T6" fmla="*/ 214 w 214"/>
                <a:gd name="T7" fmla="*/ 107 h 214"/>
                <a:gd name="T8" fmla="*/ 107 w 214"/>
                <a:gd name="T9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 extrusionOk="0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968;p14"/>
            <p:cNvSpPr/>
            <p:nvPr/>
          </p:nvSpPr>
          <p:spPr bwMode="auto">
            <a:xfrm>
              <a:off x="2350800" y="4177175"/>
              <a:ext cx="1050" cy="1050"/>
            </a:xfrm>
            <a:custGeom>
              <a:avLst/>
              <a:gdLst>
                <a:gd name="T0" fmla="*/ 21 w 42"/>
                <a:gd name="T1" fmla="*/ 0 h 42"/>
                <a:gd name="T2" fmla="*/ 1 w 42"/>
                <a:gd name="T3" fmla="*/ 21 h 42"/>
                <a:gd name="T4" fmla="*/ 21 w 42"/>
                <a:gd name="T5" fmla="*/ 41 h 42"/>
                <a:gd name="T6" fmla="*/ 42 w 42"/>
                <a:gd name="T7" fmla="*/ 21 h 42"/>
                <a:gd name="T8" fmla="*/ 21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969;p14"/>
            <p:cNvSpPr/>
            <p:nvPr/>
          </p:nvSpPr>
          <p:spPr bwMode="auto">
            <a:xfrm>
              <a:off x="2304275" y="4193975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970;p14"/>
            <p:cNvSpPr/>
            <p:nvPr/>
          </p:nvSpPr>
          <p:spPr bwMode="auto">
            <a:xfrm>
              <a:off x="2225650" y="4159950"/>
              <a:ext cx="7900" cy="8025"/>
            </a:xfrm>
            <a:custGeom>
              <a:avLst/>
              <a:gdLst>
                <a:gd name="T0" fmla="*/ 156 w 316"/>
                <a:gd name="T1" fmla="*/ 1 h 321"/>
                <a:gd name="T2" fmla="*/ 0 w 316"/>
                <a:gd name="T3" fmla="*/ 161 h 321"/>
                <a:gd name="T4" fmla="*/ 156 w 316"/>
                <a:gd name="T5" fmla="*/ 320 h 321"/>
                <a:gd name="T6" fmla="*/ 316 w 316"/>
                <a:gd name="T7" fmla="*/ 161 h 321"/>
                <a:gd name="T8" fmla="*/ 156 w 316"/>
                <a:gd name="T9" fmla="*/ 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21" extrusionOk="0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971;p14"/>
            <p:cNvSpPr/>
            <p:nvPr/>
          </p:nvSpPr>
          <p:spPr bwMode="auto">
            <a:xfrm>
              <a:off x="2258025" y="4018175"/>
              <a:ext cx="2300" cy="2275"/>
            </a:xfrm>
            <a:custGeom>
              <a:avLst/>
              <a:gdLst>
                <a:gd name="T0" fmla="*/ 46 w 92"/>
                <a:gd name="T1" fmla="*/ 1 h 91"/>
                <a:gd name="T2" fmla="*/ 1 w 92"/>
                <a:gd name="T3" fmla="*/ 46 h 91"/>
                <a:gd name="T4" fmla="*/ 46 w 92"/>
                <a:gd name="T5" fmla="*/ 91 h 91"/>
                <a:gd name="T6" fmla="*/ 91 w 92"/>
                <a:gd name="T7" fmla="*/ 46 h 91"/>
                <a:gd name="T8" fmla="*/ 46 w 92"/>
                <a:gd name="T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972;p14"/>
            <p:cNvSpPr/>
            <p:nvPr/>
          </p:nvSpPr>
          <p:spPr bwMode="auto">
            <a:xfrm>
              <a:off x="2131325" y="4003000"/>
              <a:ext cx="6375" cy="6375"/>
            </a:xfrm>
            <a:custGeom>
              <a:avLst/>
              <a:gdLst>
                <a:gd name="T0" fmla="*/ 128 w 255"/>
                <a:gd name="T1" fmla="*/ 1 h 255"/>
                <a:gd name="T2" fmla="*/ 1 w 255"/>
                <a:gd name="T3" fmla="*/ 128 h 255"/>
                <a:gd name="T4" fmla="*/ 128 w 255"/>
                <a:gd name="T5" fmla="*/ 255 h 255"/>
                <a:gd name="T6" fmla="*/ 255 w 255"/>
                <a:gd name="T7" fmla="*/ 128 h 255"/>
                <a:gd name="T8" fmla="*/ 128 w 255"/>
                <a:gd name="T9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55" extrusionOk="0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973;p14"/>
            <p:cNvSpPr/>
            <p:nvPr/>
          </p:nvSpPr>
          <p:spPr bwMode="auto">
            <a:xfrm>
              <a:off x="1959825" y="4019825"/>
              <a:ext cx="1350" cy="1250"/>
            </a:xfrm>
            <a:custGeom>
              <a:avLst/>
              <a:gdLst>
                <a:gd name="T0" fmla="*/ 25 w 54"/>
                <a:gd name="T1" fmla="*/ 0 h 50"/>
                <a:gd name="T2" fmla="*/ 1 w 54"/>
                <a:gd name="T3" fmla="*/ 25 h 50"/>
                <a:gd name="T4" fmla="*/ 25 w 54"/>
                <a:gd name="T5" fmla="*/ 49 h 50"/>
                <a:gd name="T6" fmla="*/ 54 w 54"/>
                <a:gd name="T7" fmla="*/ 25 h 50"/>
                <a:gd name="T8" fmla="*/ 25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 extrusionOk="0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974;p14"/>
            <p:cNvSpPr/>
            <p:nvPr/>
          </p:nvSpPr>
          <p:spPr bwMode="auto">
            <a:xfrm>
              <a:off x="1999400" y="3983625"/>
              <a:ext cx="2375" cy="2400"/>
            </a:xfrm>
            <a:custGeom>
              <a:avLst/>
              <a:gdLst>
                <a:gd name="T0" fmla="*/ 50 w 95"/>
                <a:gd name="T1" fmla="*/ 1 h 96"/>
                <a:gd name="T2" fmla="*/ 0 w 95"/>
                <a:gd name="T3" fmla="*/ 50 h 96"/>
                <a:gd name="T4" fmla="*/ 50 w 95"/>
                <a:gd name="T5" fmla="*/ 95 h 96"/>
                <a:gd name="T6" fmla="*/ 95 w 95"/>
                <a:gd name="T7" fmla="*/ 50 h 96"/>
                <a:gd name="T8" fmla="*/ 50 w 95"/>
                <a:gd name="T9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6" extrusionOk="0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975;p14"/>
            <p:cNvSpPr/>
            <p:nvPr/>
          </p:nvSpPr>
          <p:spPr bwMode="auto">
            <a:xfrm>
              <a:off x="1916575" y="3961275"/>
              <a:ext cx="725" cy="750"/>
            </a:xfrm>
            <a:custGeom>
              <a:avLst/>
              <a:gdLst>
                <a:gd name="T0" fmla="*/ 12 w 29"/>
                <a:gd name="T1" fmla="*/ 1 h 30"/>
                <a:gd name="T2" fmla="*/ 0 w 29"/>
                <a:gd name="T3" fmla="*/ 13 h 30"/>
                <a:gd name="T4" fmla="*/ 12 w 29"/>
                <a:gd name="T5" fmla="*/ 30 h 30"/>
                <a:gd name="T6" fmla="*/ 29 w 29"/>
                <a:gd name="T7" fmla="*/ 13 h 30"/>
                <a:gd name="T8" fmla="*/ 12 w 29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 extrusionOk="0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976;p14"/>
            <p:cNvSpPr/>
            <p:nvPr/>
          </p:nvSpPr>
          <p:spPr bwMode="auto">
            <a:xfrm>
              <a:off x="1843175" y="4029350"/>
              <a:ext cx="4125" cy="4125"/>
            </a:xfrm>
            <a:custGeom>
              <a:avLst/>
              <a:gdLst>
                <a:gd name="T0" fmla="*/ 82 w 165"/>
                <a:gd name="T1" fmla="*/ 1 h 165"/>
                <a:gd name="T2" fmla="*/ 0 w 165"/>
                <a:gd name="T3" fmla="*/ 83 h 165"/>
                <a:gd name="T4" fmla="*/ 82 w 165"/>
                <a:gd name="T5" fmla="*/ 165 h 165"/>
                <a:gd name="T6" fmla="*/ 164 w 165"/>
                <a:gd name="T7" fmla="*/ 83 h 165"/>
                <a:gd name="T8" fmla="*/ 82 w 165"/>
                <a:gd name="T9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977;p14"/>
            <p:cNvSpPr/>
            <p:nvPr/>
          </p:nvSpPr>
          <p:spPr bwMode="auto">
            <a:xfrm>
              <a:off x="1779925" y="4041950"/>
              <a:ext cx="6675" cy="6700"/>
            </a:xfrm>
            <a:custGeom>
              <a:avLst/>
              <a:gdLst>
                <a:gd name="T0" fmla="*/ 135 w 267"/>
                <a:gd name="T1" fmla="*/ 1 h 268"/>
                <a:gd name="T2" fmla="*/ 0 w 267"/>
                <a:gd name="T3" fmla="*/ 132 h 268"/>
                <a:gd name="T4" fmla="*/ 135 w 267"/>
                <a:gd name="T5" fmla="*/ 267 h 268"/>
                <a:gd name="T6" fmla="*/ 267 w 267"/>
                <a:gd name="T7" fmla="*/ 132 h 268"/>
                <a:gd name="T8" fmla="*/ 135 w 267"/>
                <a:gd name="T9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8" extrusionOk="0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978;p14"/>
            <p:cNvSpPr/>
            <p:nvPr/>
          </p:nvSpPr>
          <p:spPr bwMode="auto">
            <a:xfrm>
              <a:off x="1740350" y="4089625"/>
              <a:ext cx="1550" cy="1575"/>
            </a:xfrm>
            <a:custGeom>
              <a:avLst/>
              <a:gdLst>
                <a:gd name="T0" fmla="*/ 29 w 62"/>
                <a:gd name="T1" fmla="*/ 1 h 63"/>
                <a:gd name="T2" fmla="*/ 0 w 62"/>
                <a:gd name="T3" fmla="*/ 29 h 63"/>
                <a:gd name="T4" fmla="*/ 29 w 62"/>
                <a:gd name="T5" fmla="*/ 62 h 63"/>
                <a:gd name="T6" fmla="*/ 62 w 62"/>
                <a:gd name="T7" fmla="*/ 29 h 63"/>
                <a:gd name="T8" fmla="*/ 29 w 6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 extrusionOk="0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979;p14"/>
            <p:cNvSpPr/>
            <p:nvPr/>
          </p:nvSpPr>
          <p:spPr bwMode="auto">
            <a:xfrm>
              <a:off x="1669825" y="4079375"/>
              <a:ext cx="3400" cy="3400"/>
            </a:xfrm>
            <a:custGeom>
              <a:avLst/>
              <a:gdLst>
                <a:gd name="T0" fmla="*/ 70 w 136"/>
                <a:gd name="T1" fmla="*/ 1 h 136"/>
                <a:gd name="T2" fmla="*/ 0 w 136"/>
                <a:gd name="T3" fmla="*/ 66 h 136"/>
                <a:gd name="T4" fmla="*/ 70 w 136"/>
                <a:gd name="T5" fmla="*/ 136 h 136"/>
                <a:gd name="T6" fmla="*/ 135 w 136"/>
                <a:gd name="T7" fmla="*/ 66 h 136"/>
                <a:gd name="T8" fmla="*/ 70 w 136"/>
                <a:gd name="T9" fmla="*/ 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6" extrusionOk="0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980;p14"/>
            <p:cNvSpPr/>
            <p:nvPr/>
          </p:nvSpPr>
          <p:spPr bwMode="auto">
            <a:xfrm>
              <a:off x="1786875" y="4151650"/>
              <a:ext cx="2800" cy="2900"/>
            </a:xfrm>
            <a:custGeom>
              <a:avLst/>
              <a:gdLst>
                <a:gd name="T0" fmla="*/ 54 w 112"/>
                <a:gd name="T1" fmla="*/ 0 h 116"/>
                <a:gd name="T2" fmla="*/ 1 w 112"/>
                <a:gd name="T3" fmla="*/ 58 h 116"/>
                <a:gd name="T4" fmla="*/ 54 w 112"/>
                <a:gd name="T5" fmla="*/ 115 h 116"/>
                <a:gd name="T6" fmla="*/ 112 w 112"/>
                <a:gd name="T7" fmla="*/ 58 h 116"/>
                <a:gd name="T8" fmla="*/ 54 w 112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6" extrusionOk="0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981;p14"/>
            <p:cNvSpPr/>
            <p:nvPr/>
          </p:nvSpPr>
          <p:spPr bwMode="auto">
            <a:xfrm>
              <a:off x="1658750" y="4108075"/>
              <a:ext cx="3500" cy="3625"/>
            </a:xfrm>
            <a:custGeom>
              <a:avLst/>
              <a:gdLst>
                <a:gd name="T0" fmla="*/ 70 w 140"/>
                <a:gd name="T1" fmla="*/ 1 h 145"/>
                <a:gd name="T2" fmla="*/ 0 w 140"/>
                <a:gd name="T3" fmla="*/ 75 h 145"/>
                <a:gd name="T4" fmla="*/ 70 w 140"/>
                <a:gd name="T5" fmla="*/ 144 h 145"/>
                <a:gd name="T6" fmla="*/ 140 w 140"/>
                <a:gd name="T7" fmla="*/ 75 h 145"/>
                <a:gd name="T8" fmla="*/ 70 w 140"/>
                <a:gd name="T9" fmla="*/ 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5" extrusionOk="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982;p14"/>
            <p:cNvSpPr/>
            <p:nvPr/>
          </p:nvSpPr>
          <p:spPr bwMode="auto">
            <a:xfrm>
              <a:off x="1644175" y="4097425"/>
              <a:ext cx="7725" cy="7700"/>
            </a:xfrm>
            <a:custGeom>
              <a:avLst/>
              <a:gdLst>
                <a:gd name="T0" fmla="*/ 164 w 309"/>
                <a:gd name="T1" fmla="*/ 0 h 308"/>
                <a:gd name="T2" fmla="*/ 157 w 309"/>
                <a:gd name="T3" fmla="*/ 0 h 308"/>
                <a:gd name="T4" fmla="*/ 1 w 309"/>
                <a:gd name="T5" fmla="*/ 156 h 308"/>
                <a:gd name="T6" fmla="*/ 157 w 309"/>
                <a:gd name="T7" fmla="*/ 308 h 308"/>
                <a:gd name="T8" fmla="*/ 309 w 309"/>
                <a:gd name="T9" fmla="*/ 156 h 308"/>
                <a:gd name="T10" fmla="*/ 164 w 309"/>
                <a:gd name="T1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" h="308" extrusionOk="0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983;p14"/>
            <p:cNvSpPr/>
            <p:nvPr/>
          </p:nvSpPr>
          <p:spPr bwMode="auto">
            <a:xfrm>
              <a:off x="1651375" y="4118850"/>
              <a:ext cx="1850" cy="1875"/>
            </a:xfrm>
            <a:custGeom>
              <a:avLst/>
              <a:gdLst>
                <a:gd name="T0" fmla="*/ 37 w 74"/>
                <a:gd name="T1" fmla="*/ 0 h 75"/>
                <a:gd name="T2" fmla="*/ 0 w 74"/>
                <a:gd name="T3" fmla="*/ 37 h 75"/>
                <a:gd name="T4" fmla="*/ 37 w 74"/>
                <a:gd name="T5" fmla="*/ 74 h 75"/>
                <a:gd name="T6" fmla="*/ 74 w 74"/>
                <a:gd name="T7" fmla="*/ 37 h 75"/>
                <a:gd name="T8" fmla="*/ 37 w 74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5" extrusionOk="0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984;p14"/>
            <p:cNvSpPr/>
            <p:nvPr/>
          </p:nvSpPr>
          <p:spPr bwMode="auto">
            <a:xfrm>
              <a:off x="2236000" y="4292400"/>
              <a:ext cx="3100" cy="3000"/>
            </a:xfrm>
            <a:custGeom>
              <a:avLst/>
              <a:gdLst>
                <a:gd name="T0" fmla="*/ 62 w 124"/>
                <a:gd name="T1" fmla="*/ 0 h 120"/>
                <a:gd name="T2" fmla="*/ 0 w 124"/>
                <a:gd name="T3" fmla="*/ 62 h 120"/>
                <a:gd name="T4" fmla="*/ 62 w 124"/>
                <a:gd name="T5" fmla="*/ 119 h 120"/>
                <a:gd name="T6" fmla="*/ 123 w 124"/>
                <a:gd name="T7" fmla="*/ 62 h 120"/>
                <a:gd name="T8" fmla="*/ 62 w 124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0" extrusionOk="0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985;p14"/>
            <p:cNvSpPr/>
            <p:nvPr/>
          </p:nvSpPr>
          <p:spPr bwMode="auto">
            <a:xfrm>
              <a:off x="2218250" y="4319350"/>
              <a:ext cx="6175" cy="6175"/>
            </a:xfrm>
            <a:custGeom>
              <a:avLst/>
              <a:gdLst>
                <a:gd name="T0" fmla="*/ 124 w 247"/>
                <a:gd name="T1" fmla="*/ 1 h 247"/>
                <a:gd name="T2" fmla="*/ 1 w 247"/>
                <a:gd name="T3" fmla="*/ 124 h 247"/>
                <a:gd name="T4" fmla="*/ 124 w 247"/>
                <a:gd name="T5" fmla="*/ 247 h 247"/>
                <a:gd name="T6" fmla="*/ 247 w 247"/>
                <a:gd name="T7" fmla="*/ 124 h 247"/>
                <a:gd name="T8" fmla="*/ 124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986;p14"/>
            <p:cNvSpPr/>
            <p:nvPr/>
          </p:nvSpPr>
          <p:spPr bwMode="auto">
            <a:xfrm>
              <a:off x="2284700" y="4225975"/>
              <a:ext cx="3800" cy="3925"/>
            </a:xfrm>
            <a:custGeom>
              <a:avLst/>
              <a:gdLst>
                <a:gd name="T0" fmla="*/ 78 w 152"/>
                <a:gd name="T1" fmla="*/ 0 h 157"/>
                <a:gd name="T2" fmla="*/ 0 w 152"/>
                <a:gd name="T3" fmla="*/ 78 h 157"/>
                <a:gd name="T4" fmla="*/ 78 w 152"/>
                <a:gd name="T5" fmla="*/ 156 h 157"/>
                <a:gd name="T6" fmla="*/ 152 w 152"/>
                <a:gd name="T7" fmla="*/ 78 h 157"/>
                <a:gd name="T8" fmla="*/ 78 w 15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7" extrusionOk="0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987;p14"/>
            <p:cNvSpPr/>
            <p:nvPr/>
          </p:nvSpPr>
          <p:spPr bwMode="auto">
            <a:xfrm>
              <a:off x="2229650" y="4227775"/>
              <a:ext cx="1850" cy="1800"/>
            </a:xfrm>
            <a:custGeom>
              <a:avLst/>
              <a:gdLst>
                <a:gd name="T0" fmla="*/ 46 w 74"/>
                <a:gd name="T1" fmla="*/ 0 h 72"/>
                <a:gd name="T2" fmla="*/ 37 w 74"/>
                <a:gd name="T3" fmla="*/ 2 h 72"/>
                <a:gd name="T4" fmla="*/ 0 w 74"/>
                <a:gd name="T5" fmla="*/ 35 h 72"/>
                <a:gd name="T6" fmla="*/ 37 w 74"/>
                <a:gd name="T7" fmla="*/ 72 h 72"/>
                <a:gd name="T8" fmla="*/ 74 w 74"/>
                <a:gd name="T9" fmla="*/ 35 h 72"/>
                <a:gd name="T10" fmla="*/ 46 w 74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72" extrusionOk="0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988;p14"/>
            <p:cNvSpPr/>
            <p:nvPr/>
          </p:nvSpPr>
          <p:spPr bwMode="auto">
            <a:xfrm>
              <a:off x="2188125" y="4234175"/>
              <a:ext cx="4625" cy="4625"/>
            </a:xfrm>
            <a:custGeom>
              <a:avLst/>
              <a:gdLst>
                <a:gd name="T0" fmla="*/ 95 w 185"/>
                <a:gd name="T1" fmla="*/ 0 h 185"/>
                <a:gd name="T2" fmla="*/ 0 w 185"/>
                <a:gd name="T3" fmla="*/ 91 h 185"/>
                <a:gd name="T4" fmla="*/ 95 w 185"/>
                <a:gd name="T5" fmla="*/ 185 h 185"/>
                <a:gd name="T6" fmla="*/ 185 w 185"/>
                <a:gd name="T7" fmla="*/ 91 h 185"/>
                <a:gd name="T8" fmla="*/ 95 w 185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85" extrusionOk="0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989;p14"/>
            <p:cNvSpPr/>
            <p:nvPr/>
          </p:nvSpPr>
          <p:spPr bwMode="auto">
            <a:xfrm>
              <a:off x="1971825" y="4233650"/>
              <a:ext cx="5650" cy="5675"/>
            </a:xfrm>
            <a:custGeom>
              <a:avLst/>
              <a:gdLst>
                <a:gd name="T0" fmla="*/ 115 w 226"/>
                <a:gd name="T1" fmla="*/ 1 h 227"/>
                <a:gd name="T2" fmla="*/ 0 w 226"/>
                <a:gd name="T3" fmla="*/ 112 h 227"/>
                <a:gd name="T4" fmla="*/ 115 w 226"/>
                <a:gd name="T5" fmla="*/ 226 h 227"/>
                <a:gd name="T6" fmla="*/ 226 w 226"/>
                <a:gd name="T7" fmla="*/ 112 h 227"/>
                <a:gd name="T8" fmla="*/ 115 w 226"/>
                <a:gd name="T9" fmla="*/ 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27" extrusionOk="0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990;p14"/>
            <p:cNvSpPr/>
            <p:nvPr/>
          </p:nvSpPr>
          <p:spPr bwMode="auto">
            <a:xfrm>
              <a:off x="1970275" y="4277025"/>
              <a:ext cx="2400" cy="2275"/>
            </a:xfrm>
            <a:custGeom>
              <a:avLst/>
              <a:gdLst>
                <a:gd name="T0" fmla="*/ 50 w 96"/>
                <a:gd name="T1" fmla="*/ 0 h 91"/>
                <a:gd name="T2" fmla="*/ 1 w 96"/>
                <a:gd name="T3" fmla="*/ 45 h 91"/>
                <a:gd name="T4" fmla="*/ 50 w 96"/>
                <a:gd name="T5" fmla="*/ 91 h 91"/>
                <a:gd name="T6" fmla="*/ 95 w 96"/>
                <a:gd name="T7" fmla="*/ 45 h 91"/>
                <a:gd name="T8" fmla="*/ 50 w 9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1" extrusionOk="0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991;p14"/>
            <p:cNvSpPr/>
            <p:nvPr/>
          </p:nvSpPr>
          <p:spPr bwMode="auto">
            <a:xfrm>
              <a:off x="1957775" y="4220325"/>
              <a:ext cx="5350" cy="5375"/>
            </a:xfrm>
            <a:custGeom>
              <a:avLst/>
              <a:gdLst>
                <a:gd name="T0" fmla="*/ 107 w 214"/>
                <a:gd name="T1" fmla="*/ 1 h 215"/>
                <a:gd name="T2" fmla="*/ 1 w 214"/>
                <a:gd name="T3" fmla="*/ 107 h 215"/>
                <a:gd name="T4" fmla="*/ 107 w 214"/>
                <a:gd name="T5" fmla="*/ 214 h 215"/>
                <a:gd name="T6" fmla="*/ 214 w 214"/>
                <a:gd name="T7" fmla="*/ 107 h 215"/>
                <a:gd name="T8" fmla="*/ 107 w 214"/>
                <a:gd name="T9" fmla="*/ 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5" extrusionOk="0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992;p14"/>
            <p:cNvSpPr/>
            <p:nvPr/>
          </p:nvSpPr>
          <p:spPr bwMode="auto">
            <a:xfrm>
              <a:off x="1819275" y="4226175"/>
              <a:ext cx="5875" cy="5975"/>
            </a:xfrm>
            <a:custGeom>
              <a:avLst/>
              <a:gdLst>
                <a:gd name="T0" fmla="*/ 120 w 235"/>
                <a:gd name="T1" fmla="*/ 1 h 239"/>
                <a:gd name="T2" fmla="*/ 1 w 235"/>
                <a:gd name="T3" fmla="*/ 119 h 239"/>
                <a:gd name="T4" fmla="*/ 120 w 235"/>
                <a:gd name="T5" fmla="*/ 238 h 239"/>
                <a:gd name="T6" fmla="*/ 234 w 235"/>
                <a:gd name="T7" fmla="*/ 119 h 239"/>
                <a:gd name="T8" fmla="*/ 120 w 235"/>
                <a:gd name="T9" fmla="*/ 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9" extrusionOk="0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993;p14"/>
            <p:cNvSpPr/>
            <p:nvPr/>
          </p:nvSpPr>
          <p:spPr bwMode="auto">
            <a:xfrm>
              <a:off x="1808525" y="4160975"/>
              <a:ext cx="7400" cy="7500"/>
            </a:xfrm>
            <a:custGeom>
              <a:avLst/>
              <a:gdLst>
                <a:gd name="T0" fmla="*/ 148 w 296"/>
                <a:gd name="T1" fmla="*/ 1 h 300"/>
                <a:gd name="T2" fmla="*/ 0 w 296"/>
                <a:gd name="T3" fmla="*/ 152 h 300"/>
                <a:gd name="T4" fmla="*/ 148 w 296"/>
                <a:gd name="T5" fmla="*/ 300 h 300"/>
                <a:gd name="T6" fmla="*/ 295 w 296"/>
                <a:gd name="T7" fmla="*/ 152 h 300"/>
                <a:gd name="T8" fmla="*/ 148 w 296"/>
                <a:gd name="T9" fmla="*/ 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300" extrusionOk="0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994;p14"/>
            <p:cNvSpPr/>
            <p:nvPr/>
          </p:nvSpPr>
          <p:spPr bwMode="auto">
            <a:xfrm>
              <a:off x="1891550" y="4243800"/>
              <a:ext cx="6900" cy="6900"/>
            </a:xfrm>
            <a:custGeom>
              <a:avLst/>
              <a:gdLst>
                <a:gd name="T0" fmla="*/ 140 w 276"/>
                <a:gd name="T1" fmla="*/ 1 h 276"/>
                <a:gd name="T2" fmla="*/ 1 w 276"/>
                <a:gd name="T3" fmla="*/ 140 h 276"/>
                <a:gd name="T4" fmla="*/ 140 w 276"/>
                <a:gd name="T5" fmla="*/ 276 h 276"/>
                <a:gd name="T6" fmla="*/ 275 w 276"/>
                <a:gd name="T7" fmla="*/ 140 h 276"/>
                <a:gd name="T8" fmla="*/ 140 w 276"/>
                <a:gd name="T9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76" extrusionOk="0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995;p14"/>
            <p:cNvSpPr/>
            <p:nvPr/>
          </p:nvSpPr>
          <p:spPr bwMode="auto">
            <a:xfrm>
              <a:off x="1791100" y="4252525"/>
              <a:ext cx="5150" cy="5150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5 h 206"/>
                <a:gd name="T6" fmla="*/ 205 w 206"/>
                <a:gd name="T7" fmla="*/ 103 h 206"/>
                <a:gd name="T8" fmla="*/ 103 w 20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996;p14"/>
            <p:cNvSpPr/>
            <p:nvPr/>
          </p:nvSpPr>
          <p:spPr bwMode="auto">
            <a:xfrm>
              <a:off x="1858750" y="4316375"/>
              <a:ext cx="5350" cy="5475"/>
            </a:xfrm>
            <a:custGeom>
              <a:avLst/>
              <a:gdLst>
                <a:gd name="T0" fmla="*/ 107 w 214"/>
                <a:gd name="T1" fmla="*/ 1 h 219"/>
                <a:gd name="T2" fmla="*/ 0 w 214"/>
                <a:gd name="T3" fmla="*/ 112 h 219"/>
                <a:gd name="T4" fmla="*/ 107 w 214"/>
                <a:gd name="T5" fmla="*/ 218 h 219"/>
                <a:gd name="T6" fmla="*/ 214 w 214"/>
                <a:gd name="T7" fmla="*/ 112 h 219"/>
                <a:gd name="T8" fmla="*/ 107 w 214"/>
                <a:gd name="T9" fmla="*/ 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9" extrusionOk="0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997;p14"/>
            <p:cNvSpPr/>
            <p:nvPr/>
          </p:nvSpPr>
          <p:spPr bwMode="auto">
            <a:xfrm>
              <a:off x="1900775" y="4343750"/>
              <a:ext cx="7200" cy="7200"/>
            </a:xfrm>
            <a:custGeom>
              <a:avLst/>
              <a:gdLst>
                <a:gd name="T0" fmla="*/ 144 w 288"/>
                <a:gd name="T1" fmla="*/ 1 h 288"/>
                <a:gd name="T2" fmla="*/ 1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 extrusionOk="0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998;p14"/>
            <p:cNvSpPr/>
            <p:nvPr/>
          </p:nvSpPr>
          <p:spPr bwMode="auto">
            <a:xfrm>
              <a:off x="1934700" y="4300700"/>
              <a:ext cx="2400" cy="2275"/>
            </a:xfrm>
            <a:custGeom>
              <a:avLst/>
              <a:gdLst>
                <a:gd name="T0" fmla="*/ 46 w 96"/>
                <a:gd name="T1" fmla="*/ 1 h 91"/>
                <a:gd name="T2" fmla="*/ 1 w 96"/>
                <a:gd name="T3" fmla="*/ 46 h 91"/>
                <a:gd name="T4" fmla="*/ 46 w 96"/>
                <a:gd name="T5" fmla="*/ 91 h 91"/>
                <a:gd name="T6" fmla="*/ 95 w 96"/>
                <a:gd name="T7" fmla="*/ 46 h 91"/>
                <a:gd name="T8" fmla="*/ 46 w 96"/>
                <a:gd name="T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999;p14"/>
            <p:cNvSpPr/>
            <p:nvPr/>
          </p:nvSpPr>
          <p:spPr bwMode="auto">
            <a:xfrm>
              <a:off x="2468800" y="4144075"/>
              <a:ext cx="4425" cy="4425"/>
            </a:xfrm>
            <a:custGeom>
              <a:avLst/>
              <a:gdLst>
                <a:gd name="T0" fmla="*/ 87 w 177"/>
                <a:gd name="T1" fmla="*/ 0 h 177"/>
                <a:gd name="T2" fmla="*/ 1 w 177"/>
                <a:gd name="T3" fmla="*/ 90 h 177"/>
                <a:gd name="T4" fmla="*/ 87 w 177"/>
                <a:gd name="T5" fmla="*/ 176 h 177"/>
                <a:gd name="T6" fmla="*/ 177 w 177"/>
                <a:gd name="T7" fmla="*/ 90 h 177"/>
                <a:gd name="T8" fmla="*/ 87 w 17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7" extrusionOk="0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1000;p14"/>
            <p:cNvSpPr/>
            <p:nvPr/>
          </p:nvSpPr>
          <p:spPr bwMode="auto">
            <a:xfrm>
              <a:off x="2513800" y="4189575"/>
              <a:ext cx="6400" cy="6475"/>
            </a:xfrm>
            <a:custGeom>
              <a:avLst/>
              <a:gdLst>
                <a:gd name="T0" fmla="*/ 128 w 256"/>
                <a:gd name="T1" fmla="*/ 1 h 259"/>
                <a:gd name="T2" fmla="*/ 1 w 256"/>
                <a:gd name="T3" fmla="*/ 128 h 259"/>
                <a:gd name="T4" fmla="*/ 128 w 256"/>
                <a:gd name="T5" fmla="*/ 259 h 259"/>
                <a:gd name="T6" fmla="*/ 255 w 256"/>
                <a:gd name="T7" fmla="*/ 128 h 259"/>
                <a:gd name="T8" fmla="*/ 128 w 256"/>
                <a:gd name="T9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59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1001;p14"/>
            <p:cNvSpPr/>
            <p:nvPr/>
          </p:nvSpPr>
          <p:spPr bwMode="auto">
            <a:xfrm>
              <a:off x="2506125" y="4095375"/>
              <a:ext cx="5150" cy="5150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5 h 206"/>
                <a:gd name="T6" fmla="*/ 205 w 206"/>
                <a:gd name="T7" fmla="*/ 103 h 206"/>
                <a:gd name="T8" fmla="*/ 103 w 20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1002;p14"/>
            <p:cNvSpPr/>
            <p:nvPr/>
          </p:nvSpPr>
          <p:spPr bwMode="auto">
            <a:xfrm>
              <a:off x="2583100" y="4159450"/>
              <a:ext cx="1050" cy="1050"/>
            </a:xfrm>
            <a:custGeom>
              <a:avLst/>
              <a:gdLst>
                <a:gd name="T0" fmla="*/ 21 w 42"/>
                <a:gd name="T1" fmla="*/ 0 h 42"/>
                <a:gd name="T2" fmla="*/ 1 w 42"/>
                <a:gd name="T3" fmla="*/ 21 h 42"/>
                <a:gd name="T4" fmla="*/ 21 w 42"/>
                <a:gd name="T5" fmla="*/ 41 h 42"/>
                <a:gd name="T6" fmla="*/ 42 w 42"/>
                <a:gd name="T7" fmla="*/ 21 h 42"/>
                <a:gd name="T8" fmla="*/ 21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1003;p14"/>
            <p:cNvSpPr/>
            <p:nvPr/>
          </p:nvSpPr>
          <p:spPr bwMode="auto">
            <a:xfrm>
              <a:off x="1415075" y="3850050"/>
              <a:ext cx="3100" cy="3000"/>
            </a:xfrm>
            <a:custGeom>
              <a:avLst/>
              <a:gdLst>
                <a:gd name="T0" fmla="*/ 62 w 124"/>
                <a:gd name="T1" fmla="*/ 1 h 120"/>
                <a:gd name="T2" fmla="*/ 0 w 124"/>
                <a:gd name="T3" fmla="*/ 62 h 120"/>
                <a:gd name="T4" fmla="*/ 62 w 124"/>
                <a:gd name="T5" fmla="*/ 120 h 120"/>
                <a:gd name="T6" fmla="*/ 123 w 124"/>
                <a:gd name="T7" fmla="*/ 62 h 120"/>
                <a:gd name="T8" fmla="*/ 62 w 124"/>
                <a:gd name="T9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0" extrusionOk="0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1004;p14"/>
            <p:cNvSpPr/>
            <p:nvPr/>
          </p:nvSpPr>
          <p:spPr bwMode="auto">
            <a:xfrm>
              <a:off x="2567825" y="3906225"/>
              <a:ext cx="6700" cy="6700"/>
            </a:xfrm>
            <a:custGeom>
              <a:avLst/>
              <a:gdLst>
                <a:gd name="T0" fmla="*/ 136 w 268"/>
                <a:gd name="T1" fmla="*/ 1 h 268"/>
                <a:gd name="T2" fmla="*/ 1 w 268"/>
                <a:gd name="T3" fmla="*/ 136 h 268"/>
                <a:gd name="T4" fmla="*/ 136 w 268"/>
                <a:gd name="T5" fmla="*/ 267 h 268"/>
                <a:gd name="T6" fmla="*/ 267 w 268"/>
                <a:gd name="T7" fmla="*/ 136 h 268"/>
                <a:gd name="T8" fmla="*/ 136 w 268"/>
                <a:gd name="T9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1005;p14"/>
            <p:cNvSpPr/>
            <p:nvPr/>
          </p:nvSpPr>
          <p:spPr bwMode="auto">
            <a:xfrm>
              <a:off x="2602900" y="3904275"/>
              <a:ext cx="1050" cy="1175"/>
            </a:xfrm>
            <a:custGeom>
              <a:avLst/>
              <a:gdLst>
                <a:gd name="T0" fmla="*/ 24 w 42"/>
                <a:gd name="T1" fmla="*/ 0 h 47"/>
                <a:gd name="T2" fmla="*/ 21 w 42"/>
                <a:gd name="T3" fmla="*/ 1 h 47"/>
                <a:gd name="T4" fmla="*/ 0 w 42"/>
                <a:gd name="T5" fmla="*/ 26 h 47"/>
                <a:gd name="T6" fmla="*/ 21 w 42"/>
                <a:gd name="T7" fmla="*/ 46 h 47"/>
                <a:gd name="T8" fmla="*/ 41 w 42"/>
                <a:gd name="T9" fmla="*/ 26 h 47"/>
                <a:gd name="T10" fmla="*/ 24 w 42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7" extrusionOk="0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1006;p14"/>
            <p:cNvSpPr/>
            <p:nvPr/>
          </p:nvSpPr>
          <p:spPr bwMode="auto">
            <a:xfrm>
              <a:off x="2185501" y="4195894"/>
              <a:ext cx="84300" cy="85225"/>
            </a:xfrm>
            <a:custGeom>
              <a:avLst/>
              <a:gdLst>
                <a:gd name="T0" fmla="*/ 1137 w 3372"/>
                <a:gd name="T1" fmla="*/ 1 h 3409"/>
                <a:gd name="T2" fmla="*/ 1137 w 3372"/>
                <a:gd name="T3" fmla="*/ 1 h 3409"/>
                <a:gd name="T4" fmla="*/ 1 w 3372"/>
                <a:gd name="T5" fmla="*/ 1645 h 3409"/>
                <a:gd name="T6" fmla="*/ 1764 w 3372"/>
                <a:gd name="T7" fmla="*/ 3409 h 3409"/>
                <a:gd name="T8" fmla="*/ 3372 w 3372"/>
                <a:gd name="T9" fmla="*/ 2363 h 3409"/>
                <a:gd name="T10" fmla="*/ 3372 w 3372"/>
                <a:gd name="T11" fmla="*/ 2363 h 3409"/>
                <a:gd name="T12" fmla="*/ 2748 w 3372"/>
                <a:gd name="T13" fmla="*/ 2482 h 3409"/>
                <a:gd name="T14" fmla="*/ 985 w 3372"/>
                <a:gd name="T15" fmla="*/ 719 h 3409"/>
                <a:gd name="T16" fmla="*/ 1137 w 3372"/>
                <a:gd name="T17" fmla="*/ 1 h 3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2" h="3409" extrusionOk="0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1007;p14"/>
            <p:cNvSpPr/>
            <p:nvPr/>
          </p:nvSpPr>
          <p:spPr bwMode="auto">
            <a:xfrm>
              <a:off x="1791763" y="3888873"/>
              <a:ext cx="50750" cy="44500"/>
            </a:xfrm>
            <a:custGeom>
              <a:avLst/>
              <a:gdLst>
                <a:gd name="T0" fmla="*/ 1014 w 2030"/>
                <a:gd name="T1" fmla="*/ 0 h 1780"/>
                <a:gd name="T2" fmla="*/ 656 w 2030"/>
                <a:gd name="T3" fmla="*/ 75 h 1780"/>
                <a:gd name="T4" fmla="*/ 201 w 2030"/>
                <a:gd name="T5" fmla="*/ 1248 h 1780"/>
                <a:gd name="T6" fmla="*/ 1013 w 2030"/>
                <a:gd name="T7" fmla="*/ 1780 h 1780"/>
                <a:gd name="T8" fmla="*/ 1374 w 2030"/>
                <a:gd name="T9" fmla="*/ 1703 h 1780"/>
                <a:gd name="T10" fmla="*/ 1833 w 2030"/>
                <a:gd name="T11" fmla="*/ 530 h 1780"/>
                <a:gd name="T12" fmla="*/ 1014 w 2030"/>
                <a:gd name="T13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0" h="1780" extrusionOk="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1008;p14"/>
            <p:cNvSpPr/>
            <p:nvPr/>
          </p:nvSpPr>
          <p:spPr bwMode="auto">
            <a:xfrm>
              <a:off x="1778438" y="3893548"/>
              <a:ext cx="78325" cy="35025"/>
            </a:xfrm>
            <a:custGeom>
              <a:avLst/>
              <a:gdLst>
                <a:gd name="T0" fmla="*/ 3017 w 3133"/>
                <a:gd name="T1" fmla="*/ 0 h 1401"/>
                <a:gd name="T2" fmla="*/ 2518 w 3133"/>
                <a:gd name="T3" fmla="*/ 109 h 1401"/>
                <a:gd name="T4" fmla="*/ 2603 w 3133"/>
                <a:gd name="T5" fmla="*/ 101 h 1401"/>
                <a:gd name="T6" fmla="*/ 2657 w 3133"/>
                <a:gd name="T7" fmla="*/ 117 h 1401"/>
                <a:gd name="T8" fmla="*/ 1579 w 3133"/>
                <a:gd name="T9" fmla="*/ 765 h 1401"/>
                <a:gd name="T10" fmla="*/ 444 w 3133"/>
                <a:gd name="T11" fmla="*/ 1143 h 1401"/>
                <a:gd name="T12" fmla="*/ 381 w 3133"/>
                <a:gd name="T13" fmla="*/ 1122 h 1401"/>
                <a:gd name="T14" fmla="*/ 463 w 3133"/>
                <a:gd name="T15" fmla="*/ 1015 h 1401"/>
                <a:gd name="T16" fmla="*/ 463 w 3133"/>
                <a:gd name="T17" fmla="*/ 1015 h 1401"/>
                <a:gd name="T18" fmla="*/ 29 w 3133"/>
                <a:gd name="T19" fmla="*/ 1372 h 1401"/>
                <a:gd name="T20" fmla="*/ 112 w 3133"/>
                <a:gd name="T21" fmla="*/ 1401 h 1401"/>
                <a:gd name="T22" fmla="*/ 1640 w 3133"/>
                <a:gd name="T23" fmla="*/ 888 h 1401"/>
                <a:gd name="T24" fmla="*/ 3088 w 3133"/>
                <a:gd name="T25" fmla="*/ 19 h 1401"/>
                <a:gd name="T26" fmla="*/ 3017 w 3133"/>
                <a:gd name="T27" fmla="*/ 0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33" h="1401" extrusionOk="0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1009;p14"/>
            <p:cNvSpPr/>
            <p:nvPr/>
          </p:nvSpPr>
          <p:spPr bwMode="auto">
            <a:xfrm>
              <a:off x="1605025" y="3903675"/>
              <a:ext cx="321825" cy="321150"/>
            </a:xfrm>
            <a:custGeom>
              <a:avLst/>
              <a:gdLst>
                <a:gd name="T0" fmla="*/ 1 w 12873"/>
                <a:gd name="T1" fmla="*/ 0 h 12846"/>
                <a:gd name="T2" fmla="*/ 11150 w 12873"/>
                <a:gd name="T3" fmla="*/ 11273 h 12846"/>
                <a:gd name="T4" fmla="*/ 12833 w 12873"/>
                <a:gd name="T5" fmla="*/ 12845 h 12846"/>
                <a:gd name="T6" fmla="*/ 12839 w 12873"/>
                <a:gd name="T7" fmla="*/ 12843 h 12846"/>
                <a:gd name="T8" fmla="*/ 11273 w 12873"/>
                <a:gd name="T9" fmla="*/ 11150 h 12846"/>
                <a:gd name="T10" fmla="*/ 1 w 12873"/>
                <a:gd name="T11" fmla="*/ 0 h 1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73" h="12846" extrusionOk="0">
                  <a:moveTo>
                    <a:pt x="1" y="0"/>
                  </a:moveTo>
                  <a:cubicBezTo>
                    <a:pt x="2" y="2"/>
                    <a:pt x="7603" y="7726"/>
                    <a:pt x="11150" y="11273"/>
                  </a:cubicBezTo>
                  <a:cubicBezTo>
                    <a:pt x="12321" y="12444"/>
                    <a:pt x="12768" y="12845"/>
                    <a:pt x="12833" y="12845"/>
                  </a:cubicBezTo>
                  <a:cubicBezTo>
                    <a:pt x="12836" y="12845"/>
                    <a:pt x="12838" y="12844"/>
                    <a:pt x="12839" y="12843"/>
                  </a:cubicBezTo>
                  <a:cubicBezTo>
                    <a:pt x="12872" y="12806"/>
                    <a:pt x="12388" y="12269"/>
                    <a:pt x="11273" y="11150"/>
                  </a:cubicBezTo>
                  <a:cubicBezTo>
                    <a:pt x="7726" y="760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10;p14"/>
            <p:cNvSpPr/>
            <p:nvPr/>
          </p:nvSpPr>
          <p:spPr bwMode="auto">
            <a:xfrm>
              <a:off x="1608625" y="3907250"/>
              <a:ext cx="318225" cy="317575"/>
            </a:xfrm>
            <a:custGeom>
              <a:avLst/>
              <a:gdLst>
                <a:gd name="T0" fmla="*/ 0 w 12729"/>
                <a:gd name="T1" fmla="*/ 1 h 12703"/>
                <a:gd name="T2" fmla="*/ 0 w 12729"/>
                <a:gd name="T3" fmla="*/ 1 h 12703"/>
                <a:gd name="T4" fmla="*/ 11018 w 12729"/>
                <a:gd name="T5" fmla="*/ 11146 h 12703"/>
                <a:gd name="T6" fmla="*/ 12690 w 12729"/>
                <a:gd name="T7" fmla="*/ 12702 h 12703"/>
                <a:gd name="T8" fmla="*/ 12695 w 12729"/>
                <a:gd name="T9" fmla="*/ 12700 h 12703"/>
                <a:gd name="T10" fmla="*/ 11141 w 12729"/>
                <a:gd name="T11" fmla="*/ 11023 h 12703"/>
                <a:gd name="T12" fmla="*/ 0 w 12729"/>
                <a:gd name="T13" fmla="*/ 1 h 1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29" h="12703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7513" y="7640"/>
                    <a:pt x="11018" y="11146"/>
                  </a:cubicBezTo>
                  <a:cubicBezTo>
                    <a:pt x="12180" y="12308"/>
                    <a:pt x="12631" y="12702"/>
                    <a:pt x="12690" y="12702"/>
                  </a:cubicBezTo>
                  <a:cubicBezTo>
                    <a:pt x="12692" y="12702"/>
                    <a:pt x="12694" y="12701"/>
                    <a:pt x="12695" y="12700"/>
                  </a:cubicBezTo>
                  <a:cubicBezTo>
                    <a:pt x="12728" y="12663"/>
                    <a:pt x="12248" y="12130"/>
                    <a:pt x="11141" y="11023"/>
                  </a:cubicBezTo>
                  <a:cubicBezTo>
                    <a:pt x="7636" y="751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1;p14"/>
            <p:cNvSpPr/>
            <p:nvPr/>
          </p:nvSpPr>
          <p:spPr bwMode="auto">
            <a:xfrm>
              <a:off x="1612100" y="3910750"/>
              <a:ext cx="314525" cy="313875"/>
            </a:xfrm>
            <a:custGeom>
              <a:avLst/>
              <a:gdLst>
                <a:gd name="T0" fmla="*/ 0 w 12581"/>
                <a:gd name="T1" fmla="*/ 0 h 12555"/>
                <a:gd name="T2" fmla="*/ 10892 w 12581"/>
                <a:gd name="T3" fmla="*/ 11014 h 12555"/>
                <a:gd name="T4" fmla="*/ 12545 w 12581"/>
                <a:gd name="T5" fmla="*/ 12554 h 12555"/>
                <a:gd name="T6" fmla="*/ 12552 w 12581"/>
                <a:gd name="T7" fmla="*/ 12552 h 12555"/>
                <a:gd name="T8" fmla="*/ 11015 w 12581"/>
                <a:gd name="T9" fmla="*/ 10891 h 12555"/>
                <a:gd name="T10" fmla="*/ 0 w 12581"/>
                <a:gd name="T11" fmla="*/ 0 h 1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81" h="12555" extrusionOk="0">
                  <a:moveTo>
                    <a:pt x="0" y="0"/>
                  </a:moveTo>
                  <a:cubicBezTo>
                    <a:pt x="2" y="2"/>
                    <a:pt x="7427" y="7550"/>
                    <a:pt x="10892" y="11014"/>
                  </a:cubicBezTo>
                  <a:cubicBezTo>
                    <a:pt x="12037" y="12159"/>
                    <a:pt x="12477" y="12554"/>
                    <a:pt x="12545" y="12554"/>
                  </a:cubicBezTo>
                  <a:cubicBezTo>
                    <a:pt x="12548" y="12554"/>
                    <a:pt x="12551" y="12554"/>
                    <a:pt x="12552" y="12552"/>
                  </a:cubicBezTo>
                  <a:cubicBezTo>
                    <a:pt x="12581" y="12515"/>
                    <a:pt x="12109" y="11990"/>
                    <a:pt x="11015" y="10891"/>
                  </a:cubicBezTo>
                  <a:cubicBezTo>
                    <a:pt x="7546" y="7427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12;p14"/>
            <p:cNvSpPr/>
            <p:nvPr/>
          </p:nvSpPr>
          <p:spPr bwMode="auto">
            <a:xfrm>
              <a:off x="1615700" y="3914325"/>
              <a:ext cx="310925" cy="310300"/>
            </a:xfrm>
            <a:custGeom>
              <a:avLst/>
              <a:gdLst>
                <a:gd name="T0" fmla="*/ 0 w 12437"/>
                <a:gd name="T1" fmla="*/ 1 h 12412"/>
                <a:gd name="T2" fmla="*/ 10756 w 12437"/>
                <a:gd name="T3" fmla="*/ 10888 h 12412"/>
                <a:gd name="T4" fmla="*/ 12397 w 12437"/>
                <a:gd name="T5" fmla="*/ 12411 h 12412"/>
                <a:gd name="T6" fmla="*/ 12404 w 12437"/>
                <a:gd name="T7" fmla="*/ 12409 h 12412"/>
                <a:gd name="T8" fmla="*/ 10879 w 12437"/>
                <a:gd name="T9" fmla="*/ 10765 h 12412"/>
                <a:gd name="T10" fmla="*/ 0 w 12437"/>
                <a:gd name="T11" fmla="*/ 1 h 1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37" h="12412" extrusionOk="0">
                  <a:moveTo>
                    <a:pt x="0" y="1"/>
                  </a:moveTo>
                  <a:cubicBezTo>
                    <a:pt x="1" y="2"/>
                    <a:pt x="7332" y="7460"/>
                    <a:pt x="10756" y="10888"/>
                  </a:cubicBezTo>
                  <a:cubicBezTo>
                    <a:pt x="11892" y="12020"/>
                    <a:pt x="12329" y="12411"/>
                    <a:pt x="12397" y="12411"/>
                  </a:cubicBezTo>
                  <a:cubicBezTo>
                    <a:pt x="12400" y="12411"/>
                    <a:pt x="12403" y="12411"/>
                    <a:pt x="12404" y="12409"/>
                  </a:cubicBezTo>
                  <a:cubicBezTo>
                    <a:pt x="12437" y="12376"/>
                    <a:pt x="11969" y="11855"/>
                    <a:pt x="10879" y="10765"/>
                  </a:cubicBezTo>
                  <a:cubicBezTo>
                    <a:pt x="7455" y="7337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13;p14"/>
            <p:cNvSpPr/>
            <p:nvPr/>
          </p:nvSpPr>
          <p:spPr bwMode="auto">
            <a:xfrm>
              <a:off x="1619075" y="3917825"/>
              <a:ext cx="307450" cy="306575"/>
            </a:xfrm>
            <a:custGeom>
              <a:avLst/>
              <a:gdLst>
                <a:gd name="T0" fmla="*/ 0 w 12298"/>
                <a:gd name="T1" fmla="*/ 0 h 12263"/>
                <a:gd name="T2" fmla="*/ 0 w 12298"/>
                <a:gd name="T3" fmla="*/ 0 h 12263"/>
                <a:gd name="T4" fmla="*/ 10637 w 12298"/>
                <a:gd name="T5" fmla="*/ 10752 h 12263"/>
                <a:gd name="T6" fmla="*/ 12256 w 12298"/>
                <a:gd name="T7" fmla="*/ 12262 h 12263"/>
                <a:gd name="T8" fmla="*/ 12261 w 12298"/>
                <a:gd name="T9" fmla="*/ 12261 h 12263"/>
                <a:gd name="T10" fmla="*/ 10756 w 12298"/>
                <a:gd name="T11" fmla="*/ 10637 h 12263"/>
                <a:gd name="T12" fmla="*/ 0 w 12298"/>
                <a:gd name="T13" fmla="*/ 0 h 1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98" h="1226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7255" y="7369"/>
                    <a:pt x="10637" y="10752"/>
                  </a:cubicBezTo>
                  <a:cubicBezTo>
                    <a:pt x="11768" y="11883"/>
                    <a:pt x="12201" y="12262"/>
                    <a:pt x="12256" y="12262"/>
                  </a:cubicBezTo>
                  <a:cubicBezTo>
                    <a:pt x="12258" y="12262"/>
                    <a:pt x="12260" y="12262"/>
                    <a:pt x="12261" y="12261"/>
                  </a:cubicBezTo>
                  <a:cubicBezTo>
                    <a:pt x="12298" y="12228"/>
                    <a:pt x="11834" y="11715"/>
                    <a:pt x="10756" y="10637"/>
                  </a:cubicBezTo>
                  <a:cubicBezTo>
                    <a:pt x="7373" y="7246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14;p14"/>
            <p:cNvSpPr/>
            <p:nvPr/>
          </p:nvSpPr>
          <p:spPr bwMode="auto">
            <a:xfrm>
              <a:off x="1622650" y="3921400"/>
              <a:ext cx="303875" cy="303000"/>
            </a:xfrm>
            <a:custGeom>
              <a:avLst/>
              <a:gdLst>
                <a:gd name="T0" fmla="*/ 1 w 12155"/>
                <a:gd name="T1" fmla="*/ 1 h 12120"/>
                <a:gd name="T2" fmla="*/ 1 w 12155"/>
                <a:gd name="T3" fmla="*/ 1 h 12120"/>
                <a:gd name="T4" fmla="*/ 10511 w 12155"/>
                <a:gd name="T5" fmla="*/ 10625 h 12120"/>
                <a:gd name="T6" fmla="*/ 12113 w 12155"/>
                <a:gd name="T7" fmla="*/ 12119 h 12120"/>
                <a:gd name="T8" fmla="*/ 12118 w 12155"/>
                <a:gd name="T9" fmla="*/ 12118 h 12120"/>
                <a:gd name="T10" fmla="*/ 10629 w 12155"/>
                <a:gd name="T11" fmla="*/ 10506 h 12120"/>
                <a:gd name="T12" fmla="*/ 1 w 12155"/>
                <a:gd name="T13" fmla="*/ 1 h 1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55" h="12120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7165" y="7279"/>
                    <a:pt x="10511" y="10625"/>
                  </a:cubicBezTo>
                  <a:cubicBezTo>
                    <a:pt x="11629" y="11747"/>
                    <a:pt x="12058" y="12119"/>
                    <a:pt x="12113" y="12119"/>
                  </a:cubicBezTo>
                  <a:cubicBezTo>
                    <a:pt x="12115" y="12119"/>
                    <a:pt x="12117" y="12119"/>
                    <a:pt x="12118" y="12118"/>
                  </a:cubicBezTo>
                  <a:cubicBezTo>
                    <a:pt x="12155" y="12085"/>
                    <a:pt x="11700" y="11581"/>
                    <a:pt x="10629" y="10506"/>
                  </a:cubicBezTo>
                  <a:cubicBezTo>
                    <a:pt x="7280" y="7161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15;p14"/>
            <p:cNvSpPr/>
            <p:nvPr/>
          </p:nvSpPr>
          <p:spPr bwMode="auto">
            <a:xfrm>
              <a:off x="1626150" y="3924800"/>
              <a:ext cx="300375" cy="299500"/>
            </a:xfrm>
            <a:custGeom>
              <a:avLst/>
              <a:gdLst>
                <a:gd name="T0" fmla="*/ 4 w 12015"/>
                <a:gd name="T1" fmla="*/ 0 h 11980"/>
                <a:gd name="T2" fmla="*/ 10387 w 12015"/>
                <a:gd name="T3" fmla="*/ 10497 h 11980"/>
                <a:gd name="T4" fmla="*/ 11973 w 12015"/>
                <a:gd name="T5" fmla="*/ 11979 h 11980"/>
                <a:gd name="T6" fmla="*/ 11978 w 12015"/>
                <a:gd name="T7" fmla="*/ 11978 h 11980"/>
                <a:gd name="T8" fmla="*/ 10502 w 12015"/>
                <a:gd name="T9" fmla="*/ 10383 h 11980"/>
                <a:gd name="T10" fmla="*/ 4 w 12015"/>
                <a:gd name="T11" fmla="*/ 0 h 1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15" h="11980" extrusionOk="0">
                  <a:moveTo>
                    <a:pt x="4" y="0"/>
                  </a:moveTo>
                  <a:cubicBezTo>
                    <a:pt x="0" y="0"/>
                    <a:pt x="7074" y="7192"/>
                    <a:pt x="10387" y="10497"/>
                  </a:cubicBezTo>
                  <a:cubicBezTo>
                    <a:pt x="11497" y="11604"/>
                    <a:pt x="11919" y="11979"/>
                    <a:pt x="11973" y="11979"/>
                  </a:cubicBezTo>
                  <a:cubicBezTo>
                    <a:pt x="11975" y="11979"/>
                    <a:pt x="11977" y="11979"/>
                    <a:pt x="11978" y="11978"/>
                  </a:cubicBezTo>
                  <a:cubicBezTo>
                    <a:pt x="12015" y="11945"/>
                    <a:pt x="11564" y="11440"/>
                    <a:pt x="10502" y="10383"/>
                  </a:cubicBezTo>
                  <a:cubicBezTo>
                    <a:pt x="7197" y="707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16;p14"/>
            <p:cNvSpPr/>
            <p:nvPr/>
          </p:nvSpPr>
          <p:spPr bwMode="auto">
            <a:xfrm>
              <a:off x="1629725" y="3928475"/>
              <a:ext cx="296600" cy="295825"/>
            </a:xfrm>
            <a:custGeom>
              <a:avLst/>
              <a:gdLst>
                <a:gd name="T0" fmla="*/ 1 w 11864"/>
                <a:gd name="T1" fmla="*/ 1 h 11833"/>
                <a:gd name="T2" fmla="*/ 10248 w 11864"/>
                <a:gd name="T3" fmla="*/ 10367 h 11833"/>
                <a:gd name="T4" fmla="*/ 11822 w 11864"/>
                <a:gd name="T5" fmla="*/ 11832 h 11833"/>
                <a:gd name="T6" fmla="*/ 11827 w 11864"/>
                <a:gd name="T7" fmla="*/ 11831 h 11833"/>
                <a:gd name="T8" fmla="*/ 10367 w 11864"/>
                <a:gd name="T9" fmla="*/ 10252 h 11833"/>
                <a:gd name="T10" fmla="*/ 1 w 11864"/>
                <a:gd name="T11" fmla="*/ 1 h 1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64" h="11833" extrusionOk="0">
                  <a:moveTo>
                    <a:pt x="1" y="1"/>
                  </a:moveTo>
                  <a:cubicBezTo>
                    <a:pt x="2" y="2"/>
                    <a:pt x="6988" y="7099"/>
                    <a:pt x="10248" y="10367"/>
                  </a:cubicBezTo>
                  <a:cubicBezTo>
                    <a:pt x="11350" y="11465"/>
                    <a:pt x="11763" y="11832"/>
                    <a:pt x="11822" y="11832"/>
                  </a:cubicBezTo>
                  <a:cubicBezTo>
                    <a:pt x="11824" y="11832"/>
                    <a:pt x="11826" y="11832"/>
                    <a:pt x="11827" y="11831"/>
                  </a:cubicBezTo>
                  <a:cubicBezTo>
                    <a:pt x="11864" y="11798"/>
                    <a:pt x="11417" y="11302"/>
                    <a:pt x="10367" y="10252"/>
                  </a:cubicBezTo>
                  <a:cubicBezTo>
                    <a:pt x="7099" y="698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17;p14"/>
            <p:cNvSpPr/>
            <p:nvPr/>
          </p:nvSpPr>
          <p:spPr bwMode="auto">
            <a:xfrm>
              <a:off x="1633225" y="3931850"/>
              <a:ext cx="293100" cy="292250"/>
            </a:xfrm>
            <a:custGeom>
              <a:avLst/>
              <a:gdLst>
                <a:gd name="T0" fmla="*/ 4 w 11724"/>
                <a:gd name="T1" fmla="*/ 1 h 11690"/>
                <a:gd name="T2" fmla="*/ 10129 w 11724"/>
                <a:gd name="T3" fmla="*/ 10236 h 11690"/>
                <a:gd name="T4" fmla="*/ 11685 w 11724"/>
                <a:gd name="T5" fmla="*/ 11690 h 11690"/>
                <a:gd name="T6" fmla="*/ 11691 w 11724"/>
                <a:gd name="T7" fmla="*/ 11687 h 11690"/>
                <a:gd name="T8" fmla="*/ 10239 w 11724"/>
                <a:gd name="T9" fmla="*/ 10125 h 11690"/>
                <a:gd name="T10" fmla="*/ 4 w 11724"/>
                <a:gd name="T11" fmla="*/ 1 h 1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24" h="11690" extrusionOk="0">
                  <a:moveTo>
                    <a:pt x="4" y="1"/>
                  </a:moveTo>
                  <a:cubicBezTo>
                    <a:pt x="0" y="1"/>
                    <a:pt x="6897" y="7013"/>
                    <a:pt x="10129" y="10236"/>
                  </a:cubicBezTo>
                  <a:cubicBezTo>
                    <a:pt x="11213" y="11324"/>
                    <a:pt x="11627" y="11690"/>
                    <a:pt x="11685" y="11690"/>
                  </a:cubicBezTo>
                  <a:cubicBezTo>
                    <a:pt x="11688" y="11690"/>
                    <a:pt x="11690" y="11689"/>
                    <a:pt x="11691" y="11687"/>
                  </a:cubicBezTo>
                  <a:cubicBezTo>
                    <a:pt x="11724" y="11659"/>
                    <a:pt x="11281" y="11167"/>
                    <a:pt x="10239" y="10125"/>
                  </a:cubicBezTo>
                  <a:cubicBezTo>
                    <a:pt x="7016" y="689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18;p14"/>
            <p:cNvSpPr/>
            <p:nvPr/>
          </p:nvSpPr>
          <p:spPr bwMode="auto">
            <a:xfrm>
              <a:off x="1636800" y="3935450"/>
              <a:ext cx="289325" cy="288650"/>
            </a:xfrm>
            <a:custGeom>
              <a:avLst/>
              <a:gdLst>
                <a:gd name="T0" fmla="*/ 1 w 11573"/>
                <a:gd name="T1" fmla="*/ 0 h 11546"/>
                <a:gd name="T2" fmla="*/ 9994 w 11573"/>
                <a:gd name="T3" fmla="*/ 10108 h 11546"/>
                <a:gd name="T4" fmla="*/ 11538 w 11573"/>
                <a:gd name="T5" fmla="*/ 11546 h 11546"/>
                <a:gd name="T6" fmla="*/ 11544 w 11573"/>
                <a:gd name="T7" fmla="*/ 11543 h 11546"/>
                <a:gd name="T8" fmla="*/ 10109 w 11573"/>
                <a:gd name="T9" fmla="*/ 9998 h 11546"/>
                <a:gd name="T10" fmla="*/ 1 w 11573"/>
                <a:gd name="T11" fmla="*/ 0 h 1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3" h="11546" extrusionOk="0">
                  <a:moveTo>
                    <a:pt x="1" y="0"/>
                  </a:moveTo>
                  <a:cubicBezTo>
                    <a:pt x="2" y="2"/>
                    <a:pt x="6808" y="6922"/>
                    <a:pt x="9994" y="10108"/>
                  </a:cubicBezTo>
                  <a:cubicBezTo>
                    <a:pt x="11070" y="11184"/>
                    <a:pt x="11476" y="11546"/>
                    <a:pt x="11538" y="11546"/>
                  </a:cubicBezTo>
                  <a:cubicBezTo>
                    <a:pt x="11540" y="11546"/>
                    <a:pt x="11542" y="11545"/>
                    <a:pt x="11544" y="11543"/>
                  </a:cubicBezTo>
                  <a:cubicBezTo>
                    <a:pt x="11572" y="11515"/>
                    <a:pt x="11138" y="11027"/>
                    <a:pt x="10109" y="9998"/>
                  </a:cubicBezTo>
                  <a:cubicBezTo>
                    <a:pt x="6919" y="6808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19;p14"/>
            <p:cNvSpPr/>
            <p:nvPr/>
          </p:nvSpPr>
          <p:spPr bwMode="auto">
            <a:xfrm>
              <a:off x="1640300" y="3938925"/>
              <a:ext cx="285825" cy="285075"/>
            </a:xfrm>
            <a:custGeom>
              <a:avLst/>
              <a:gdLst>
                <a:gd name="T0" fmla="*/ 4 w 11433"/>
                <a:gd name="T1" fmla="*/ 1 h 11403"/>
                <a:gd name="T2" fmla="*/ 9870 w 11433"/>
                <a:gd name="T3" fmla="*/ 9982 h 11403"/>
                <a:gd name="T4" fmla="*/ 11398 w 11433"/>
                <a:gd name="T5" fmla="*/ 11402 h 11403"/>
                <a:gd name="T6" fmla="*/ 11404 w 11433"/>
                <a:gd name="T7" fmla="*/ 11400 h 11403"/>
                <a:gd name="T8" fmla="*/ 9985 w 11433"/>
                <a:gd name="T9" fmla="*/ 9867 h 11403"/>
                <a:gd name="T10" fmla="*/ 4 w 11433"/>
                <a:gd name="T11" fmla="*/ 1 h 1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33" h="11403" extrusionOk="0">
                  <a:moveTo>
                    <a:pt x="4" y="1"/>
                  </a:moveTo>
                  <a:cubicBezTo>
                    <a:pt x="0" y="5"/>
                    <a:pt x="6725" y="6832"/>
                    <a:pt x="9870" y="9982"/>
                  </a:cubicBezTo>
                  <a:cubicBezTo>
                    <a:pt x="10930" y="11042"/>
                    <a:pt x="11336" y="11402"/>
                    <a:pt x="11398" y="11402"/>
                  </a:cubicBezTo>
                  <a:cubicBezTo>
                    <a:pt x="11400" y="11402"/>
                    <a:pt x="11402" y="11402"/>
                    <a:pt x="11404" y="11400"/>
                  </a:cubicBezTo>
                  <a:cubicBezTo>
                    <a:pt x="11432" y="11372"/>
                    <a:pt x="11002" y="10888"/>
                    <a:pt x="9985" y="9867"/>
                  </a:cubicBezTo>
                  <a:cubicBezTo>
                    <a:pt x="6836" y="672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020;p14"/>
            <p:cNvSpPr/>
            <p:nvPr/>
          </p:nvSpPr>
          <p:spPr bwMode="auto">
            <a:xfrm>
              <a:off x="1643875" y="3942525"/>
              <a:ext cx="282150" cy="281475"/>
            </a:xfrm>
            <a:custGeom>
              <a:avLst/>
              <a:gdLst>
                <a:gd name="T0" fmla="*/ 1 w 11286"/>
                <a:gd name="T1" fmla="*/ 0 h 11259"/>
                <a:gd name="T2" fmla="*/ 9739 w 11286"/>
                <a:gd name="T3" fmla="*/ 9854 h 11259"/>
                <a:gd name="T4" fmla="*/ 11250 w 11286"/>
                <a:gd name="T5" fmla="*/ 11258 h 11259"/>
                <a:gd name="T6" fmla="*/ 11257 w 11286"/>
                <a:gd name="T7" fmla="*/ 11256 h 11259"/>
                <a:gd name="T8" fmla="*/ 9850 w 11286"/>
                <a:gd name="T9" fmla="*/ 9739 h 11259"/>
                <a:gd name="T10" fmla="*/ 1 w 11286"/>
                <a:gd name="T11" fmla="*/ 0 h 1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86" h="11259" extrusionOk="0">
                  <a:moveTo>
                    <a:pt x="1" y="0"/>
                  </a:moveTo>
                  <a:cubicBezTo>
                    <a:pt x="2" y="2"/>
                    <a:pt x="6632" y="6742"/>
                    <a:pt x="9739" y="9854"/>
                  </a:cubicBezTo>
                  <a:cubicBezTo>
                    <a:pt x="10787" y="10902"/>
                    <a:pt x="11189" y="11258"/>
                    <a:pt x="11250" y="11258"/>
                  </a:cubicBezTo>
                  <a:cubicBezTo>
                    <a:pt x="11253" y="11258"/>
                    <a:pt x="11255" y="11258"/>
                    <a:pt x="11257" y="11256"/>
                  </a:cubicBezTo>
                  <a:cubicBezTo>
                    <a:pt x="11285" y="11228"/>
                    <a:pt x="10859" y="10748"/>
                    <a:pt x="9850" y="9739"/>
                  </a:cubicBezTo>
                  <a:cubicBezTo>
                    <a:pt x="6738" y="663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021;p14"/>
            <p:cNvSpPr/>
            <p:nvPr/>
          </p:nvSpPr>
          <p:spPr bwMode="auto">
            <a:xfrm>
              <a:off x="1647475" y="3946000"/>
              <a:ext cx="278450" cy="277700"/>
            </a:xfrm>
            <a:custGeom>
              <a:avLst/>
              <a:gdLst>
                <a:gd name="T0" fmla="*/ 0 w 11138"/>
                <a:gd name="T1" fmla="*/ 1 h 11108"/>
                <a:gd name="T2" fmla="*/ 9608 w 11138"/>
                <a:gd name="T3" fmla="*/ 9719 h 11108"/>
                <a:gd name="T4" fmla="*/ 11099 w 11138"/>
                <a:gd name="T5" fmla="*/ 11107 h 11108"/>
                <a:gd name="T6" fmla="*/ 11104 w 11138"/>
                <a:gd name="T7" fmla="*/ 11105 h 11108"/>
                <a:gd name="T8" fmla="*/ 9714 w 11138"/>
                <a:gd name="T9" fmla="*/ 9612 h 11108"/>
                <a:gd name="T10" fmla="*/ 0 w 11138"/>
                <a:gd name="T11" fmla="*/ 1 h 1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38" h="11108" extrusionOk="0">
                  <a:moveTo>
                    <a:pt x="0" y="1"/>
                  </a:moveTo>
                  <a:cubicBezTo>
                    <a:pt x="0" y="5"/>
                    <a:pt x="6541" y="6652"/>
                    <a:pt x="9608" y="9719"/>
                  </a:cubicBezTo>
                  <a:cubicBezTo>
                    <a:pt x="10643" y="10758"/>
                    <a:pt x="11041" y="11107"/>
                    <a:pt x="11099" y="11107"/>
                  </a:cubicBezTo>
                  <a:cubicBezTo>
                    <a:pt x="11101" y="11107"/>
                    <a:pt x="11103" y="11106"/>
                    <a:pt x="11104" y="11105"/>
                  </a:cubicBezTo>
                  <a:cubicBezTo>
                    <a:pt x="11137" y="11076"/>
                    <a:pt x="10715" y="10609"/>
                    <a:pt x="9714" y="9612"/>
                  </a:cubicBezTo>
                  <a:cubicBezTo>
                    <a:pt x="6651" y="65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022;p14"/>
            <p:cNvSpPr/>
            <p:nvPr/>
          </p:nvSpPr>
          <p:spPr bwMode="auto">
            <a:xfrm>
              <a:off x="1650850" y="3949600"/>
              <a:ext cx="274975" cy="274175"/>
            </a:xfrm>
            <a:custGeom>
              <a:avLst/>
              <a:gdLst>
                <a:gd name="T0" fmla="*/ 1 w 10999"/>
                <a:gd name="T1" fmla="*/ 0 h 10967"/>
                <a:gd name="T2" fmla="*/ 9485 w 10999"/>
                <a:gd name="T3" fmla="*/ 9591 h 10967"/>
                <a:gd name="T4" fmla="*/ 10960 w 10999"/>
                <a:gd name="T5" fmla="*/ 10967 h 10967"/>
                <a:gd name="T6" fmla="*/ 10965 w 10999"/>
                <a:gd name="T7" fmla="*/ 10965 h 10967"/>
                <a:gd name="T8" fmla="*/ 9592 w 10999"/>
                <a:gd name="T9" fmla="*/ 9481 h 10967"/>
                <a:gd name="T10" fmla="*/ 1 w 10999"/>
                <a:gd name="T11" fmla="*/ 0 h 10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99" h="10967" extrusionOk="0">
                  <a:moveTo>
                    <a:pt x="1" y="0"/>
                  </a:moveTo>
                  <a:cubicBezTo>
                    <a:pt x="2" y="2"/>
                    <a:pt x="6455" y="6561"/>
                    <a:pt x="9485" y="9591"/>
                  </a:cubicBezTo>
                  <a:cubicBezTo>
                    <a:pt x="10513" y="10623"/>
                    <a:pt x="10902" y="10967"/>
                    <a:pt x="10960" y="10967"/>
                  </a:cubicBezTo>
                  <a:cubicBezTo>
                    <a:pt x="10962" y="10967"/>
                    <a:pt x="10964" y="10966"/>
                    <a:pt x="10965" y="10965"/>
                  </a:cubicBezTo>
                  <a:cubicBezTo>
                    <a:pt x="10998" y="10932"/>
                    <a:pt x="10580" y="10473"/>
                    <a:pt x="9592" y="9481"/>
                  </a:cubicBezTo>
                  <a:cubicBezTo>
                    <a:pt x="6562" y="645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023;p14"/>
            <p:cNvSpPr/>
            <p:nvPr/>
          </p:nvSpPr>
          <p:spPr bwMode="auto">
            <a:xfrm>
              <a:off x="1654450" y="3953175"/>
              <a:ext cx="271275" cy="270600"/>
            </a:xfrm>
            <a:custGeom>
              <a:avLst/>
              <a:gdLst>
                <a:gd name="T0" fmla="*/ 0 w 10851"/>
                <a:gd name="T1" fmla="*/ 1 h 10824"/>
                <a:gd name="T2" fmla="*/ 0 w 10851"/>
                <a:gd name="T3" fmla="*/ 1 h 10824"/>
                <a:gd name="T4" fmla="*/ 9357 w 10851"/>
                <a:gd name="T5" fmla="*/ 9461 h 10824"/>
                <a:gd name="T6" fmla="*/ 10816 w 10851"/>
                <a:gd name="T7" fmla="*/ 10824 h 10824"/>
                <a:gd name="T8" fmla="*/ 10821 w 10851"/>
                <a:gd name="T9" fmla="*/ 10822 h 10824"/>
                <a:gd name="T10" fmla="*/ 9464 w 10851"/>
                <a:gd name="T11" fmla="*/ 9354 h 10824"/>
                <a:gd name="T12" fmla="*/ 0 w 10851"/>
                <a:gd name="T13" fmla="*/ 1 h 10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51" h="1082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6368" y="6468"/>
                    <a:pt x="9357" y="9461"/>
                  </a:cubicBezTo>
                  <a:cubicBezTo>
                    <a:pt x="10374" y="10481"/>
                    <a:pt x="10762" y="10824"/>
                    <a:pt x="10816" y="10824"/>
                  </a:cubicBezTo>
                  <a:cubicBezTo>
                    <a:pt x="10819" y="10824"/>
                    <a:pt x="10820" y="10823"/>
                    <a:pt x="10821" y="10822"/>
                  </a:cubicBezTo>
                  <a:cubicBezTo>
                    <a:pt x="10850" y="10789"/>
                    <a:pt x="10440" y="10334"/>
                    <a:pt x="9464" y="9354"/>
                  </a:cubicBezTo>
                  <a:cubicBezTo>
                    <a:pt x="6475" y="6365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024;p14"/>
            <p:cNvSpPr/>
            <p:nvPr/>
          </p:nvSpPr>
          <p:spPr bwMode="auto">
            <a:xfrm>
              <a:off x="1657925" y="3956675"/>
              <a:ext cx="267675" cy="266925"/>
            </a:xfrm>
            <a:custGeom>
              <a:avLst/>
              <a:gdLst>
                <a:gd name="T0" fmla="*/ 0 w 10707"/>
                <a:gd name="T1" fmla="*/ 0 h 10677"/>
                <a:gd name="T2" fmla="*/ 0 w 10707"/>
                <a:gd name="T3" fmla="*/ 0 h 10677"/>
                <a:gd name="T4" fmla="*/ 9227 w 10707"/>
                <a:gd name="T5" fmla="*/ 9333 h 10677"/>
                <a:gd name="T6" fmla="*/ 10672 w 10707"/>
                <a:gd name="T7" fmla="*/ 10676 h 10677"/>
                <a:gd name="T8" fmla="*/ 10678 w 10707"/>
                <a:gd name="T9" fmla="*/ 10674 h 10677"/>
                <a:gd name="T10" fmla="*/ 9333 w 10707"/>
                <a:gd name="T11" fmla="*/ 9226 h 10677"/>
                <a:gd name="T12" fmla="*/ 0 w 10707"/>
                <a:gd name="T13" fmla="*/ 0 h 10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07" h="10677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6279" y="6381"/>
                    <a:pt x="9227" y="9333"/>
                  </a:cubicBezTo>
                  <a:cubicBezTo>
                    <a:pt x="10229" y="10336"/>
                    <a:pt x="10611" y="10676"/>
                    <a:pt x="10672" y="10676"/>
                  </a:cubicBezTo>
                  <a:cubicBezTo>
                    <a:pt x="10675" y="10676"/>
                    <a:pt x="10677" y="10675"/>
                    <a:pt x="10678" y="10674"/>
                  </a:cubicBezTo>
                  <a:cubicBezTo>
                    <a:pt x="10707" y="10645"/>
                    <a:pt x="10305" y="10194"/>
                    <a:pt x="9333" y="9226"/>
                  </a:cubicBezTo>
                  <a:cubicBezTo>
                    <a:pt x="6381" y="6278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025;p14"/>
            <p:cNvSpPr/>
            <p:nvPr/>
          </p:nvSpPr>
          <p:spPr bwMode="auto">
            <a:xfrm>
              <a:off x="1661500" y="3960250"/>
              <a:ext cx="264000" cy="263350"/>
            </a:xfrm>
            <a:custGeom>
              <a:avLst/>
              <a:gdLst>
                <a:gd name="T0" fmla="*/ 1 w 10560"/>
                <a:gd name="T1" fmla="*/ 1 h 10534"/>
                <a:gd name="T2" fmla="*/ 9096 w 10560"/>
                <a:gd name="T3" fmla="*/ 9206 h 10534"/>
                <a:gd name="T4" fmla="*/ 10525 w 10560"/>
                <a:gd name="T5" fmla="*/ 10533 h 10534"/>
                <a:gd name="T6" fmla="*/ 10531 w 10560"/>
                <a:gd name="T7" fmla="*/ 10531 h 10534"/>
                <a:gd name="T8" fmla="*/ 9203 w 10560"/>
                <a:gd name="T9" fmla="*/ 9096 h 10534"/>
                <a:gd name="T10" fmla="*/ 1 w 10560"/>
                <a:gd name="T11" fmla="*/ 1 h 10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0" h="10534" extrusionOk="0">
                  <a:moveTo>
                    <a:pt x="1" y="1"/>
                  </a:moveTo>
                  <a:cubicBezTo>
                    <a:pt x="2" y="2"/>
                    <a:pt x="6189" y="6295"/>
                    <a:pt x="9096" y="9206"/>
                  </a:cubicBezTo>
                  <a:cubicBezTo>
                    <a:pt x="10086" y="10197"/>
                    <a:pt x="10464" y="10533"/>
                    <a:pt x="10525" y="10533"/>
                  </a:cubicBezTo>
                  <a:cubicBezTo>
                    <a:pt x="10527" y="10533"/>
                    <a:pt x="10530" y="10532"/>
                    <a:pt x="10531" y="10531"/>
                  </a:cubicBezTo>
                  <a:cubicBezTo>
                    <a:pt x="10560" y="10502"/>
                    <a:pt x="10166" y="10059"/>
                    <a:pt x="9203" y="9096"/>
                  </a:cubicBezTo>
                  <a:cubicBezTo>
                    <a:pt x="6296" y="619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026;p14"/>
            <p:cNvSpPr/>
            <p:nvPr/>
          </p:nvSpPr>
          <p:spPr bwMode="auto">
            <a:xfrm>
              <a:off x="1665000" y="3963650"/>
              <a:ext cx="260400" cy="259850"/>
            </a:xfrm>
            <a:custGeom>
              <a:avLst/>
              <a:gdLst>
                <a:gd name="T0" fmla="*/ 0 w 10416"/>
                <a:gd name="T1" fmla="*/ 0 h 10394"/>
                <a:gd name="T2" fmla="*/ 0 w 10416"/>
                <a:gd name="T3" fmla="*/ 0 h 10394"/>
                <a:gd name="T4" fmla="*/ 8968 w 10416"/>
                <a:gd name="T5" fmla="*/ 9075 h 10394"/>
                <a:gd name="T6" fmla="*/ 10385 w 10416"/>
                <a:gd name="T7" fmla="*/ 10393 h 10394"/>
                <a:gd name="T8" fmla="*/ 10391 w 10416"/>
                <a:gd name="T9" fmla="*/ 10391 h 10394"/>
                <a:gd name="T10" fmla="*/ 9071 w 10416"/>
                <a:gd name="T11" fmla="*/ 8972 h 10394"/>
                <a:gd name="T12" fmla="*/ 0 w 10416"/>
                <a:gd name="T13" fmla="*/ 0 h 10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16" h="10394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6102" y="6209"/>
                    <a:pt x="8968" y="9075"/>
                  </a:cubicBezTo>
                  <a:cubicBezTo>
                    <a:pt x="9955" y="10057"/>
                    <a:pt x="10324" y="10393"/>
                    <a:pt x="10385" y="10393"/>
                  </a:cubicBezTo>
                  <a:cubicBezTo>
                    <a:pt x="10387" y="10393"/>
                    <a:pt x="10390" y="10392"/>
                    <a:pt x="10391" y="10391"/>
                  </a:cubicBezTo>
                  <a:cubicBezTo>
                    <a:pt x="10416" y="10362"/>
                    <a:pt x="10026" y="9923"/>
                    <a:pt x="9071" y="8972"/>
                  </a:cubicBezTo>
                  <a:cubicBezTo>
                    <a:pt x="6205" y="610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027;p14"/>
            <p:cNvSpPr/>
            <p:nvPr/>
          </p:nvSpPr>
          <p:spPr bwMode="auto">
            <a:xfrm>
              <a:off x="1668575" y="3967225"/>
              <a:ext cx="256825" cy="256275"/>
            </a:xfrm>
            <a:custGeom>
              <a:avLst/>
              <a:gdLst>
                <a:gd name="T0" fmla="*/ 1 w 10273"/>
                <a:gd name="T1" fmla="*/ 1 h 10251"/>
                <a:gd name="T2" fmla="*/ 8842 w 10273"/>
                <a:gd name="T3" fmla="*/ 8948 h 10251"/>
                <a:gd name="T4" fmla="*/ 10242 w 10273"/>
                <a:gd name="T5" fmla="*/ 10250 h 10251"/>
                <a:gd name="T6" fmla="*/ 10248 w 10273"/>
                <a:gd name="T7" fmla="*/ 10248 h 10251"/>
                <a:gd name="T8" fmla="*/ 8944 w 10273"/>
                <a:gd name="T9" fmla="*/ 8845 h 10251"/>
                <a:gd name="T10" fmla="*/ 1 w 10273"/>
                <a:gd name="T11" fmla="*/ 1 h 10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3" h="10251" extrusionOk="0">
                  <a:moveTo>
                    <a:pt x="1" y="1"/>
                  </a:moveTo>
                  <a:cubicBezTo>
                    <a:pt x="2" y="2"/>
                    <a:pt x="6013" y="6119"/>
                    <a:pt x="8842" y="8948"/>
                  </a:cubicBezTo>
                  <a:cubicBezTo>
                    <a:pt x="9816" y="9918"/>
                    <a:pt x="10181" y="10250"/>
                    <a:pt x="10242" y="10250"/>
                  </a:cubicBezTo>
                  <a:cubicBezTo>
                    <a:pt x="10244" y="10250"/>
                    <a:pt x="10247" y="10249"/>
                    <a:pt x="10248" y="10248"/>
                  </a:cubicBezTo>
                  <a:cubicBezTo>
                    <a:pt x="10273" y="10219"/>
                    <a:pt x="9887" y="9789"/>
                    <a:pt x="8944" y="8845"/>
                  </a:cubicBezTo>
                  <a:cubicBezTo>
                    <a:pt x="6115" y="6016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028;p14"/>
            <p:cNvSpPr/>
            <p:nvPr/>
          </p:nvSpPr>
          <p:spPr bwMode="auto">
            <a:xfrm>
              <a:off x="1672075" y="3970725"/>
              <a:ext cx="253225" cy="252525"/>
            </a:xfrm>
            <a:custGeom>
              <a:avLst/>
              <a:gdLst>
                <a:gd name="T0" fmla="*/ 0 w 10129"/>
                <a:gd name="T1" fmla="*/ 0 h 10101"/>
                <a:gd name="T2" fmla="*/ 8718 w 10129"/>
                <a:gd name="T3" fmla="*/ 8812 h 10101"/>
                <a:gd name="T4" fmla="*/ 10096 w 10129"/>
                <a:gd name="T5" fmla="*/ 10101 h 10101"/>
                <a:gd name="T6" fmla="*/ 10100 w 10129"/>
                <a:gd name="T7" fmla="*/ 10100 h 10101"/>
                <a:gd name="T8" fmla="*/ 8816 w 10129"/>
                <a:gd name="T9" fmla="*/ 8714 h 10101"/>
                <a:gd name="T10" fmla="*/ 0 w 10129"/>
                <a:gd name="T11" fmla="*/ 0 h 10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9" h="10101" extrusionOk="0">
                  <a:moveTo>
                    <a:pt x="0" y="0"/>
                  </a:moveTo>
                  <a:cubicBezTo>
                    <a:pt x="0" y="4"/>
                    <a:pt x="5921" y="6028"/>
                    <a:pt x="8718" y="8812"/>
                  </a:cubicBezTo>
                  <a:cubicBezTo>
                    <a:pt x="9686" y="9784"/>
                    <a:pt x="10049" y="10101"/>
                    <a:pt x="10096" y="10101"/>
                  </a:cubicBezTo>
                  <a:cubicBezTo>
                    <a:pt x="10098" y="10101"/>
                    <a:pt x="10099" y="10101"/>
                    <a:pt x="10100" y="10100"/>
                  </a:cubicBezTo>
                  <a:cubicBezTo>
                    <a:pt x="10129" y="10071"/>
                    <a:pt x="9747" y="9649"/>
                    <a:pt x="8816" y="8714"/>
                  </a:cubicBezTo>
                  <a:cubicBezTo>
                    <a:pt x="6024" y="592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029;p14"/>
            <p:cNvSpPr/>
            <p:nvPr/>
          </p:nvSpPr>
          <p:spPr bwMode="auto">
            <a:xfrm>
              <a:off x="1675650" y="3974300"/>
              <a:ext cx="249450" cy="248950"/>
            </a:xfrm>
            <a:custGeom>
              <a:avLst/>
              <a:gdLst>
                <a:gd name="T0" fmla="*/ 1 w 9978"/>
                <a:gd name="T1" fmla="*/ 1 h 9958"/>
                <a:gd name="T2" fmla="*/ 1 w 9978"/>
                <a:gd name="T3" fmla="*/ 1 h 9958"/>
                <a:gd name="T4" fmla="*/ 8583 w 9978"/>
                <a:gd name="T5" fmla="*/ 8685 h 9958"/>
                <a:gd name="T6" fmla="*/ 9949 w 9978"/>
                <a:gd name="T7" fmla="*/ 9958 h 9958"/>
                <a:gd name="T8" fmla="*/ 9953 w 9978"/>
                <a:gd name="T9" fmla="*/ 9957 h 9958"/>
                <a:gd name="T10" fmla="*/ 8682 w 9978"/>
                <a:gd name="T11" fmla="*/ 8587 h 9958"/>
                <a:gd name="T12" fmla="*/ 1 w 9978"/>
                <a:gd name="T13" fmla="*/ 1 h 9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78" h="995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836" y="5938"/>
                    <a:pt x="8583" y="8685"/>
                  </a:cubicBezTo>
                  <a:cubicBezTo>
                    <a:pt x="9543" y="9645"/>
                    <a:pt x="9901" y="9958"/>
                    <a:pt x="9949" y="9958"/>
                  </a:cubicBezTo>
                  <a:cubicBezTo>
                    <a:pt x="9951" y="9958"/>
                    <a:pt x="9952" y="9958"/>
                    <a:pt x="9953" y="9957"/>
                  </a:cubicBezTo>
                  <a:cubicBezTo>
                    <a:pt x="9977" y="9928"/>
                    <a:pt x="9604" y="9510"/>
                    <a:pt x="8682" y="8587"/>
                  </a:cubicBezTo>
                  <a:cubicBezTo>
                    <a:pt x="5935" y="584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030;p14"/>
            <p:cNvSpPr/>
            <p:nvPr/>
          </p:nvSpPr>
          <p:spPr bwMode="auto">
            <a:xfrm>
              <a:off x="1679050" y="3977775"/>
              <a:ext cx="245950" cy="245300"/>
            </a:xfrm>
            <a:custGeom>
              <a:avLst/>
              <a:gdLst>
                <a:gd name="T0" fmla="*/ 0 w 9838"/>
                <a:gd name="T1" fmla="*/ 1 h 9812"/>
                <a:gd name="T2" fmla="*/ 8460 w 9838"/>
                <a:gd name="T3" fmla="*/ 8555 h 9812"/>
                <a:gd name="T4" fmla="*/ 9808 w 9838"/>
                <a:gd name="T5" fmla="*/ 9811 h 9812"/>
                <a:gd name="T6" fmla="*/ 9813 w 9838"/>
                <a:gd name="T7" fmla="*/ 9809 h 9812"/>
                <a:gd name="T8" fmla="*/ 8558 w 9838"/>
                <a:gd name="T9" fmla="*/ 8456 h 9812"/>
                <a:gd name="T10" fmla="*/ 0 w 9838"/>
                <a:gd name="T11" fmla="*/ 1 h 9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38" h="9812" extrusionOk="0">
                  <a:moveTo>
                    <a:pt x="0" y="1"/>
                  </a:moveTo>
                  <a:cubicBezTo>
                    <a:pt x="0" y="5"/>
                    <a:pt x="5753" y="5848"/>
                    <a:pt x="8460" y="8555"/>
                  </a:cubicBezTo>
                  <a:cubicBezTo>
                    <a:pt x="9402" y="9497"/>
                    <a:pt x="9758" y="9811"/>
                    <a:pt x="9808" y="9811"/>
                  </a:cubicBezTo>
                  <a:cubicBezTo>
                    <a:pt x="9810" y="9811"/>
                    <a:pt x="9812" y="9811"/>
                    <a:pt x="9813" y="9809"/>
                  </a:cubicBezTo>
                  <a:cubicBezTo>
                    <a:pt x="9837" y="9785"/>
                    <a:pt x="9468" y="9371"/>
                    <a:pt x="8558" y="8456"/>
                  </a:cubicBezTo>
                  <a:cubicBezTo>
                    <a:pt x="5848" y="57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031;p14"/>
            <p:cNvSpPr/>
            <p:nvPr/>
          </p:nvSpPr>
          <p:spPr bwMode="auto">
            <a:xfrm>
              <a:off x="1682625" y="3981375"/>
              <a:ext cx="242375" cy="241700"/>
            </a:xfrm>
            <a:custGeom>
              <a:avLst/>
              <a:gdLst>
                <a:gd name="T0" fmla="*/ 1 w 9695"/>
                <a:gd name="T1" fmla="*/ 1 h 9668"/>
                <a:gd name="T2" fmla="*/ 8333 w 9695"/>
                <a:gd name="T3" fmla="*/ 8427 h 9668"/>
                <a:gd name="T4" fmla="*/ 9665 w 9695"/>
                <a:gd name="T5" fmla="*/ 9667 h 9668"/>
                <a:gd name="T6" fmla="*/ 9670 w 9695"/>
                <a:gd name="T7" fmla="*/ 9665 h 9668"/>
                <a:gd name="T8" fmla="*/ 8427 w 9695"/>
                <a:gd name="T9" fmla="*/ 8329 h 9668"/>
                <a:gd name="T10" fmla="*/ 1 w 9695"/>
                <a:gd name="T11" fmla="*/ 1 h 9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95" h="9668" extrusionOk="0">
                  <a:moveTo>
                    <a:pt x="1" y="1"/>
                  </a:moveTo>
                  <a:cubicBezTo>
                    <a:pt x="2" y="2"/>
                    <a:pt x="5660" y="5758"/>
                    <a:pt x="8333" y="8427"/>
                  </a:cubicBezTo>
                  <a:cubicBezTo>
                    <a:pt x="9263" y="9357"/>
                    <a:pt x="9614" y="9667"/>
                    <a:pt x="9665" y="9667"/>
                  </a:cubicBezTo>
                  <a:cubicBezTo>
                    <a:pt x="9667" y="9667"/>
                    <a:pt x="9669" y="9667"/>
                    <a:pt x="9670" y="9665"/>
                  </a:cubicBezTo>
                  <a:cubicBezTo>
                    <a:pt x="9694" y="9641"/>
                    <a:pt x="9329" y="9231"/>
                    <a:pt x="8427" y="8329"/>
                  </a:cubicBezTo>
                  <a:cubicBezTo>
                    <a:pt x="5758" y="566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032;p14"/>
            <p:cNvSpPr/>
            <p:nvPr/>
          </p:nvSpPr>
          <p:spPr bwMode="auto">
            <a:xfrm>
              <a:off x="1686125" y="3984850"/>
              <a:ext cx="238875" cy="238100"/>
            </a:xfrm>
            <a:custGeom>
              <a:avLst/>
              <a:gdLst>
                <a:gd name="T0" fmla="*/ 4 w 9555"/>
                <a:gd name="T1" fmla="*/ 1 h 9524"/>
                <a:gd name="T2" fmla="*/ 8205 w 9555"/>
                <a:gd name="T3" fmla="*/ 8296 h 9524"/>
                <a:gd name="T4" fmla="*/ 9525 w 9555"/>
                <a:gd name="T5" fmla="*/ 9524 h 9524"/>
                <a:gd name="T6" fmla="*/ 9530 w 9555"/>
                <a:gd name="T7" fmla="*/ 9522 h 9524"/>
                <a:gd name="T8" fmla="*/ 8304 w 9555"/>
                <a:gd name="T9" fmla="*/ 8202 h 9524"/>
                <a:gd name="T10" fmla="*/ 4 w 9555"/>
                <a:gd name="T11" fmla="*/ 1 h 9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55" h="9524" extrusionOk="0">
                  <a:moveTo>
                    <a:pt x="4" y="1"/>
                  </a:moveTo>
                  <a:cubicBezTo>
                    <a:pt x="0" y="5"/>
                    <a:pt x="5577" y="5668"/>
                    <a:pt x="8205" y="8296"/>
                  </a:cubicBezTo>
                  <a:cubicBezTo>
                    <a:pt x="9132" y="9223"/>
                    <a:pt x="9478" y="9524"/>
                    <a:pt x="9525" y="9524"/>
                  </a:cubicBezTo>
                  <a:cubicBezTo>
                    <a:pt x="9527" y="9524"/>
                    <a:pt x="9529" y="9523"/>
                    <a:pt x="9530" y="9522"/>
                  </a:cubicBezTo>
                  <a:cubicBezTo>
                    <a:pt x="9554" y="9498"/>
                    <a:pt x="9198" y="9092"/>
                    <a:pt x="8304" y="8202"/>
                  </a:cubicBezTo>
                  <a:cubicBezTo>
                    <a:pt x="5675" y="5569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033;p14"/>
            <p:cNvSpPr/>
            <p:nvPr/>
          </p:nvSpPr>
          <p:spPr bwMode="auto">
            <a:xfrm>
              <a:off x="1689700" y="3988450"/>
              <a:ext cx="235200" cy="234500"/>
            </a:xfrm>
            <a:custGeom>
              <a:avLst/>
              <a:gdLst>
                <a:gd name="T0" fmla="*/ 1 w 9408"/>
                <a:gd name="T1" fmla="*/ 0 h 9380"/>
                <a:gd name="T2" fmla="*/ 1 w 9408"/>
                <a:gd name="T3" fmla="*/ 0 h 9380"/>
                <a:gd name="T4" fmla="*/ 8075 w 9408"/>
                <a:gd name="T5" fmla="*/ 8169 h 9380"/>
                <a:gd name="T6" fmla="*/ 9378 w 9408"/>
                <a:gd name="T7" fmla="*/ 9380 h 9380"/>
                <a:gd name="T8" fmla="*/ 9383 w 9408"/>
                <a:gd name="T9" fmla="*/ 9378 h 9380"/>
                <a:gd name="T10" fmla="*/ 8173 w 9408"/>
                <a:gd name="T11" fmla="*/ 8070 h 9380"/>
                <a:gd name="T12" fmla="*/ 1 w 9408"/>
                <a:gd name="T13" fmla="*/ 0 h 9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8" h="93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487" y="5577"/>
                    <a:pt x="8075" y="8169"/>
                  </a:cubicBezTo>
                  <a:cubicBezTo>
                    <a:pt x="8988" y="9086"/>
                    <a:pt x="9327" y="9380"/>
                    <a:pt x="9378" y="9380"/>
                  </a:cubicBezTo>
                  <a:cubicBezTo>
                    <a:pt x="9380" y="9380"/>
                    <a:pt x="9381" y="9379"/>
                    <a:pt x="9383" y="9378"/>
                  </a:cubicBezTo>
                  <a:cubicBezTo>
                    <a:pt x="9407" y="9354"/>
                    <a:pt x="9055" y="8952"/>
                    <a:pt x="8173" y="8070"/>
                  </a:cubicBezTo>
                  <a:cubicBezTo>
                    <a:pt x="5578" y="548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034;p14"/>
            <p:cNvSpPr/>
            <p:nvPr/>
          </p:nvSpPr>
          <p:spPr bwMode="auto">
            <a:xfrm>
              <a:off x="1693200" y="3991825"/>
              <a:ext cx="231500" cy="231025"/>
            </a:xfrm>
            <a:custGeom>
              <a:avLst/>
              <a:gdLst>
                <a:gd name="T0" fmla="*/ 4 w 9260"/>
                <a:gd name="T1" fmla="*/ 1 h 9241"/>
                <a:gd name="T2" fmla="*/ 7943 w 9260"/>
                <a:gd name="T3" fmla="*/ 8042 h 9241"/>
                <a:gd name="T4" fmla="*/ 9230 w 9260"/>
                <a:gd name="T5" fmla="*/ 9241 h 9241"/>
                <a:gd name="T6" fmla="*/ 9234 w 9260"/>
                <a:gd name="T7" fmla="*/ 9239 h 9241"/>
                <a:gd name="T8" fmla="*/ 8041 w 9260"/>
                <a:gd name="T9" fmla="*/ 7948 h 9241"/>
                <a:gd name="T10" fmla="*/ 4 w 9260"/>
                <a:gd name="T11" fmla="*/ 1 h 9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0" h="9241" extrusionOk="0">
                  <a:moveTo>
                    <a:pt x="4" y="1"/>
                  </a:moveTo>
                  <a:cubicBezTo>
                    <a:pt x="0" y="9"/>
                    <a:pt x="5396" y="5491"/>
                    <a:pt x="7943" y="8042"/>
                  </a:cubicBezTo>
                  <a:cubicBezTo>
                    <a:pt x="8849" y="8944"/>
                    <a:pt x="9184" y="9241"/>
                    <a:pt x="9230" y="9241"/>
                  </a:cubicBezTo>
                  <a:cubicBezTo>
                    <a:pt x="9232" y="9241"/>
                    <a:pt x="9233" y="9240"/>
                    <a:pt x="9234" y="9239"/>
                  </a:cubicBezTo>
                  <a:cubicBezTo>
                    <a:pt x="9259" y="9215"/>
                    <a:pt x="8910" y="8817"/>
                    <a:pt x="8041" y="7948"/>
                  </a:cubicBezTo>
                  <a:cubicBezTo>
                    <a:pt x="5495" y="540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035;p14"/>
            <p:cNvSpPr/>
            <p:nvPr/>
          </p:nvSpPr>
          <p:spPr bwMode="auto">
            <a:xfrm>
              <a:off x="1696775" y="3995425"/>
              <a:ext cx="227800" cy="227425"/>
            </a:xfrm>
            <a:custGeom>
              <a:avLst/>
              <a:gdLst>
                <a:gd name="T0" fmla="*/ 1 w 9112"/>
                <a:gd name="T1" fmla="*/ 0 h 9097"/>
                <a:gd name="T2" fmla="*/ 7812 w 9112"/>
                <a:gd name="T3" fmla="*/ 7914 h 9097"/>
                <a:gd name="T4" fmla="*/ 9083 w 9112"/>
                <a:gd name="T5" fmla="*/ 9097 h 9097"/>
                <a:gd name="T6" fmla="*/ 9087 w 9112"/>
                <a:gd name="T7" fmla="*/ 9095 h 9097"/>
                <a:gd name="T8" fmla="*/ 7906 w 9112"/>
                <a:gd name="T9" fmla="*/ 7820 h 9097"/>
                <a:gd name="T10" fmla="*/ 1 w 9112"/>
                <a:gd name="T11" fmla="*/ 0 h 9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2" h="9097" extrusionOk="0">
                  <a:moveTo>
                    <a:pt x="1" y="0"/>
                  </a:moveTo>
                  <a:cubicBezTo>
                    <a:pt x="2" y="1"/>
                    <a:pt x="5307" y="5401"/>
                    <a:pt x="7812" y="7914"/>
                  </a:cubicBezTo>
                  <a:cubicBezTo>
                    <a:pt x="8706" y="8808"/>
                    <a:pt x="9036" y="9097"/>
                    <a:pt x="9083" y="9097"/>
                  </a:cubicBezTo>
                  <a:cubicBezTo>
                    <a:pt x="9085" y="9097"/>
                    <a:pt x="9086" y="9096"/>
                    <a:pt x="9087" y="9095"/>
                  </a:cubicBezTo>
                  <a:cubicBezTo>
                    <a:pt x="9112" y="9071"/>
                    <a:pt x="8767" y="8681"/>
                    <a:pt x="7906" y="7820"/>
                  </a:cubicBezTo>
                  <a:cubicBezTo>
                    <a:pt x="5397" y="5307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036;p14"/>
            <p:cNvSpPr/>
            <p:nvPr/>
          </p:nvSpPr>
          <p:spPr bwMode="auto">
            <a:xfrm>
              <a:off x="1700250" y="3998900"/>
              <a:ext cx="224325" cy="223650"/>
            </a:xfrm>
            <a:custGeom>
              <a:avLst/>
              <a:gdLst>
                <a:gd name="T0" fmla="*/ 5 w 8973"/>
                <a:gd name="T1" fmla="*/ 1 h 8946"/>
                <a:gd name="T2" fmla="*/ 7698 w 8973"/>
                <a:gd name="T3" fmla="*/ 7775 h 8946"/>
                <a:gd name="T4" fmla="*/ 8947 w 8973"/>
                <a:gd name="T5" fmla="*/ 8946 h 8946"/>
                <a:gd name="T6" fmla="*/ 8952 w 8973"/>
                <a:gd name="T7" fmla="*/ 8944 h 8946"/>
                <a:gd name="T8" fmla="*/ 7784 w 8973"/>
                <a:gd name="T9" fmla="*/ 7689 h 8946"/>
                <a:gd name="T10" fmla="*/ 5 w 8973"/>
                <a:gd name="T11" fmla="*/ 1 h 8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73" h="8946" extrusionOk="0">
                  <a:moveTo>
                    <a:pt x="5" y="1"/>
                  </a:moveTo>
                  <a:cubicBezTo>
                    <a:pt x="1" y="5"/>
                    <a:pt x="5221" y="5311"/>
                    <a:pt x="7698" y="7775"/>
                  </a:cubicBezTo>
                  <a:cubicBezTo>
                    <a:pt x="8574" y="8655"/>
                    <a:pt x="8898" y="8946"/>
                    <a:pt x="8947" y="8946"/>
                  </a:cubicBezTo>
                  <a:cubicBezTo>
                    <a:pt x="8950" y="8946"/>
                    <a:pt x="8951" y="8945"/>
                    <a:pt x="8952" y="8944"/>
                  </a:cubicBezTo>
                  <a:cubicBezTo>
                    <a:pt x="8973" y="8919"/>
                    <a:pt x="8637" y="8542"/>
                    <a:pt x="7784" y="7689"/>
                  </a:cubicBezTo>
                  <a:cubicBezTo>
                    <a:pt x="5315" y="522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037;p14"/>
            <p:cNvSpPr/>
            <p:nvPr/>
          </p:nvSpPr>
          <p:spPr bwMode="auto">
            <a:xfrm>
              <a:off x="1703850" y="4002500"/>
              <a:ext cx="220725" cy="220050"/>
            </a:xfrm>
            <a:custGeom>
              <a:avLst/>
              <a:gdLst>
                <a:gd name="T0" fmla="*/ 0 w 8829"/>
                <a:gd name="T1" fmla="*/ 0 h 8802"/>
                <a:gd name="T2" fmla="*/ 7562 w 8829"/>
                <a:gd name="T3" fmla="*/ 7648 h 8802"/>
                <a:gd name="T4" fmla="*/ 8799 w 8829"/>
                <a:gd name="T5" fmla="*/ 8802 h 8802"/>
                <a:gd name="T6" fmla="*/ 8804 w 8829"/>
                <a:gd name="T7" fmla="*/ 8800 h 8802"/>
                <a:gd name="T8" fmla="*/ 7652 w 8829"/>
                <a:gd name="T9" fmla="*/ 7562 h 8802"/>
                <a:gd name="T10" fmla="*/ 0 w 8829"/>
                <a:gd name="T11" fmla="*/ 0 h 8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29" h="8802" extrusionOk="0">
                  <a:moveTo>
                    <a:pt x="0" y="0"/>
                  </a:moveTo>
                  <a:cubicBezTo>
                    <a:pt x="2" y="1"/>
                    <a:pt x="5131" y="5220"/>
                    <a:pt x="7562" y="7648"/>
                  </a:cubicBezTo>
                  <a:cubicBezTo>
                    <a:pt x="8429" y="8519"/>
                    <a:pt x="8749" y="8802"/>
                    <a:pt x="8799" y="8802"/>
                  </a:cubicBezTo>
                  <a:cubicBezTo>
                    <a:pt x="8801" y="8802"/>
                    <a:pt x="8803" y="8801"/>
                    <a:pt x="8804" y="8800"/>
                  </a:cubicBezTo>
                  <a:cubicBezTo>
                    <a:pt x="8829" y="8775"/>
                    <a:pt x="8493" y="8402"/>
                    <a:pt x="7652" y="7562"/>
                  </a:cubicBezTo>
                  <a:cubicBezTo>
                    <a:pt x="5217" y="5130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038;p14"/>
            <p:cNvSpPr/>
            <p:nvPr/>
          </p:nvSpPr>
          <p:spPr bwMode="auto">
            <a:xfrm>
              <a:off x="1707225" y="4005975"/>
              <a:ext cx="217250" cy="216475"/>
            </a:xfrm>
            <a:custGeom>
              <a:avLst/>
              <a:gdLst>
                <a:gd name="T0" fmla="*/ 5 w 8690"/>
                <a:gd name="T1" fmla="*/ 1 h 8659"/>
                <a:gd name="T2" fmla="*/ 5 w 8690"/>
                <a:gd name="T3" fmla="*/ 1 h 8659"/>
                <a:gd name="T4" fmla="*/ 7439 w 8690"/>
                <a:gd name="T5" fmla="*/ 7521 h 8659"/>
                <a:gd name="T6" fmla="*/ 8661 w 8690"/>
                <a:gd name="T7" fmla="*/ 8658 h 8659"/>
                <a:gd name="T8" fmla="*/ 8665 w 8690"/>
                <a:gd name="T9" fmla="*/ 8657 h 8659"/>
                <a:gd name="T10" fmla="*/ 7525 w 8690"/>
                <a:gd name="T11" fmla="*/ 7431 h 8659"/>
                <a:gd name="T12" fmla="*/ 5 w 8690"/>
                <a:gd name="T13" fmla="*/ 1 h 8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90" h="8659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5044" y="5130"/>
                    <a:pt x="7439" y="7521"/>
                  </a:cubicBezTo>
                  <a:cubicBezTo>
                    <a:pt x="8300" y="8378"/>
                    <a:pt x="8615" y="8658"/>
                    <a:pt x="8661" y="8658"/>
                  </a:cubicBezTo>
                  <a:cubicBezTo>
                    <a:pt x="8663" y="8658"/>
                    <a:pt x="8664" y="8658"/>
                    <a:pt x="8665" y="8657"/>
                  </a:cubicBezTo>
                  <a:cubicBezTo>
                    <a:pt x="8690" y="8632"/>
                    <a:pt x="8362" y="8267"/>
                    <a:pt x="7525" y="7431"/>
                  </a:cubicBezTo>
                  <a:cubicBezTo>
                    <a:pt x="5139" y="504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039;p14"/>
            <p:cNvSpPr/>
            <p:nvPr/>
          </p:nvSpPr>
          <p:spPr bwMode="auto">
            <a:xfrm>
              <a:off x="1710825" y="4009575"/>
              <a:ext cx="213550" cy="212875"/>
            </a:xfrm>
            <a:custGeom>
              <a:avLst/>
              <a:gdLst>
                <a:gd name="T0" fmla="*/ 0 w 8542"/>
                <a:gd name="T1" fmla="*/ 0 h 8515"/>
                <a:gd name="T2" fmla="*/ 0 w 8542"/>
                <a:gd name="T3" fmla="*/ 0 h 8515"/>
                <a:gd name="T4" fmla="*/ 7307 w 8542"/>
                <a:gd name="T5" fmla="*/ 7389 h 8515"/>
                <a:gd name="T6" fmla="*/ 8512 w 8542"/>
                <a:gd name="T7" fmla="*/ 8514 h 8515"/>
                <a:gd name="T8" fmla="*/ 8517 w 8542"/>
                <a:gd name="T9" fmla="*/ 8513 h 8515"/>
                <a:gd name="T10" fmla="*/ 7394 w 8542"/>
                <a:gd name="T11" fmla="*/ 7303 h 8515"/>
                <a:gd name="T12" fmla="*/ 0 w 8542"/>
                <a:gd name="T13" fmla="*/ 0 h 8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2" h="851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958" y="5044"/>
                    <a:pt x="7307" y="7389"/>
                  </a:cubicBezTo>
                  <a:cubicBezTo>
                    <a:pt x="8156" y="8241"/>
                    <a:pt x="8462" y="8514"/>
                    <a:pt x="8512" y="8514"/>
                  </a:cubicBezTo>
                  <a:cubicBezTo>
                    <a:pt x="8514" y="8514"/>
                    <a:pt x="8516" y="8514"/>
                    <a:pt x="8517" y="8513"/>
                  </a:cubicBezTo>
                  <a:cubicBezTo>
                    <a:pt x="8542" y="8488"/>
                    <a:pt x="8218" y="8127"/>
                    <a:pt x="7394" y="7303"/>
                  </a:cubicBezTo>
                  <a:cubicBezTo>
                    <a:pt x="5045" y="495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040;p14"/>
            <p:cNvSpPr/>
            <p:nvPr/>
          </p:nvSpPr>
          <p:spPr bwMode="auto">
            <a:xfrm>
              <a:off x="1714300" y="4013150"/>
              <a:ext cx="210075" cy="209300"/>
            </a:xfrm>
            <a:custGeom>
              <a:avLst/>
              <a:gdLst>
                <a:gd name="T0" fmla="*/ 5 w 8403"/>
                <a:gd name="T1" fmla="*/ 1 h 8372"/>
                <a:gd name="T2" fmla="*/ 5 w 8403"/>
                <a:gd name="T3" fmla="*/ 1 h 8372"/>
                <a:gd name="T4" fmla="*/ 7181 w 8403"/>
                <a:gd name="T5" fmla="*/ 7263 h 8372"/>
                <a:gd name="T6" fmla="*/ 8373 w 8403"/>
                <a:gd name="T7" fmla="*/ 8371 h 8372"/>
                <a:gd name="T8" fmla="*/ 8378 w 8403"/>
                <a:gd name="T9" fmla="*/ 8370 h 8372"/>
                <a:gd name="T10" fmla="*/ 7271 w 8403"/>
                <a:gd name="T11" fmla="*/ 7177 h 8372"/>
                <a:gd name="T12" fmla="*/ 5 w 8403"/>
                <a:gd name="T13" fmla="*/ 1 h 8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3" h="837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872" y="4950"/>
                    <a:pt x="7181" y="7263"/>
                  </a:cubicBezTo>
                  <a:cubicBezTo>
                    <a:pt x="8021" y="8102"/>
                    <a:pt x="8323" y="8371"/>
                    <a:pt x="8373" y="8371"/>
                  </a:cubicBezTo>
                  <a:cubicBezTo>
                    <a:pt x="8375" y="8371"/>
                    <a:pt x="8377" y="8371"/>
                    <a:pt x="8378" y="8370"/>
                  </a:cubicBezTo>
                  <a:cubicBezTo>
                    <a:pt x="8403" y="8345"/>
                    <a:pt x="8083" y="7993"/>
                    <a:pt x="7271" y="7177"/>
                  </a:cubicBezTo>
                  <a:cubicBezTo>
                    <a:pt x="4959" y="48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041;p14"/>
            <p:cNvSpPr/>
            <p:nvPr/>
          </p:nvSpPr>
          <p:spPr bwMode="auto">
            <a:xfrm>
              <a:off x="1717900" y="4016650"/>
              <a:ext cx="206375" cy="205700"/>
            </a:xfrm>
            <a:custGeom>
              <a:avLst/>
              <a:gdLst>
                <a:gd name="T0" fmla="*/ 0 w 8255"/>
                <a:gd name="T1" fmla="*/ 0 h 8228"/>
                <a:gd name="T2" fmla="*/ 0 w 8255"/>
                <a:gd name="T3" fmla="*/ 0 h 8228"/>
                <a:gd name="T4" fmla="*/ 7049 w 8255"/>
                <a:gd name="T5" fmla="*/ 7135 h 8228"/>
                <a:gd name="T6" fmla="*/ 8221 w 8255"/>
                <a:gd name="T7" fmla="*/ 8227 h 8228"/>
                <a:gd name="T8" fmla="*/ 8226 w 8255"/>
                <a:gd name="T9" fmla="*/ 8226 h 8228"/>
                <a:gd name="T10" fmla="*/ 7135 w 8255"/>
                <a:gd name="T11" fmla="*/ 7045 h 8228"/>
                <a:gd name="T12" fmla="*/ 0 w 8255"/>
                <a:gd name="T13" fmla="*/ 0 h 8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55" h="822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777" y="4863"/>
                    <a:pt x="7049" y="7135"/>
                  </a:cubicBezTo>
                  <a:cubicBezTo>
                    <a:pt x="7877" y="7959"/>
                    <a:pt x="8176" y="8227"/>
                    <a:pt x="8221" y="8227"/>
                  </a:cubicBezTo>
                  <a:cubicBezTo>
                    <a:pt x="8223" y="8227"/>
                    <a:pt x="8225" y="8227"/>
                    <a:pt x="8226" y="8226"/>
                  </a:cubicBezTo>
                  <a:cubicBezTo>
                    <a:pt x="8255" y="8201"/>
                    <a:pt x="7939" y="7853"/>
                    <a:pt x="7135" y="7045"/>
                  </a:cubicBezTo>
                  <a:cubicBezTo>
                    <a:pt x="4865" y="4779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042;p14"/>
            <p:cNvSpPr/>
            <p:nvPr/>
          </p:nvSpPr>
          <p:spPr bwMode="auto">
            <a:xfrm>
              <a:off x="1721375" y="4020225"/>
              <a:ext cx="202900" cy="202125"/>
            </a:xfrm>
            <a:custGeom>
              <a:avLst/>
              <a:gdLst>
                <a:gd name="T0" fmla="*/ 5 w 8116"/>
                <a:gd name="T1" fmla="*/ 1 h 8085"/>
                <a:gd name="T2" fmla="*/ 5 w 8116"/>
                <a:gd name="T3" fmla="*/ 1 h 8085"/>
                <a:gd name="T4" fmla="*/ 6922 w 8116"/>
                <a:gd name="T5" fmla="*/ 7004 h 8085"/>
                <a:gd name="T6" fmla="*/ 8082 w 8116"/>
                <a:gd name="T7" fmla="*/ 8084 h 8085"/>
                <a:gd name="T8" fmla="*/ 8087 w 8116"/>
                <a:gd name="T9" fmla="*/ 8083 h 8085"/>
                <a:gd name="T10" fmla="*/ 7013 w 8116"/>
                <a:gd name="T11" fmla="*/ 6918 h 8085"/>
                <a:gd name="T12" fmla="*/ 5 w 8116"/>
                <a:gd name="T13" fmla="*/ 1 h 8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6" h="80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696" y="4769"/>
                    <a:pt x="6922" y="7004"/>
                  </a:cubicBezTo>
                  <a:cubicBezTo>
                    <a:pt x="7742" y="7820"/>
                    <a:pt x="8037" y="8084"/>
                    <a:pt x="8082" y="8084"/>
                  </a:cubicBezTo>
                  <a:cubicBezTo>
                    <a:pt x="8084" y="8084"/>
                    <a:pt x="8086" y="8084"/>
                    <a:pt x="8087" y="8083"/>
                  </a:cubicBezTo>
                  <a:cubicBezTo>
                    <a:pt x="8116" y="8058"/>
                    <a:pt x="7808" y="7714"/>
                    <a:pt x="7013" y="6918"/>
                  </a:cubicBezTo>
                  <a:cubicBezTo>
                    <a:pt x="4780" y="468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043;p14"/>
            <p:cNvSpPr/>
            <p:nvPr/>
          </p:nvSpPr>
          <p:spPr bwMode="auto">
            <a:xfrm>
              <a:off x="1724975" y="4023600"/>
              <a:ext cx="199000" cy="198425"/>
            </a:xfrm>
            <a:custGeom>
              <a:avLst/>
              <a:gdLst>
                <a:gd name="T0" fmla="*/ 0 w 7960"/>
                <a:gd name="T1" fmla="*/ 1 h 7937"/>
                <a:gd name="T2" fmla="*/ 0 w 7960"/>
                <a:gd name="T3" fmla="*/ 1 h 7937"/>
                <a:gd name="T4" fmla="*/ 6791 w 7960"/>
                <a:gd name="T5" fmla="*/ 6877 h 7937"/>
                <a:gd name="T6" fmla="*/ 7931 w 7960"/>
                <a:gd name="T7" fmla="*/ 7937 h 7937"/>
                <a:gd name="T8" fmla="*/ 7935 w 7960"/>
                <a:gd name="T9" fmla="*/ 7935 h 7937"/>
                <a:gd name="T10" fmla="*/ 6873 w 7960"/>
                <a:gd name="T11" fmla="*/ 6795 h 7937"/>
                <a:gd name="T12" fmla="*/ 0 w 7960"/>
                <a:gd name="T13" fmla="*/ 1 h 7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0" h="793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4601" y="4688"/>
                    <a:pt x="6791" y="6877"/>
                  </a:cubicBezTo>
                  <a:cubicBezTo>
                    <a:pt x="7599" y="7686"/>
                    <a:pt x="7891" y="7937"/>
                    <a:pt x="7931" y="7937"/>
                  </a:cubicBezTo>
                  <a:cubicBezTo>
                    <a:pt x="7933" y="7937"/>
                    <a:pt x="7934" y="7936"/>
                    <a:pt x="7935" y="7935"/>
                  </a:cubicBezTo>
                  <a:cubicBezTo>
                    <a:pt x="7959" y="7915"/>
                    <a:pt x="7656" y="7579"/>
                    <a:pt x="6873" y="6795"/>
                  </a:cubicBezTo>
                  <a:cubicBezTo>
                    <a:pt x="4684" y="4607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044;p14"/>
            <p:cNvSpPr/>
            <p:nvPr/>
          </p:nvSpPr>
          <p:spPr bwMode="auto">
            <a:xfrm>
              <a:off x="1728450" y="4027200"/>
              <a:ext cx="195525" cy="194825"/>
            </a:xfrm>
            <a:custGeom>
              <a:avLst/>
              <a:gdLst>
                <a:gd name="T0" fmla="*/ 5 w 7821"/>
                <a:gd name="T1" fmla="*/ 0 h 7793"/>
                <a:gd name="T2" fmla="*/ 5 w 7821"/>
                <a:gd name="T3" fmla="*/ 0 h 7793"/>
                <a:gd name="T4" fmla="*/ 6668 w 7821"/>
                <a:gd name="T5" fmla="*/ 6746 h 7793"/>
                <a:gd name="T6" fmla="*/ 7792 w 7821"/>
                <a:gd name="T7" fmla="*/ 7793 h 7793"/>
                <a:gd name="T8" fmla="*/ 7796 w 7821"/>
                <a:gd name="T9" fmla="*/ 7791 h 7793"/>
                <a:gd name="T10" fmla="*/ 6750 w 7821"/>
                <a:gd name="T11" fmla="*/ 6664 h 7793"/>
                <a:gd name="T12" fmla="*/ 5 w 7821"/>
                <a:gd name="T13" fmla="*/ 0 h 7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21" h="779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4515" y="4593"/>
                    <a:pt x="6668" y="6746"/>
                  </a:cubicBezTo>
                  <a:cubicBezTo>
                    <a:pt x="7464" y="7545"/>
                    <a:pt x="7752" y="7793"/>
                    <a:pt x="7792" y="7793"/>
                  </a:cubicBezTo>
                  <a:cubicBezTo>
                    <a:pt x="7794" y="7793"/>
                    <a:pt x="7795" y="7792"/>
                    <a:pt x="7796" y="7791"/>
                  </a:cubicBezTo>
                  <a:cubicBezTo>
                    <a:pt x="7820" y="7771"/>
                    <a:pt x="7521" y="7439"/>
                    <a:pt x="6750" y="6664"/>
                  </a:cubicBezTo>
                  <a:cubicBezTo>
                    <a:pt x="4598" y="45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045;p14"/>
            <p:cNvSpPr/>
            <p:nvPr/>
          </p:nvSpPr>
          <p:spPr bwMode="auto">
            <a:xfrm>
              <a:off x="1732050" y="4030675"/>
              <a:ext cx="191825" cy="191250"/>
            </a:xfrm>
            <a:custGeom>
              <a:avLst/>
              <a:gdLst>
                <a:gd name="T0" fmla="*/ 0 w 7673"/>
                <a:gd name="T1" fmla="*/ 1 h 7650"/>
                <a:gd name="T2" fmla="*/ 0 w 7673"/>
                <a:gd name="T3" fmla="*/ 1 h 7650"/>
                <a:gd name="T4" fmla="*/ 6536 w 7673"/>
                <a:gd name="T5" fmla="*/ 6615 h 7650"/>
                <a:gd name="T6" fmla="*/ 7648 w 7673"/>
                <a:gd name="T7" fmla="*/ 7650 h 7650"/>
                <a:gd name="T8" fmla="*/ 7652 w 7673"/>
                <a:gd name="T9" fmla="*/ 7648 h 7650"/>
                <a:gd name="T10" fmla="*/ 6614 w 7673"/>
                <a:gd name="T11" fmla="*/ 6537 h 7650"/>
                <a:gd name="T12" fmla="*/ 0 w 7673"/>
                <a:gd name="T13" fmla="*/ 1 h 7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73" h="765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429" y="4507"/>
                    <a:pt x="6536" y="6615"/>
                  </a:cubicBezTo>
                  <a:cubicBezTo>
                    <a:pt x="7324" y="7403"/>
                    <a:pt x="7609" y="7650"/>
                    <a:pt x="7648" y="7650"/>
                  </a:cubicBezTo>
                  <a:cubicBezTo>
                    <a:pt x="7650" y="7650"/>
                    <a:pt x="7651" y="7649"/>
                    <a:pt x="7652" y="7648"/>
                  </a:cubicBezTo>
                  <a:cubicBezTo>
                    <a:pt x="7672" y="7628"/>
                    <a:pt x="7381" y="7300"/>
                    <a:pt x="6614" y="6537"/>
                  </a:cubicBezTo>
                  <a:cubicBezTo>
                    <a:pt x="4503" y="442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046;p14"/>
            <p:cNvSpPr/>
            <p:nvPr/>
          </p:nvSpPr>
          <p:spPr bwMode="auto">
            <a:xfrm>
              <a:off x="1735425" y="4034275"/>
              <a:ext cx="188450" cy="187650"/>
            </a:xfrm>
            <a:custGeom>
              <a:avLst/>
              <a:gdLst>
                <a:gd name="T0" fmla="*/ 5 w 7538"/>
                <a:gd name="T1" fmla="*/ 0 h 7506"/>
                <a:gd name="T2" fmla="*/ 5 w 7538"/>
                <a:gd name="T3" fmla="*/ 0 h 7506"/>
                <a:gd name="T4" fmla="*/ 6418 w 7538"/>
                <a:gd name="T5" fmla="*/ 6483 h 7506"/>
                <a:gd name="T6" fmla="*/ 7513 w 7538"/>
                <a:gd name="T7" fmla="*/ 7506 h 7506"/>
                <a:gd name="T8" fmla="*/ 7517 w 7538"/>
                <a:gd name="T9" fmla="*/ 7504 h 7506"/>
                <a:gd name="T10" fmla="*/ 6496 w 7538"/>
                <a:gd name="T11" fmla="*/ 6409 h 7506"/>
                <a:gd name="T12" fmla="*/ 5 w 7538"/>
                <a:gd name="T13" fmla="*/ 0 h 7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38" h="750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4343" y="4413"/>
                    <a:pt x="6418" y="6483"/>
                  </a:cubicBezTo>
                  <a:cubicBezTo>
                    <a:pt x="7197" y="7263"/>
                    <a:pt x="7474" y="7506"/>
                    <a:pt x="7513" y="7506"/>
                  </a:cubicBezTo>
                  <a:cubicBezTo>
                    <a:pt x="7515" y="7506"/>
                    <a:pt x="7516" y="7505"/>
                    <a:pt x="7517" y="7504"/>
                  </a:cubicBezTo>
                  <a:cubicBezTo>
                    <a:pt x="7537" y="7484"/>
                    <a:pt x="7250" y="7160"/>
                    <a:pt x="6496" y="6409"/>
                  </a:cubicBezTo>
                  <a:cubicBezTo>
                    <a:pt x="4422" y="434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047;p14"/>
            <p:cNvSpPr/>
            <p:nvPr/>
          </p:nvSpPr>
          <p:spPr bwMode="auto">
            <a:xfrm>
              <a:off x="1739000" y="4037750"/>
              <a:ext cx="184775" cy="184075"/>
            </a:xfrm>
            <a:custGeom>
              <a:avLst/>
              <a:gdLst>
                <a:gd name="T0" fmla="*/ 9 w 7391"/>
                <a:gd name="T1" fmla="*/ 1 h 7363"/>
                <a:gd name="T2" fmla="*/ 9 w 7391"/>
                <a:gd name="T3" fmla="*/ 1 h 7363"/>
                <a:gd name="T4" fmla="*/ 6287 w 7391"/>
                <a:gd name="T5" fmla="*/ 6357 h 7363"/>
                <a:gd name="T6" fmla="*/ 7366 w 7391"/>
                <a:gd name="T7" fmla="*/ 7362 h 7363"/>
                <a:gd name="T8" fmla="*/ 7370 w 7391"/>
                <a:gd name="T9" fmla="*/ 7361 h 7363"/>
                <a:gd name="T10" fmla="*/ 6365 w 7391"/>
                <a:gd name="T11" fmla="*/ 6279 h 7363"/>
                <a:gd name="T12" fmla="*/ 9 w 7391"/>
                <a:gd name="T13" fmla="*/ 1 h 7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91" h="736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253" y="4327"/>
                    <a:pt x="6287" y="6357"/>
                  </a:cubicBezTo>
                  <a:cubicBezTo>
                    <a:pt x="7054" y="7124"/>
                    <a:pt x="7327" y="7362"/>
                    <a:pt x="7366" y="7362"/>
                  </a:cubicBezTo>
                  <a:cubicBezTo>
                    <a:pt x="7368" y="7362"/>
                    <a:pt x="7369" y="7362"/>
                    <a:pt x="7370" y="7361"/>
                  </a:cubicBezTo>
                  <a:cubicBezTo>
                    <a:pt x="7390" y="7341"/>
                    <a:pt x="7107" y="7021"/>
                    <a:pt x="6365" y="6279"/>
                  </a:cubicBezTo>
                  <a:cubicBezTo>
                    <a:pt x="4336" y="425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048;p14"/>
            <p:cNvSpPr/>
            <p:nvPr/>
          </p:nvSpPr>
          <p:spPr bwMode="auto">
            <a:xfrm>
              <a:off x="1742500" y="4041350"/>
              <a:ext cx="181050" cy="180475"/>
            </a:xfrm>
            <a:custGeom>
              <a:avLst/>
              <a:gdLst>
                <a:gd name="T0" fmla="*/ 4 w 7242"/>
                <a:gd name="T1" fmla="*/ 0 h 7219"/>
                <a:gd name="T2" fmla="*/ 4 w 7242"/>
                <a:gd name="T3" fmla="*/ 0 h 7219"/>
                <a:gd name="T4" fmla="*/ 6155 w 7242"/>
                <a:gd name="T5" fmla="*/ 6229 h 7219"/>
                <a:gd name="T6" fmla="*/ 7218 w 7242"/>
                <a:gd name="T7" fmla="*/ 7218 h 7219"/>
                <a:gd name="T8" fmla="*/ 7221 w 7242"/>
                <a:gd name="T9" fmla="*/ 7217 h 7219"/>
                <a:gd name="T10" fmla="*/ 6233 w 7242"/>
                <a:gd name="T11" fmla="*/ 6151 h 7219"/>
                <a:gd name="T12" fmla="*/ 4 w 7242"/>
                <a:gd name="T13" fmla="*/ 0 h 7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42" h="721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4162" y="4232"/>
                    <a:pt x="6155" y="6229"/>
                  </a:cubicBezTo>
                  <a:cubicBezTo>
                    <a:pt x="6914" y="6984"/>
                    <a:pt x="7179" y="7218"/>
                    <a:pt x="7218" y="7218"/>
                  </a:cubicBezTo>
                  <a:cubicBezTo>
                    <a:pt x="7219" y="7218"/>
                    <a:pt x="7221" y="7218"/>
                    <a:pt x="7221" y="7217"/>
                  </a:cubicBezTo>
                  <a:cubicBezTo>
                    <a:pt x="7242" y="7197"/>
                    <a:pt x="6967" y="6885"/>
                    <a:pt x="6233" y="6151"/>
                  </a:cubicBezTo>
                  <a:cubicBezTo>
                    <a:pt x="4241" y="415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049;p14"/>
            <p:cNvSpPr/>
            <p:nvPr/>
          </p:nvSpPr>
          <p:spPr bwMode="auto">
            <a:xfrm>
              <a:off x="1746075" y="4044825"/>
              <a:ext cx="177475" cy="176900"/>
            </a:xfrm>
            <a:custGeom>
              <a:avLst/>
              <a:gdLst>
                <a:gd name="T0" fmla="*/ 5 w 7099"/>
                <a:gd name="T1" fmla="*/ 1 h 7076"/>
                <a:gd name="T2" fmla="*/ 5 w 7099"/>
                <a:gd name="T3" fmla="*/ 1 h 7076"/>
                <a:gd name="T4" fmla="*/ 6029 w 7099"/>
                <a:gd name="T5" fmla="*/ 6098 h 7076"/>
                <a:gd name="T6" fmla="*/ 7075 w 7099"/>
                <a:gd name="T7" fmla="*/ 7075 h 7076"/>
                <a:gd name="T8" fmla="*/ 7078 w 7099"/>
                <a:gd name="T9" fmla="*/ 7074 h 7076"/>
                <a:gd name="T10" fmla="*/ 6107 w 7099"/>
                <a:gd name="T11" fmla="*/ 6020 h 7076"/>
                <a:gd name="T12" fmla="*/ 5 w 7099"/>
                <a:gd name="T13" fmla="*/ 1 h 7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9" h="707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077" y="4146"/>
                    <a:pt x="6029" y="6098"/>
                  </a:cubicBezTo>
                  <a:cubicBezTo>
                    <a:pt x="6776" y="6841"/>
                    <a:pt x="7036" y="7075"/>
                    <a:pt x="7075" y="7075"/>
                  </a:cubicBezTo>
                  <a:cubicBezTo>
                    <a:pt x="7076" y="7075"/>
                    <a:pt x="7078" y="7075"/>
                    <a:pt x="7078" y="7074"/>
                  </a:cubicBezTo>
                  <a:cubicBezTo>
                    <a:pt x="7099" y="7054"/>
                    <a:pt x="6828" y="6746"/>
                    <a:pt x="6107" y="6020"/>
                  </a:cubicBezTo>
                  <a:cubicBezTo>
                    <a:pt x="4157" y="4070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050;p14"/>
            <p:cNvSpPr/>
            <p:nvPr/>
          </p:nvSpPr>
          <p:spPr bwMode="auto">
            <a:xfrm>
              <a:off x="1749575" y="4048425"/>
              <a:ext cx="173875" cy="173300"/>
            </a:xfrm>
            <a:custGeom>
              <a:avLst/>
              <a:gdLst>
                <a:gd name="T0" fmla="*/ 4 w 6955"/>
                <a:gd name="T1" fmla="*/ 0 h 6932"/>
                <a:gd name="T2" fmla="*/ 4 w 6955"/>
                <a:gd name="T3" fmla="*/ 0 h 6932"/>
                <a:gd name="T4" fmla="*/ 5897 w 6955"/>
                <a:gd name="T5" fmla="*/ 5971 h 6932"/>
                <a:gd name="T6" fmla="*/ 6931 w 6955"/>
                <a:gd name="T7" fmla="*/ 6931 h 6932"/>
                <a:gd name="T8" fmla="*/ 6934 w 6955"/>
                <a:gd name="T9" fmla="*/ 6930 h 6932"/>
                <a:gd name="T10" fmla="*/ 5975 w 6955"/>
                <a:gd name="T11" fmla="*/ 5893 h 6932"/>
                <a:gd name="T12" fmla="*/ 4 w 6955"/>
                <a:gd name="T13" fmla="*/ 0 h 6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55" h="693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986" y="4052"/>
                    <a:pt x="5897" y="5971"/>
                  </a:cubicBezTo>
                  <a:cubicBezTo>
                    <a:pt x="6635" y="6701"/>
                    <a:pt x="6892" y="6931"/>
                    <a:pt x="6931" y="6931"/>
                  </a:cubicBezTo>
                  <a:cubicBezTo>
                    <a:pt x="6932" y="6931"/>
                    <a:pt x="6933" y="6931"/>
                    <a:pt x="6934" y="6930"/>
                  </a:cubicBezTo>
                  <a:cubicBezTo>
                    <a:pt x="6955" y="6910"/>
                    <a:pt x="6692" y="6610"/>
                    <a:pt x="5975" y="5893"/>
                  </a:cubicBezTo>
                  <a:cubicBezTo>
                    <a:pt x="4062" y="39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051;p14"/>
            <p:cNvSpPr/>
            <p:nvPr/>
          </p:nvSpPr>
          <p:spPr bwMode="auto">
            <a:xfrm>
              <a:off x="1753150" y="4051800"/>
              <a:ext cx="170300" cy="169625"/>
            </a:xfrm>
            <a:custGeom>
              <a:avLst/>
              <a:gdLst>
                <a:gd name="T0" fmla="*/ 5 w 6812"/>
                <a:gd name="T1" fmla="*/ 1 h 6785"/>
                <a:gd name="T2" fmla="*/ 5 w 6812"/>
                <a:gd name="T3" fmla="*/ 1 h 6785"/>
                <a:gd name="T4" fmla="*/ 5778 w 6812"/>
                <a:gd name="T5" fmla="*/ 5840 h 6785"/>
                <a:gd name="T6" fmla="*/ 6787 w 6812"/>
                <a:gd name="T7" fmla="*/ 6784 h 6785"/>
                <a:gd name="T8" fmla="*/ 6791 w 6812"/>
                <a:gd name="T9" fmla="*/ 6783 h 6785"/>
                <a:gd name="T10" fmla="*/ 5848 w 6812"/>
                <a:gd name="T11" fmla="*/ 5770 h 6785"/>
                <a:gd name="T12" fmla="*/ 5 w 6812"/>
                <a:gd name="T13" fmla="*/ 1 h 6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12" h="67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896" y="3970"/>
                    <a:pt x="5778" y="5840"/>
                  </a:cubicBezTo>
                  <a:cubicBezTo>
                    <a:pt x="6496" y="6561"/>
                    <a:pt x="6749" y="6784"/>
                    <a:pt x="6787" y="6784"/>
                  </a:cubicBezTo>
                  <a:cubicBezTo>
                    <a:pt x="6789" y="6784"/>
                    <a:pt x="6790" y="6784"/>
                    <a:pt x="6791" y="6783"/>
                  </a:cubicBezTo>
                  <a:cubicBezTo>
                    <a:pt x="6812" y="6762"/>
                    <a:pt x="6558" y="6475"/>
                    <a:pt x="5848" y="5770"/>
                  </a:cubicBezTo>
                  <a:cubicBezTo>
                    <a:pt x="3975" y="389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052;p14"/>
            <p:cNvSpPr/>
            <p:nvPr/>
          </p:nvSpPr>
          <p:spPr bwMode="auto">
            <a:xfrm>
              <a:off x="1756650" y="4055400"/>
              <a:ext cx="166600" cy="166025"/>
            </a:xfrm>
            <a:custGeom>
              <a:avLst/>
              <a:gdLst>
                <a:gd name="T0" fmla="*/ 4 w 6664"/>
                <a:gd name="T1" fmla="*/ 0 h 6641"/>
                <a:gd name="T2" fmla="*/ 4 w 6664"/>
                <a:gd name="T3" fmla="*/ 0 h 6641"/>
                <a:gd name="T4" fmla="*/ 5643 w 6664"/>
                <a:gd name="T5" fmla="*/ 5712 h 6641"/>
                <a:gd name="T6" fmla="*/ 6639 w 6664"/>
                <a:gd name="T7" fmla="*/ 6640 h 6641"/>
                <a:gd name="T8" fmla="*/ 6643 w 6664"/>
                <a:gd name="T9" fmla="*/ 6639 h 6641"/>
                <a:gd name="T10" fmla="*/ 5712 w 6664"/>
                <a:gd name="T11" fmla="*/ 5638 h 6641"/>
                <a:gd name="T12" fmla="*/ 4 w 6664"/>
                <a:gd name="T13" fmla="*/ 0 h 6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64" h="664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814" y="3875"/>
                    <a:pt x="5643" y="5712"/>
                  </a:cubicBezTo>
                  <a:cubicBezTo>
                    <a:pt x="6352" y="6422"/>
                    <a:pt x="6597" y="6640"/>
                    <a:pt x="6639" y="6640"/>
                  </a:cubicBezTo>
                  <a:cubicBezTo>
                    <a:pt x="6641" y="6640"/>
                    <a:pt x="6642" y="6640"/>
                    <a:pt x="6643" y="6639"/>
                  </a:cubicBezTo>
                  <a:cubicBezTo>
                    <a:pt x="6664" y="6618"/>
                    <a:pt x="6409" y="6335"/>
                    <a:pt x="5712" y="5638"/>
                  </a:cubicBezTo>
                  <a:cubicBezTo>
                    <a:pt x="3884" y="381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053;p14"/>
            <p:cNvSpPr/>
            <p:nvPr/>
          </p:nvSpPr>
          <p:spPr bwMode="auto">
            <a:xfrm>
              <a:off x="1760225" y="4058875"/>
              <a:ext cx="163025" cy="162450"/>
            </a:xfrm>
            <a:custGeom>
              <a:avLst/>
              <a:gdLst>
                <a:gd name="T0" fmla="*/ 5 w 6521"/>
                <a:gd name="T1" fmla="*/ 0 h 6498"/>
                <a:gd name="T2" fmla="*/ 5 w 6521"/>
                <a:gd name="T3" fmla="*/ 0 h 6498"/>
                <a:gd name="T4" fmla="*/ 5516 w 6521"/>
                <a:gd name="T5" fmla="*/ 5581 h 6498"/>
                <a:gd name="T6" fmla="*/ 6496 w 6521"/>
                <a:gd name="T7" fmla="*/ 6497 h 6498"/>
                <a:gd name="T8" fmla="*/ 6500 w 6521"/>
                <a:gd name="T9" fmla="*/ 6496 h 6498"/>
                <a:gd name="T10" fmla="*/ 5586 w 6521"/>
                <a:gd name="T11" fmla="*/ 5512 h 6498"/>
                <a:gd name="T12" fmla="*/ 5 w 6521"/>
                <a:gd name="T13" fmla="*/ 0 h 6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1" h="649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720" y="3793"/>
                    <a:pt x="5516" y="5581"/>
                  </a:cubicBezTo>
                  <a:cubicBezTo>
                    <a:pt x="6210" y="6279"/>
                    <a:pt x="6458" y="6497"/>
                    <a:pt x="6496" y="6497"/>
                  </a:cubicBezTo>
                  <a:cubicBezTo>
                    <a:pt x="6498" y="6497"/>
                    <a:pt x="6499" y="6497"/>
                    <a:pt x="6500" y="6496"/>
                  </a:cubicBezTo>
                  <a:cubicBezTo>
                    <a:pt x="6521" y="6475"/>
                    <a:pt x="6275" y="6196"/>
                    <a:pt x="5586" y="5512"/>
                  </a:cubicBezTo>
                  <a:cubicBezTo>
                    <a:pt x="3795" y="371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054;p14"/>
            <p:cNvSpPr/>
            <p:nvPr/>
          </p:nvSpPr>
          <p:spPr bwMode="auto">
            <a:xfrm>
              <a:off x="1763625" y="4062475"/>
              <a:ext cx="159425" cy="158850"/>
            </a:xfrm>
            <a:custGeom>
              <a:avLst/>
              <a:gdLst>
                <a:gd name="T0" fmla="*/ 4 w 6377"/>
                <a:gd name="T1" fmla="*/ 0 h 6354"/>
                <a:gd name="T2" fmla="*/ 4 w 6377"/>
                <a:gd name="T3" fmla="*/ 0 h 6354"/>
                <a:gd name="T4" fmla="*/ 5388 w 6377"/>
                <a:gd name="T5" fmla="*/ 5454 h 6354"/>
                <a:gd name="T6" fmla="*/ 6352 w 6377"/>
                <a:gd name="T7" fmla="*/ 6353 h 6354"/>
                <a:gd name="T8" fmla="*/ 6356 w 6377"/>
                <a:gd name="T9" fmla="*/ 6352 h 6354"/>
                <a:gd name="T10" fmla="*/ 5462 w 6377"/>
                <a:gd name="T11" fmla="*/ 5384 h 6354"/>
                <a:gd name="T12" fmla="*/ 4 w 6377"/>
                <a:gd name="T13" fmla="*/ 0 h 6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7" h="635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637" y="3703"/>
                    <a:pt x="5388" y="5454"/>
                  </a:cubicBezTo>
                  <a:cubicBezTo>
                    <a:pt x="6074" y="6139"/>
                    <a:pt x="6314" y="6353"/>
                    <a:pt x="6352" y="6353"/>
                  </a:cubicBezTo>
                  <a:cubicBezTo>
                    <a:pt x="6354" y="6353"/>
                    <a:pt x="6355" y="6353"/>
                    <a:pt x="6356" y="6352"/>
                  </a:cubicBezTo>
                  <a:cubicBezTo>
                    <a:pt x="6376" y="6331"/>
                    <a:pt x="6139" y="6061"/>
                    <a:pt x="5462" y="5384"/>
                  </a:cubicBezTo>
                  <a:cubicBezTo>
                    <a:pt x="3708" y="363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055;p14"/>
            <p:cNvSpPr/>
            <p:nvPr/>
          </p:nvSpPr>
          <p:spPr bwMode="auto">
            <a:xfrm>
              <a:off x="1767200" y="4065950"/>
              <a:ext cx="155850" cy="155275"/>
            </a:xfrm>
            <a:custGeom>
              <a:avLst/>
              <a:gdLst>
                <a:gd name="T0" fmla="*/ 9 w 6234"/>
                <a:gd name="T1" fmla="*/ 0 h 6211"/>
                <a:gd name="T2" fmla="*/ 9 w 6234"/>
                <a:gd name="T3" fmla="*/ 0 h 6211"/>
                <a:gd name="T4" fmla="*/ 5266 w 6234"/>
                <a:gd name="T5" fmla="*/ 5319 h 6211"/>
                <a:gd name="T6" fmla="*/ 6217 w 6234"/>
                <a:gd name="T7" fmla="*/ 6210 h 6211"/>
                <a:gd name="T8" fmla="*/ 6221 w 6234"/>
                <a:gd name="T9" fmla="*/ 6209 h 6211"/>
                <a:gd name="T10" fmla="*/ 5331 w 6234"/>
                <a:gd name="T11" fmla="*/ 5253 h 6211"/>
                <a:gd name="T12" fmla="*/ 9 w 6234"/>
                <a:gd name="T13" fmla="*/ 0 h 6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34" h="621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3548" y="3613"/>
                    <a:pt x="5266" y="5319"/>
                  </a:cubicBezTo>
                  <a:cubicBezTo>
                    <a:pt x="5943" y="6000"/>
                    <a:pt x="6179" y="6210"/>
                    <a:pt x="6217" y="6210"/>
                  </a:cubicBezTo>
                  <a:cubicBezTo>
                    <a:pt x="6219" y="6210"/>
                    <a:pt x="6220" y="6210"/>
                    <a:pt x="6221" y="6209"/>
                  </a:cubicBezTo>
                  <a:cubicBezTo>
                    <a:pt x="6233" y="6188"/>
                    <a:pt x="6000" y="5922"/>
                    <a:pt x="5331" y="5253"/>
                  </a:cubicBezTo>
                  <a:cubicBezTo>
                    <a:pt x="3618" y="354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056;p14"/>
            <p:cNvSpPr/>
            <p:nvPr/>
          </p:nvSpPr>
          <p:spPr bwMode="auto">
            <a:xfrm>
              <a:off x="1770700" y="4069525"/>
              <a:ext cx="152150" cy="151700"/>
            </a:xfrm>
            <a:custGeom>
              <a:avLst/>
              <a:gdLst>
                <a:gd name="T0" fmla="*/ 4 w 6086"/>
                <a:gd name="T1" fmla="*/ 1 h 6068"/>
                <a:gd name="T2" fmla="*/ 4 w 6086"/>
                <a:gd name="T3" fmla="*/ 1 h 6068"/>
                <a:gd name="T4" fmla="*/ 5130 w 6086"/>
                <a:gd name="T5" fmla="*/ 5192 h 6068"/>
                <a:gd name="T6" fmla="*/ 6065 w 6086"/>
                <a:gd name="T7" fmla="*/ 6067 h 6068"/>
                <a:gd name="T8" fmla="*/ 6069 w 6086"/>
                <a:gd name="T9" fmla="*/ 6066 h 6068"/>
                <a:gd name="T10" fmla="*/ 5195 w 6086"/>
                <a:gd name="T11" fmla="*/ 5127 h 6068"/>
                <a:gd name="T12" fmla="*/ 4 w 6086"/>
                <a:gd name="T13" fmla="*/ 1 h 6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6" h="606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461" y="3523"/>
                    <a:pt x="5130" y="5192"/>
                  </a:cubicBezTo>
                  <a:cubicBezTo>
                    <a:pt x="5795" y="5857"/>
                    <a:pt x="6027" y="6067"/>
                    <a:pt x="6065" y="6067"/>
                  </a:cubicBezTo>
                  <a:cubicBezTo>
                    <a:pt x="6067" y="6067"/>
                    <a:pt x="6068" y="6067"/>
                    <a:pt x="6069" y="6066"/>
                  </a:cubicBezTo>
                  <a:cubicBezTo>
                    <a:pt x="6085" y="6045"/>
                    <a:pt x="5851" y="5783"/>
                    <a:pt x="5195" y="5127"/>
                  </a:cubicBezTo>
                  <a:cubicBezTo>
                    <a:pt x="3527" y="3455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057;p14"/>
            <p:cNvSpPr/>
            <p:nvPr/>
          </p:nvSpPr>
          <p:spPr bwMode="auto">
            <a:xfrm>
              <a:off x="1774275" y="4073125"/>
              <a:ext cx="148575" cy="148100"/>
            </a:xfrm>
            <a:custGeom>
              <a:avLst/>
              <a:gdLst>
                <a:gd name="T0" fmla="*/ 5 w 5943"/>
                <a:gd name="T1" fmla="*/ 0 h 5924"/>
                <a:gd name="T2" fmla="*/ 5 w 5943"/>
                <a:gd name="T3" fmla="*/ 0 h 5924"/>
                <a:gd name="T4" fmla="*/ 5003 w 5943"/>
                <a:gd name="T5" fmla="*/ 5065 h 5924"/>
                <a:gd name="T6" fmla="*/ 5922 w 5943"/>
                <a:gd name="T7" fmla="*/ 5923 h 5924"/>
                <a:gd name="T8" fmla="*/ 5926 w 5943"/>
                <a:gd name="T9" fmla="*/ 5922 h 5924"/>
                <a:gd name="T10" fmla="*/ 5069 w 5943"/>
                <a:gd name="T11" fmla="*/ 4999 h 5924"/>
                <a:gd name="T12" fmla="*/ 5 w 5943"/>
                <a:gd name="T13" fmla="*/ 0 h 5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3" h="59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67" y="3428"/>
                    <a:pt x="5003" y="5065"/>
                  </a:cubicBezTo>
                  <a:cubicBezTo>
                    <a:pt x="5660" y="5717"/>
                    <a:pt x="5884" y="5923"/>
                    <a:pt x="5922" y="5923"/>
                  </a:cubicBezTo>
                  <a:cubicBezTo>
                    <a:pt x="5923" y="5923"/>
                    <a:pt x="5925" y="5923"/>
                    <a:pt x="5926" y="5922"/>
                  </a:cubicBezTo>
                  <a:cubicBezTo>
                    <a:pt x="5942" y="5901"/>
                    <a:pt x="5717" y="5643"/>
                    <a:pt x="5069" y="4999"/>
                  </a:cubicBezTo>
                  <a:cubicBezTo>
                    <a:pt x="3438" y="336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058;p14"/>
            <p:cNvSpPr/>
            <p:nvPr/>
          </p:nvSpPr>
          <p:spPr bwMode="auto">
            <a:xfrm>
              <a:off x="1777875" y="4076600"/>
              <a:ext cx="144875" cy="144400"/>
            </a:xfrm>
            <a:custGeom>
              <a:avLst/>
              <a:gdLst>
                <a:gd name="T0" fmla="*/ 0 w 5795"/>
                <a:gd name="T1" fmla="*/ 1 h 5776"/>
                <a:gd name="T2" fmla="*/ 0 w 5795"/>
                <a:gd name="T3" fmla="*/ 1 h 5776"/>
                <a:gd name="T4" fmla="*/ 4867 w 5795"/>
                <a:gd name="T5" fmla="*/ 4934 h 5776"/>
                <a:gd name="T6" fmla="*/ 5775 w 5795"/>
                <a:gd name="T7" fmla="*/ 5775 h 5776"/>
                <a:gd name="T8" fmla="*/ 5778 w 5795"/>
                <a:gd name="T9" fmla="*/ 5774 h 5776"/>
                <a:gd name="T10" fmla="*/ 4937 w 5795"/>
                <a:gd name="T11" fmla="*/ 4868 h 5776"/>
                <a:gd name="T12" fmla="*/ 0 w 5795"/>
                <a:gd name="T13" fmla="*/ 1 h 5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5" h="577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280" y="3343"/>
                    <a:pt x="4867" y="4934"/>
                  </a:cubicBezTo>
                  <a:cubicBezTo>
                    <a:pt x="5521" y="5583"/>
                    <a:pt x="5743" y="5775"/>
                    <a:pt x="5775" y="5775"/>
                  </a:cubicBezTo>
                  <a:cubicBezTo>
                    <a:pt x="5776" y="5775"/>
                    <a:pt x="5777" y="5775"/>
                    <a:pt x="5778" y="5774"/>
                  </a:cubicBezTo>
                  <a:cubicBezTo>
                    <a:pt x="5794" y="5754"/>
                    <a:pt x="5573" y="5504"/>
                    <a:pt x="4937" y="4868"/>
                  </a:cubicBezTo>
                  <a:cubicBezTo>
                    <a:pt x="3344" y="3275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059;p14"/>
            <p:cNvSpPr/>
            <p:nvPr/>
          </p:nvSpPr>
          <p:spPr bwMode="auto">
            <a:xfrm>
              <a:off x="1781350" y="4080200"/>
              <a:ext cx="141400" cy="140700"/>
            </a:xfrm>
            <a:custGeom>
              <a:avLst/>
              <a:gdLst>
                <a:gd name="T0" fmla="*/ 5 w 5656"/>
                <a:gd name="T1" fmla="*/ 0 h 5628"/>
                <a:gd name="T2" fmla="*/ 5 w 5656"/>
                <a:gd name="T3" fmla="*/ 0 h 5628"/>
                <a:gd name="T4" fmla="*/ 4753 w 5656"/>
                <a:gd name="T5" fmla="*/ 4802 h 5628"/>
                <a:gd name="T6" fmla="*/ 5636 w 5656"/>
                <a:gd name="T7" fmla="*/ 5627 h 5628"/>
                <a:gd name="T8" fmla="*/ 5639 w 5656"/>
                <a:gd name="T9" fmla="*/ 5626 h 5628"/>
                <a:gd name="T10" fmla="*/ 4815 w 5656"/>
                <a:gd name="T11" fmla="*/ 4741 h 5628"/>
                <a:gd name="T12" fmla="*/ 5 w 5656"/>
                <a:gd name="T13" fmla="*/ 0 h 5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6" h="562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3191" y="3248"/>
                    <a:pt x="4753" y="4802"/>
                  </a:cubicBezTo>
                  <a:cubicBezTo>
                    <a:pt x="5386" y="5439"/>
                    <a:pt x="5604" y="5627"/>
                    <a:pt x="5636" y="5627"/>
                  </a:cubicBezTo>
                  <a:cubicBezTo>
                    <a:pt x="5637" y="5627"/>
                    <a:pt x="5638" y="5627"/>
                    <a:pt x="5639" y="5626"/>
                  </a:cubicBezTo>
                  <a:cubicBezTo>
                    <a:pt x="5655" y="5610"/>
                    <a:pt x="5438" y="5364"/>
                    <a:pt x="4815" y="4741"/>
                  </a:cubicBezTo>
                  <a:cubicBezTo>
                    <a:pt x="3258" y="318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060;p14"/>
            <p:cNvSpPr/>
            <p:nvPr/>
          </p:nvSpPr>
          <p:spPr bwMode="auto">
            <a:xfrm>
              <a:off x="1784950" y="4083575"/>
              <a:ext cx="137575" cy="137225"/>
            </a:xfrm>
            <a:custGeom>
              <a:avLst/>
              <a:gdLst>
                <a:gd name="T0" fmla="*/ 0 w 5503"/>
                <a:gd name="T1" fmla="*/ 1 h 5489"/>
                <a:gd name="T2" fmla="*/ 0 w 5503"/>
                <a:gd name="T3" fmla="*/ 1 h 5489"/>
                <a:gd name="T4" fmla="*/ 4617 w 5503"/>
                <a:gd name="T5" fmla="*/ 4675 h 5489"/>
                <a:gd name="T6" fmla="*/ 5484 w 5503"/>
                <a:gd name="T7" fmla="*/ 5488 h 5489"/>
                <a:gd name="T8" fmla="*/ 5487 w 5503"/>
                <a:gd name="T9" fmla="*/ 5487 h 5489"/>
                <a:gd name="T10" fmla="*/ 4679 w 5503"/>
                <a:gd name="T11" fmla="*/ 4614 h 5489"/>
                <a:gd name="T12" fmla="*/ 0 w 5503"/>
                <a:gd name="T13" fmla="*/ 1 h 5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3" h="54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100" y="3166"/>
                    <a:pt x="4617" y="4675"/>
                  </a:cubicBezTo>
                  <a:cubicBezTo>
                    <a:pt x="5242" y="5300"/>
                    <a:pt x="5457" y="5488"/>
                    <a:pt x="5484" y="5488"/>
                  </a:cubicBezTo>
                  <a:cubicBezTo>
                    <a:pt x="5485" y="5488"/>
                    <a:pt x="5486" y="5488"/>
                    <a:pt x="5487" y="5487"/>
                  </a:cubicBezTo>
                  <a:cubicBezTo>
                    <a:pt x="5503" y="5471"/>
                    <a:pt x="5294" y="5229"/>
                    <a:pt x="4679" y="4614"/>
                  </a:cubicBezTo>
                  <a:cubicBezTo>
                    <a:pt x="3163" y="310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061;p14"/>
            <p:cNvSpPr/>
            <p:nvPr/>
          </p:nvSpPr>
          <p:spPr bwMode="auto">
            <a:xfrm>
              <a:off x="1788425" y="4087175"/>
              <a:ext cx="134000" cy="133625"/>
            </a:xfrm>
            <a:custGeom>
              <a:avLst/>
              <a:gdLst>
                <a:gd name="T0" fmla="*/ 5 w 5360"/>
                <a:gd name="T1" fmla="*/ 0 h 5345"/>
                <a:gd name="T2" fmla="*/ 5 w 5360"/>
                <a:gd name="T3" fmla="*/ 0 h 5345"/>
                <a:gd name="T4" fmla="*/ 4491 w 5360"/>
                <a:gd name="T5" fmla="*/ 4548 h 5345"/>
                <a:gd name="T6" fmla="*/ 5341 w 5360"/>
                <a:gd name="T7" fmla="*/ 5344 h 5345"/>
                <a:gd name="T8" fmla="*/ 5343 w 5360"/>
                <a:gd name="T9" fmla="*/ 5343 h 5345"/>
                <a:gd name="T10" fmla="*/ 4552 w 5360"/>
                <a:gd name="T11" fmla="*/ 4486 h 5345"/>
                <a:gd name="T12" fmla="*/ 5 w 5360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60" h="534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3010" y="3072"/>
                    <a:pt x="4491" y="4548"/>
                  </a:cubicBezTo>
                  <a:cubicBezTo>
                    <a:pt x="5103" y="5160"/>
                    <a:pt x="5313" y="5344"/>
                    <a:pt x="5341" y="5344"/>
                  </a:cubicBezTo>
                  <a:cubicBezTo>
                    <a:pt x="5342" y="5344"/>
                    <a:pt x="5343" y="5344"/>
                    <a:pt x="5343" y="5343"/>
                  </a:cubicBezTo>
                  <a:cubicBezTo>
                    <a:pt x="5360" y="5327"/>
                    <a:pt x="5155" y="5093"/>
                    <a:pt x="4552" y="4486"/>
                  </a:cubicBezTo>
                  <a:cubicBezTo>
                    <a:pt x="3077" y="30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062;p14"/>
            <p:cNvSpPr/>
            <p:nvPr/>
          </p:nvSpPr>
          <p:spPr bwMode="auto">
            <a:xfrm>
              <a:off x="1791900" y="4090650"/>
              <a:ext cx="130525" cy="130025"/>
            </a:xfrm>
            <a:custGeom>
              <a:avLst/>
              <a:gdLst>
                <a:gd name="T0" fmla="*/ 1 w 5221"/>
                <a:gd name="T1" fmla="*/ 1 h 5201"/>
                <a:gd name="T2" fmla="*/ 1 w 5221"/>
                <a:gd name="T3" fmla="*/ 1 h 5201"/>
                <a:gd name="T4" fmla="*/ 4360 w 5221"/>
                <a:gd name="T5" fmla="*/ 4421 h 5201"/>
                <a:gd name="T6" fmla="*/ 5198 w 5221"/>
                <a:gd name="T7" fmla="*/ 5201 h 5201"/>
                <a:gd name="T8" fmla="*/ 5200 w 5221"/>
                <a:gd name="T9" fmla="*/ 5200 h 5201"/>
                <a:gd name="T10" fmla="*/ 4421 w 5221"/>
                <a:gd name="T11" fmla="*/ 4360 h 5201"/>
                <a:gd name="T12" fmla="*/ 1 w 5221"/>
                <a:gd name="T13" fmla="*/ 1 h 5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1" h="520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929" y="2986"/>
                    <a:pt x="4360" y="4421"/>
                  </a:cubicBezTo>
                  <a:cubicBezTo>
                    <a:pt x="4970" y="5027"/>
                    <a:pt x="5170" y="5201"/>
                    <a:pt x="5198" y="5201"/>
                  </a:cubicBezTo>
                  <a:cubicBezTo>
                    <a:pt x="5199" y="5201"/>
                    <a:pt x="5200" y="5201"/>
                    <a:pt x="5200" y="5200"/>
                  </a:cubicBezTo>
                  <a:cubicBezTo>
                    <a:pt x="5221" y="5184"/>
                    <a:pt x="5016" y="4954"/>
                    <a:pt x="4421" y="4360"/>
                  </a:cubicBezTo>
                  <a:cubicBezTo>
                    <a:pt x="2987" y="292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063;p14"/>
            <p:cNvSpPr/>
            <p:nvPr/>
          </p:nvSpPr>
          <p:spPr bwMode="auto">
            <a:xfrm>
              <a:off x="1795400" y="4094250"/>
              <a:ext cx="127025" cy="126425"/>
            </a:xfrm>
            <a:custGeom>
              <a:avLst/>
              <a:gdLst>
                <a:gd name="T0" fmla="*/ 8 w 5081"/>
                <a:gd name="T1" fmla="*/ 0 h 5057"/>
                <a:gd name="T2" fmla="*/ 8 w 5081"/>
                <a:gd name="T3" fmla="*/ 0 h 5057"/>
                <a:gd name="T4" fmla="*/ 4236 w 5081"/>
                <a:gd name="T5" fmla="*/ 4289 h 5057"/>
                <a:gd name="T6" fmla="*/ 5058 w 5081"/>
                <a:gd name="T7" fmla="*/ 5057 h 5057"/>
                <a:gd name="T8" fmla="*/ 5060 w 5081"/>
                <a:gd name="T9" fmla="*/ 5056 h 5057"/>
                <a:gd name="T10" fmla="*/ 4298 w 5081"/>
                <a:gd name="T11" fmla="*/ 4228 h 5057"/>
                <a:gd name="T12" fmla="*/ 8 w 5081"/>
                <a:gd name="T13" fmla="*/ 0 h 5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1" h="5057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2842" y="2891"/>
                    <a:pt x="4236" y="4289"/>
                  </a:cubicBezTo>
                  <a:cubicBezTo>
                    <a:pt x="4833" y="4890"/>
                    <a:pt x="5030" y="5057"/>
                    <a:pt x="5058" y="5057"/>
                  </a:cubicBezTo>
                  <a:cubicBezTo>
                    <a:pt x="5059" y="5057"/>
                    <a:pt x="5060" y="5057"/>
                    <a:pt x="5060" y="5056"/>
                  </a:cubicBezTo>
                  <a:cubicBezTo>
                    <a:pt x="5081" y="5040"/>
                    <a:pt x="4888" y="4818"/>
                    <a:pt x="4298" y="4228"/>
                  </a:cubicBezTo>
                  <a:cubicBezTo>
                    <a:pt x="2904" y="283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064;p14"/>
            <p:cNvSpPr/>
            <p:nvPr/>
          </p:nvSpPr>
          <p:spPr bwMode="auto">
            <a:xfrm>
              <a:off x="1798975" y="4097725"/>
              <a:ext cx="123450" cy="122775"/>
            </a:xfrm>
            <a:custGeom>
              <a:avLst/>
              <a:gdLst>
                <a:gd name="T0" fmla="*/ 9 w 4938"/>
                <a:gd name="T1" fmla="*/ 1 h 4911"/>
                <a:gd name="T2" fmla="*/ 9 w 4938"/>
                <a:gd name="T3" fmla="*/ 1 h 4911"/>
                <a:gd name="T4" fmla="*/ 4114 w 4938"/>
                <a:gd name="T5" fmla="*/ 4159 h 4911"/>
                <a:gd name="T6" fmla="*/ 4919 w 4938"/>
                <a:gd name="T7" fmla="*/ 4910 h 4911"/>
                <a:gd name="T8" fmla="*/ 4921 w 4938"/>
                <a:gd name="T9" fmla="*/ 4909 h 4911"/>
                <a:gd name="T10" fmla="*/ 4171 w 4938"/>
                <a:gd name="T11" fmla="*/ 4101 h 4911"/>
                <a:gd name="T12" fmla="*/ 9 w 4938"/>
                <a:gd name="T13" fmla="*/ 1 h 4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8" h="491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748" y="2805"/>
                    <a:pt x="4114" y="4159"/>
                  </a:cubicBezTo>
                  <a:cubicBezTo>
                    <a:pt x="4697" y="4738"/>
                    <a:pt x="4892" y="4910"/>
                    <a:pt x="4919" y="4910"/>
                  </a:cubicBezTo>
                  <a:cubicBezTo>
                    <a:pt x="4920" y="4910"/>
                    <a:pt x="4921" y="4910"/>
                    <a:pt x="4921" y="4909"/>
                  </a:cubicBezTo>
                  <a:cubicBezTo>
                    <a:pt x="4938" y="4897"/>
                    <a:pt x="4749" y="4679"/>
                    <a:pt x="4171" y="4101"/>
                  </a:cubicBezTo>
                  <a:cubicBezTo>
                    <a:pt x="2811" y="274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065;p14"/>
            <p:cNvSpPr/>
            <p:nvPr/>
          </p:nvSpPr>
          <p:spPr bwMode="auto">
            <a:xfrm>
              <a:off x="1802475" y="4101325"/>
              <a:ext cx="119750" cy="119175"/>
            </a:xfrm>
            <a:custGeom>
              <a:avLst/>
              <a:gdLst>
                <a:gd name="T0" fmla="*/ 4 w 4790"/>
                <a:gd name="T1" fmla="*/ 0 h 4767"/>
                <a:gd name="T2" fmla="*/ 4 w 4790"/>
                <a:gd name="T3" fmla="*/ 0 h 4767"/>
                <a:gd name="T4" fmla="*/ 3978 w 4790"/>
                <a:gd name="T5" fmla="*/ 4027 h 4767"/>
                <a:gd name="T6" fmla="*/ 4770 w 4790"/>
                <a:gd name="T7" fmla="*/ 4766 h 4767"/>
                <a:gd name="T8" fmla="*/ 4773 w 4790"/>
                <a:gd name="T9" fmla="*/ 4765 h 4767"/>
                <a:gd name="T10" fmla="*/ 4035 w 4790"/>
                <a:gd name="T11" fmla="*/ 3974 h 4767"/>
                <a:gd name="T12" fmla="*/ 4 w 4790"/>
                <a:gd name="T13" fmla="*/ 0 h 4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0" h="47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666" y="2711"/>
                    <a:pt x="3978" y="4027"/>
                  </a:cubicBezTo>
                  <a:cubicBezTo>
                    <a:pt x="4548" y="4601"/>
                    <a:pt x="4739" y="4766"/>
                    <a:pt x="4770" y="4766"/>
                  </a:cubicBezTo>
                  <a:cubicBezTo>
                    <a:pt x="4771" y="4766"/>
                    <a:pt x="4772" y="4766"/>
                    <a:pt x="4773" y="4765"/>
                  </a:cubicBezTo>
                  <a:cubicBezTo>
                    <a:pt x="4790" y="4753"/>
                    <a:pt x="4601" y="4539"/>
                    <a:pt x="4035" y="3974"/>
                  </a:cubicBezTo>
                  <a:cubicBezTo>
                    <a:pt x="2724" y="2662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066;p14"/>
            <p:cNvSpPr/>
            <p:nvPr/>
          </p:nvSpPr>
          <p:spPr bwMode="auto">
            <a:xfrm>
              <a:off x="1806050" y="4104800"/>
              <a:ext cx="116175" cy="115475"/>
            </a:xfrm>
            <a:custGeom>
              <a:avLst/>
              <a:gdLst>
                <a:gd name="T0" fmla="*/ 5 w 4647"/>
                <a:gd name="T1" fmla="*/ 1 h 4619"/>
                <a:gd name="T2" fmla="*/ 5 w 4647"/>
                <a:gd name="T3" fmla="*/ 1 h 4619"/>
                <a:gd name="T4" fmla="*/ 3855 w 4647"/>
                <a:gd name="T5" fmla="*/ 3896 h 4619"/>
                <a:gd name="T6" fmla="*/ 4627 w 4647"/>
                <a:gd name="T7" fmla="*/ 4619 h 4619"/>
                <a:gd name="T8" fmla="*/ 4630 w 4647"/>
                <a:gd name="T9" fmla="*/ 4618 h 4619"/>
                <a:gd name="T10" fmla="*/ 3909 w 4647"/>
                <a:gd name="T11" fmla="*/ 3843 h 4619"/>
                <a:gd name="T12" fmla="*/ 5 w 4647"/>
                <a:gd name="T13" fmla="*/ 1 h 4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7" h="4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576" y="2625"/>
                    <a:pt x="3855" y="3896"/>
                  </a:cubicBezTo>
                  <a:cubicBezTo>
                    <a:pt x="4410" y="4455"/>
                    <a:pt x="4596" y="4619"/>
                    <a:pt x="4627" y="4619"/>
                  </a:cubicBezTo>
                  <a:cubicBezTo>
                    <a:pt x="4628" y="4619"/>
                    <a:pt x="4629" y="4618"/>
                    <a:pt x="4630" y="4618"/>
                  </a:cubicBezTo>
                  <a:cubicBezTo>
                    <a:pt x="4647" y="4601"/>
                    <a:pt x="4466" y="4400"/>
                    <a:pt x="3909" y="3843"/>
                  </a:cubicBezTo>
                  <a:cubicBezTo>
                    <a:pt x="2631" y="2569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067;p14"/>
            <p:cNvSpPr/>
            <p:nvPr/>
          </p:nvSpPr>
          <p:spPr bwMode="auto">
            <a:xfrm>
              <a:off x="1809550" y="4108400"/>
              <a:ext cx="112475" cy="111875"/>
            </a:xfrm>
            <a:custGeom>
              <a:avLst/>
              <a:gdLst>
                <a:gd name="T0" fmla="*/ 4 w 4499"/>
                <a:gd name="T1" fmla="*/ 0 h 4475"/>
                <a:gd name="T2" fmla="*/ 4 w 4499"/>
                <a:gd name="T3" fmla="*/ 0 h 4475"/>
                <a:gd name="T4" fmla="*/ 3728 w 4499"/>
                <a:gd name="T5" fmla="*/ 3764 h 4475"/>
                <a:gd name="T6" fmla="*/ 4483 w 4499"/>
                <a:gd name="T7" fmla="*/ 4475 h 4475"/>
                <a:gd name="T8" fmla="*/ 4486 w 4499"/>
                <a:gd name="T9" fmla="*/ 4474 h 4475"/>
                <a:gd name="T10" fmla="*/ 3777 w 4499"/>
                <a:gd name="T11" fmla="*/ 3715 h 4475"/>
                <a:gd name="T12" fmla="*/ 4 w 4499"/>
                <a:gd name="T13" fmla="*/ 0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9" h="447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485" y="2534"/>
                    <a:pt x="3728" y="3764"/>
                  </a:cubicBezTo>
                  <a:cubicBezTo>
                    <a:pt x="4273" y="4318"/>
                    <a:pt x="4452" y="4475"/>
                    <a:pt x="4483" y="4475"/>
                  </a:cubicBezTo>
                  <a:cubicBezTo>
                    <a:pt x="4484" y="4475"/>
                    <a:pt x="4485" y="4475"/>
                    <a:pt x="4486" y="4474"/>
                  </a:cubicBezTo>
                  <a:cubicBezTo>
                    <a:pt x="4498" y="4457"/>
                    <a:pt x="4326" y="4265"/>
                    <a:pt x="3777" y="3715"/>
                  </a:cubicBezTo>
                  <a:cubicBezTo>
                    <a:pt x="2544" y="248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068;p14"/>
            <p:cNvSpPr/>
            <p:nvPr/>
          </p:nvSpPr>
          <p:spPr bwMode="auto">
            <a:xfrm>
              <a:off x="1813125" y="4111775"/>
              <a:ext cx="108900" cy="108400"/>
            </a:xfrm>
            <a:custGeom>
              <a:avLst/>
              <a:gdLst>
                <a:gd name="T0" fmla="*/ 5 w 4356"/>
                <a:gd name="T1" fmla="*/ 0 h 4336"/>
                <a:gd name="T2" fmla="*/ 5 w 4356"/>
                <a:gd name="T3" fmla="*/ 0 h 4336"/>
                <a:gd name="T4" fmla="*/ 3597 w 4356"/>
                <a:gd name="T5" fmla="*/ 3642 h 4336"/>
                <a:gd name="T6" fmla="*/ 4341 w 4356"/>
                <a:gd name="T7" fmla="*/ 4335 h 4336"/>
                <a:gd name="T8" fmla="*/ 4343 w 4356"/>
                <a:gd name="T9" fmla="*/ 4335 h 4336"/>
                <a:gd name="T10" fmla="*/ 3650 w 4356"/>
                <a:gd name="T11" fmla="*/ 3588 h 4336"/>
                <a:gd name="T12" fmla="*/ 5 w 4356"/>
                <a:gd name="T13" fmla="*/ 0 h 4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6" h="43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399" y="2452"/>
                    <a:pt x="3597" y="3642"/>
                  </a:cubicBezTo>
                  <a:cubicBezTo>
                    <a:pt x="4141" y="4182"/>
                    <a:pt x="4314" y="4335"/>
                    <a:pt x="4341" y="4335"/>
                  </a:cubicBezTo>
                  <a:cubicBezTo>
                    <a:pt x="4342" y="4335"/>
                    <a:pt x="4342" y="4335"/>
                    <a:pt x="4343" y="4335"/>
                  </a:cubicBezTo>
                  <a:cubicBezTo>
                    <a:pt x="4355" y="4318"/>
                    <a:pt x="4187" y="4130"/>
                    <a:pt x="3650" y="3588"/>
                  </a:cubicBezTo>
                  <a:cubicBezTo>
                    <a:pt x="2450" y="239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069;p14"/>
            <p:cNvSpPr/>
            <p:nvPr/>
          </p:nvSpPr>
          <p:spPr bwMode="auto">
            <a:xfrm>
              <a:off x="1816625" y="4115350"/>
              <a:ext cx="105300" cy="104925"/>
            </a:xfrm>
            <a:custGeom>
              <a:avLst/>
              <a:gdLst>
                <a:gd name="T0" fmla="*/ 4 w 4212"/>
                <a:gd name="T1" fmla="*/ 1 h 4197"/>
                <a:gd name="T2" fmla="*/ 4 w 4212"/>
                <a:gd name="T3" fmla="*/ 1 h 4197"/>
                <a:gd name="T4" fmla="*/ 3469 w 4212"/>
                <a:gd name="T5" fmla="*/ 3519 h 4197"/>
                <a:gd name="T6" fmla="*/ 4192 w 4212"/>
                <a:gd name="T7" fmla="*/ 4197 h 4197"/>
                <a:gd name="T8" fmla="*/ 4195 w 4212"/>
                <a:gd name="T9" fmla="*/ 4196 h 4197"/>
                <a:gd name="T10" fmla="*/ 3518 w 4212"/>
                <a:gd name="T11" fmla="*/ 3466 h 4197"/>
                <a:gd name="T12" fmla="*/ 4 w 4212"/>
                <a:gd name="T13" fmla="*/ 1 h 4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2" h="4197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309" y="2359"/>
                    <a:pt x="3469" y="3519"/>
                  </a:cubicBezTo>
                  <a:cubicBezTo>
                    <a:pt x="3995" y="4045"/>
                    <a:pt x="4165" y="4197"/>
                    <a:pt x="4192" y="4197"/>
                  </a:cubicBezTo>
                  <a:cubicBezTo>
                    <a:pt x="4193" y="4197"/>
                    <a:pt x="4194" y="4197"/>
                    <a:pt x="4195" y="4196"/>
                  </a:cubicBezTo>
                  <a:cubicBezTo>
                    <a:pt x="4211" y="4179"/>
                    <a:pt x="4047" y="3995"/>
                    <a:pt x="3518" y="3466"/>
                  </a:cubicBezTo>
                  <a:cubicBezTo>
                    <a:pt x="2363" y="231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070;p14"/>
            <p:cNvSpPr/>
            <p:nvPr/>
          </p:nvSpPr>
          <p:spPr bwMode="auto">
            <a:xfrm>
              <a:off x="1820100" y="4118850"/>
              <a:ext cx="101725" cy="101325"/>
            </a:xfrm>
            <a:custGeom>
              <a:avLst/>
              <a:gdLst>
                <a:gd name="T0" fmla="*/ 9 w 4069"/>
                <a:gd name="T1" fmla="*/ 0 h 4053"/>
                <a:gd name="T2" fmla="*/ 9 w 4069"/>
                <a:gd name="T3" fmla="*/ 0 h 4053"/>
                <a:gd name="T4" fmla="*/ 3338 w 4069"/>
                <a:gd name="T5" fmla="*/ 3387 h 4053"/>
                <a:gd name="T6" fmla="*/ 4049 w 4069"/>
                <a:gd name="T7" fmla="*/ 4052 h 4053"/>
                <a:gd name="T8" fmla="*/ 4052 w 4069"/>
                <a:gd name="T9" fmla="*/ 4052 h 4053"/>
                <a:gd name="T10" fmla="*/ 3392 w 4069"/>
                <a:gd name="T11" fmla="*/ 3338 h 4053"/>
                <a:gd name="T12" fmla="*/ 9 w 4069"/>
                <a:gd name="T13" fmla="*/ 0 h 4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9" h="40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223" y="2272"/>
                    <a:pt x="3338" y="3387"/>
                  </a:cubicBezTo>
                  <a:cubicBezTo>
                    <a:pt x="3861" y="3910"/>
                    <a:pt x="4022" y="4052"/>
                    <a:pt x="4049" y="4052"/>
                  </a:cubicBezTo>
                  <a:cubicBezTo>
                    <a:pt x="4050" y="4052"/>
                    <a:pt x="4051" y="4052"/>
                    <a:pt x="4052" y="4052"/>
                  </a:cubicBezTo>
                  <a:cubicBezTo>
                    <a:pt x="4068" y="4035"/>
                    <a:pt x="3908" y="3855"/>
                    <a:pt x="3392" y="3338"/>
                  </a:cubicBezTo>
                  <a:cubicBezTo>
                    <a:pt x="2273" y="222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071;p14"/>
            <p:cNvSpPr/>
            <p:nvPr/>
          </p:nvSpPr>
          <p:spPr bwMode="auto">
            <a:xfrm>
              <a:off x="1823575" y="4122425"/>
              <a:ext cx="98150" cy="97750"/>
            </a:xfrm>
            <a:custGeom>
              <a:avLst/>
              <a:gdLst>
                <a:gd name="T0" fmla="*/ 9 w 3926"/>
                <a:gd name="T1" fmla="*/ 1 h 3910"/>
                <a:gd name="T2" fmla="*/ 9 w 3926"/>
                <a:gd name="T3" fmla="*/ 1 h 3910"/>
                <a:gd name="T4" fmla="*/ 3212 w 3926"/>
                <a:gd name="T5" fmla="*/ 3261 h 3910"/>
                <a:gd name="T6" fmla="*/ 3906 w 3926"/>
                <a:gd name="T7" fmla="*/ 3909 h 3910"/>
                <a:gd name="T8" fmla="*/ 3909 w 3926"/>
                <a:gd name="T9" fmla="*/ 3909 h 3910"/>
                <a:gd name="T10" fmla="*/ 3261 w 3926"/>
                <a:gd name="T11" fmla="*/ 3212 h 3910"/>
                <a:gd name="T12" fmla="*/ 9 w 3926"/>
                <a:gd name="T13" fmla="*/ 1 h 3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6" h="391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141" y="2178"/>
                    <a:pt x="3212" y="3261"/>
                  </a:cubicBezTo>
                  <a:cubicBezTo>
                    <a:pt x="3723" y="3768"/>
                    <a:pt x="3879" y="3909"/>
                    <a:pt x="3906" y="3909"/>
                  </a:cubicBezTo>
                  <a:cubicBezTo>
                    <a:pt x="3907" y="3909"/>
                    <a:pt x="3908" y="3909"/>
                    <a:pt x="3909" y="3909"/>
                  </a:cubicBezTo>
                  <a:cubicBezTo>
                    <a:pt x="3925" y="3892"/>
                    <a:pt x="3769" y="3716"/>
                    <a:pt x="3261" y="3212"/>
                  </a:cubicBezTo>
                  <a:cubicBezTo>
                    <a:pt x="2188" y="213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072;p14"/>
            <p:cNvSpPr/>
            <p:nvPr/>
          </p:nvSpPr>
          <p:spPr bwMode="auto">
            <a:xfrm>
              <a:off x="1827175" y="4126025"/>
              <a:ext cx="94550" cy="94150"/>
            </a:xfrm>
            <a:custGeom>
              <a:avLst/>
              <a:gdLst>
                <a:gd name="T0" fmla="*/ 9 w 3782"/>
                <a:gd name="T1" fmla="*/ 0 h 3766"/>
                <a:gd name="T2" fmla="*/ 9 w 3782"/>
                <a:gd name="T3" fmla="*/ 0 h 3766"/>
                <a:gd name="T4" fmla="*/ 3084 w 3782"/>
                <a:gd name="T5" fmla="*/ 3133 h 3766"/>
                <a:gd name="T6" fmla="*/ 3762 w 3782"/>
                <a:gd name="T7" fmla="*/ 3765 h 3766"/>
                <a:gd name="T8" fmla="*/ 3765 w 3782"/>
                <a:gd name="T9" fmla="*/ 3765 h 3766"/>
                <a:gd name="T10" fmla="*/ 3133 w 3782"/>
                <a:gd name="T11" fmla="*/ 3080 h 3766"/>
                <a:gd name="T12" fmla="*/ 9 w 3782"/>
                <a:gd name="T13" fmla="*/ 0 h 3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2" h="376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047" y="2087"/>
                    <a:pt x="3084" y="3133"/>
                  </a:cubicBezTo>
                  <a:cubicBezTo>
                    <a:pt x="3583" y="3628"/>
                    <a:pt x="3735" y="3765"/>
                    <a:pt x="3762" y="3765"/>
                  </a:cubicBezTo>
                  <a:cubicBezTo>
                    <a:pt x="3763" y="3765"/>
                    <a:pt x="3764" y="3765"/>
                    <a:pt x="3765" y="3765"/>
                  </a:cubicBezTo>
                  <a:cubicBezTo>
                    <a:pt x="3781" y="3748"/>
                    <a:pt x="3629" y="3576"/>
                    <a:pt x="3133" y="3080"/>
                  </a:cubicBezTo>
                  <a:cubicBezTo>
                    <a:pt x="2093" y="204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073;p14"/>
            <p:cNvSpPr/>
            <p:nvPr/>
          </p:nvSpPr>
          <p:spPr bwMode="auto">
            <a:xfrm>
              <a:off x="1830650" y="4129500"/>
              <a:ext cx="90850" cy="90475"/>
            </a:xfrm>
            <a:custGeom>
              <a:avLst/>
              <a:gdLst>
                <a:gd name="T0" fmla="*/ 5 w 3634"/>
                <a:gd name="T1" fmla="*/ 1 h 3619"/>
                <a:gd name="T2" fmla="*/ 5 w 3634"/>
                <a:gd name="T3" fmla="*/ 1 h 3619"/>
                <a:gd name="T4" fmla="*/ 2953 w 3634"/>
                <a:gd name="T5" fmla="*/ 3002 h 3619"/>
                <a:gd name="T6" fmla="*/ 3619 w 3634"/>
                <a:gd name="T7" fmla="*/ 3618 h 3619"/>
                <a:gd name="T8" fmla="*/ 3622 w 3634"/>
                <a:gd name="T9" fmla="*/ 3617 h 3619"/>
                <a:gd name="T10" fmla="*/ 3007 w 3634"/>
                <a:gd name="T11" fmla="*/ 2953 h 3619"/>
                <a:gd name="T12" fmla="*/ 5 w 3634"/>
                <a:gd name="T13" fmla="*/ 1 h 3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4" h="3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961" y="1998"/>
                    <a:pt x="2953" y="3002"/>
                  </a:cubicBezTo>
                  <a:cubicBezTo>
                    <a:pt x="3443" y="3488"/>
                    <a:pt x="3592" y="3618"/>
                    <a:pt x="3619" y="3618"/>
                  </a:cubicBezTo>
                  <a:cubicBezTo>
                    <a:pt x="3620" y="3618"/>
                    <a:pt x="3621" y="3618"/>
                    <a:pt x="3622" y="3617"/>
                  </a:cubicBezTo>
                  <a:cubicBezTo>
                    <a:pt x="3634" y="3605"/>
                    <a:pt x="3490" y="3441"/>
                    <a:pt x="3007" y="2953"/>
                  </a:cubicBezTo>
                  <a:cubicBezTo>
                    <a:pt x="2007" y="195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074;p14"/>
            <p:cNvSpPr/>
            <p:nvPr/>
          </p:nvSpPr>
          <p:spPr bwMode="auto">
            <a:xfrm>
              <a:off x="1834250" y="4133100"/>
              <a:ext cx="87150" cy="86750"/>
            </a:xfrm>
            <a:custGeom>
              <a:avLst/>
              <a:gdLst>
                <a:gd name="T0" fmla="*/ 4 w 3486"/>
                <a:gd name="T1" fmla="*/ 0 h 3470"/>
                <a:gd name="T2" fmla="*/ 4 w 3486"/>
                <a:gd name="T3" fmla="*/ 0 h 3470"/>
                <a:gd name="T4" fmla="*/ 2830 w 3486"/>
                <a:gd name="T5" fmla="*/ 2862 h 3470"/>
                <a:gd name="T6" fmla="*/ 3476 w 3486"/>
                <a:gd name="T7" fmla="*/ 3470 h 3470"/>
                <a:gd name="T8" fmla="*/ 3478 w 3486"/>
                <a:gd name="T9" fmla="*/ 3469 h 3470"/>
                <a:gd name="T10" fmla="*/ 2871 w 3486"/>
                <a:gd name="T11" fmla="*/ 2826 h 3470"/>
                <a:gd name="T12" fmla="*/ 4 w 3486"/>
                <a:gd name="T13" fmla="*/ 0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6" h="34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866" y="1907"/>
                    <a:pt x="2830" y="2862"/>
                  </a:cubicBezTo>
                  <a:cubicBezTo>
                    <a:pt x="3309" y="3350"/>
                    <a:pt x="3456" y="3470"/>
                    <a:pt x="3476" y="3470"/>
                  </a:cubicBezTo>
                  <a:cubicBezTo>
                    <a:pt x="3477" y="3470"/>
                    <a:pt x="3477" y="3470"/>
                    <a:pt x="3478" y="3469"/>
                  </a:cubicBezTo>
                  <a:cubicBezTo>
                    <a:pt x="3486" y="3461"/>
                    <a:pt x="3346" y="3301"/>
                    <a:pt x="2871" y="2826"/>
                  </a:cubicBezTo>
                  <a:cubicBezTo>
                    <a:pt x="1912" y="186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075;p14"/>
            <p:cNvSpPr/>
            <p:nvPr/>
          </p:nvSpPr>
          <p:spPr bwMode="auto">
            <a:xfrm>
              <a:off x="1837725" y="4136575"/>
              <a:ext cx="83575" cy="83175"/>
            </a:xfrm>
            <a:custGeom>
              <a:avLst/>
              <a:gdLst>
                <a:gd name="T0" fmla="*/ 5 w 3343"/>
                <a:gd name="T1" fmla="*/ 1 h 3327"/>
                <a:gd name="T2" fmla="*/ 5 w 3343"/>
                <a:gd name="T3" fmla="*/ 1 h 3327"/>
                <a:gd name="T4" fmla="*/ 2703 w 3343"/>
                <a:gd name="T5" fmla="*/ 2736 h 3327"/>
                <a:gd name="T6" fmla="*/ 3329 w 3343"/>
                <a:gd name="T7" fmla="*/ 3327 h 3327"/>
                <a:gd name="T8" fmla="*/ 3330 w 3343"/>
                <a:gd name="T9" fmla="*/ 3326 h 3327"/>
                <a:gd name="T10" fmla="*/ 2744 w 3343"/>
                <a:gd name="T11" fmla="*/ 2695 h 3327"/>
                <a:gd name="T12" fmla="*/ 5 w 3343"/>
                <a:gd name="T13" fmla="*/ 1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3" h="332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785" y="1817"/>
                    <a:pt x="2703" y="2736"/>
                  </a:cubicBezTo>
                  <a:cubicBezTo>
                    <a:pt x="3171" y="3207"/>
                    <a:pt x="3313" y="3327"/>
                    <a:pt x="3329" y="3327"/>
                  </a:cubicBezTo>
                  <a:cubicBezTo>
                    <a:pt x="3330" y="3327"/>
                    <a:pt x="3330" y="3326"/>
                    <a:pt x="3330" y="3326"/>
                  </a:cubicBezTo>
                  <a:cubicBezTo>
                    <a:pt x="3343" y="3314"/>
                    <a:pt x="3216" y="3166"/>
                    <a:pt x="2744" y="2695"/>
                  </a:cubicBezTo>
                  <a:cubicBezTo>
                    <a:pt x="1828" y="177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076;p14"/>
            <p:cNvSpPr/>
            <p:nvPr/>
          </p:nvSpPr>
          <p:spPr bwMode="auto">
            <a:xfrm>
              <a:off x="1841325" y="4140175"/>
              <a:ext cx="79975" cy="79575"/>
            </a:xfrm>
            <a:custGeom>
              <a:avLst/>
              <a:gdLst>
                <a:gd name="T0" fmla="*/ 4 w 3199"/>
                <a:gd name="T1" fmla="*/ 0 h 3183"/>
                <a:gd name="T2" fmla="*/ 4 w 3199"/>
                <a:gd name="T3" fmla="*/ 0 h 3183"/>
                <a:gd name="T4" fmla="*/ 2571 w 3199"/>
                <a:gd name="T5" fmla="*/ 2608 h 3183"/>
                <a:gd name="T6" fmla="*/ 3185 w 3199"/>
                <a:gd name="T7" fmla="*/ 3183 h 3183"/>
                <a:gd name="T8" fmla="*/ 3186 w 3199"/>
                <a:gd name="T9" fmla="*/ 3182 h 3183"/>
                <a:gd name="T10" fmla="*/ 2612 w 3199"/>
                <a:gd name="T11" fmla="*/ 2567 h 3183"/>
                <a:gd name="T12" fmla="*/ 4 w 3199"/>
                <a:gd name="T13" fmla="*/ 0 h 3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9" h="318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690" y="1727"/>
                    <a:pt x="2571" y="2608"/>
                  </a:cubicBezTo>
                  <a:cubicBezTo>
                    <a:pt x="3035" y="3067"/>
                    <a:pt x="3169" y="3183"/>
                    <a:pt x="3185" y="3183"/>
                  </a:cubicBezTo>
                  <a:cubicBezTo>
                    <a:pt x="3186" y="3183"/>
                    <a:pt x="3186" y="3182"/>
                    <a:pt x="3186" y="3182"/>
                  </a:cubicBezTo>
                  <a:cubicBezTo>
                    <a:pt x="3199" y="3170"/>
                    <a:pt x="3076" y="3026"/>
                    <a:pt x="2612" y="2567"/>
                  </a:cubicBezTo>
                  <a:cubicBezTo>
                    <a:pt x="1741" y="1688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077;p14"/>
            <p:cNvSpPr/>
            <p:nvPr/>
          </p:nvSpPr>
          <p:spPr bwMode="auto">
            <a:xfrm>
              <a:off x="1844800" y="4143550"/>
              <a:ext cx="76400" cy="76100"/>
            </a:xfrm>
            <a:custGeom>
              <a:avLst/>
              <a:gdLst>
                <a:gd name="T0" fmla="*/ 5 w 3056"/>
                <a:gd name="T1" fmla="*/ 1 h 3044"/>
                <a:gd name="T2" fmla="*/ 5 w 3056"/>
                <a:gd name="T3" fmla="*/ 1 h 3044"/>
                <a:gd name="T4" fmla="*/ 2445 w 3056"/>
                <a:gd name="T5" fmla="*/ 2481 h 3044"/>
                <a:gd name="T6" fmla="*/ 3042 w 3056"/>
                <a:gd name="T7" fmla="*/ 3044 h 3044"/>
                <a:gd name="T8" fmla="*/ 3043 w 3056"/>
                <a:gd name="T9" fmla="*/ 3043 h 3044"/>
                <a:gd name="T10" fmla="*/ 2486 w 3056"/>
                <a:gd name="T11" fmla="*/ 2440 h 3044"/>
                <a:gd name="T12" fmla="*/ 5 w 3056"/>
                <a:gd name="T13" fmla="*/ 1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6" h="304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604" y="1641"/>
                    <a:pt x="2445" y="2481"/>
                  </a:cubicBezTo>
                  <a:cubicBezTo>
                    <a:pt x="2895" y="2932"/>
                    <a:pt x="3026" y="3044"/>
                    <a:pt x="3042" y="3044"/>
                  </a:cubicBezTo>
                  <a:cubicBezTo>
                    <a:pt x="3043" y="3044"/>
                    <a:pt x="3043" y="3043"/>
                    <a:pt x="3043" y="3043"/>
                  </a:cubicBezTo>
                  <a:cubicBezTo>
                    <a:pt x="3056" y="3031"/>
                    <a:pt x="2937" y="2891"/>
                    <a:pt x="2486" y="2440"/>
                  </a:cubicBezTo>
                  <a:cubicBezTo>
                    <a:pt x="1646" y="160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078;p14"/>
            <p:cNvSpPr/>
            <p:nvPr/>
          </p:nvSpPr>
          <p:spPr bwMode="auto">
            <a:xfrm>
              <a:off x="1848300" y="4147150"/>
              <a:ext cx="72700" cy="72500"/>
            </a:xfrm>
            <a:custGeom>
              <a:avLst/>
              <a:gdLst>
                <a:gd name="T0" fmla="*/ 8 w 2908"/>
                <a:gd name="T1" fmla="*/ 0 h 2900"/>
                <a:gd name="T2" fmla="*/ 8 w 2908"/>
                <a:gd name="T3" fmla="*/ 0 h 2900"/>
                <a:gd name="T4" fmla="*/ 2313 w 2908"/>
                <a:gd name="T5" fmla="*/ 2354 h 2900"/>
                <a:gd name="T6" fmla="*/ 2897 w 2908"/>
                <a:gd name="T7" fmla="*/ 2900 h 2900"/>
                <a:gd name="T8" fmla="*/ 2899 w 2908"/>
                <a:gd name="T9" fmla="*/ 2899 h 2900"/>
                <a:gd name="T10" fmla="*/ 2354 w 2908"/>
                <a:gd name="T11" fmla="*/ 2313 h 2900"/>
                <a:gd name="T12" fmla="*/ 8 w 2908"/>
                <a:gd name="T13" fmla="*/ 0 h 2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8" h="2900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1" y="1550"/>
                    <a:pt x="2313" y="2354"/>
                  </a:cubicBezTo>
                  <a:cubicBezTo>
                    <a:pt x="2751" y="2792"/>
                    <a:pt x="2878" y="2900"/>
                    <a:pt x="2897" y="2900"/>
                  </a:cubicBezTo>
                  <a:cubicBezTo>
                    <a:pt x="2898" y="2900"/>
                    <a:pt x="2899" y="2899"/>
                    <a:pt x="2899" y="2899"/>
                  </a:cubicBezTo>
                  <a:cubicBezTo>
                    <a:pt x="2907" y="2887"/>
                    <a:pt x="2797" y="2751"/>
                    <a:pt x="2354" y="2313"/>
                  </a:cubicBezTo>
                  <a:cubicBezTo>
                    <a:pt x="1564" y="151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079;p14"/>
            <p:cNvSpPr/>
            <p:nvPr/>
          </p:nvSpPr>
          <p:spPr bwMode="auto">
            <a:xfrm>
              <a:off x="1851775" y="4150625"/>
              <a:ext cx="69125" cy="68825"/>
            </a:xfrm>
            <a:custGeom>
              <a:avLst/>
              <a:gdLst>
                <a:gd name="T0" fmla="*/ 9 w 2765"/>
                <a:gd name="T1" fmla="*/ 0 h 2753"/>
                <a:gd name="T2" fmla="*/ 9 w 2765"/>
                <a:gd name="T3" fmla="*/ 0 h 2753"/>
                <a:gd name="T4" fmla="*/ 2186 w 2765"/>
                <a:gd name="T5" fmla="*/ 2227 h 2753"/>
                <a:gd name="T6" fmla="*/ 2753 w 2765"/>
                <a:gd name="T7" fmla="*/ 2753 h 2753"/>
                <a:gd name="T8" fmla="*/ 2756 w 2765"/>
                <a:gd name="T9" fmla="*/ 2752 h 2753"/>
                <a:gd name="T10" fmla="*/ 2227 w 2765"/>
                <a:gd name="T11" fmla="*/ 2186 h 2753"/>
                <a:gd name="T12" fmla="*/ 9 w 2765"/>
                <a:gd name="T13" fmla="*/ 0 h 2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5" h="27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1432" y="1460"/>
                    <a:pt x="2186" y="2227"/>
                  </a:cubicBezTo>
                  <a:cubicBezTo>
                    <a:pt x="2606" y="2643"/>
                    <a:pt x="2731" y="2753"/>
                    <a:pt x="2753" y="2753"/>
                  </a:cubicBezTo>
                  <a:cubicBezTo>
                    <a:pt x="2755" y="2753"/>
                    <a:pt x="2755" y="2753"/>
                    <a:pt x="2756" y="2752"/>
                  </a:cubicBezTo>
                  <a:cubicBezTo>
                    <a:pt x="2764" y="2744"/>
                    <a:pt x="2658" y="2617"/>
                    <a:pt x="2227" y="2186"/>
                  </a:cubicBezTo>
                  <a:cubicBezTo>
                    <a:pt x="1470" y="142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080;p14"/>
            <p:cNvSpPr/>
            <p:nvPr/>
          </p:nvSpPr>
          <p:spPr bwMode="auto">
            <a:xfrm>
              <a:off x="1855375" y="4154200"/>
              <a:ext cx="65525" cy="65250"/>
            </a:xfrm>
            <a:custGeom>
              <a:avLst/>
              <a:gdLst>
                <a:gd name="T0" fmla="*/ 8 w 2621"/>
                <a:gd name="T1" fmla="*/ 1 h 2610"/>
                <a:gd name="T2" fmla="*/ 8 w 2621"/>
                <a:gd name="T3" fmla="*/ 1 h 2610"/>
                <a:gd name="T4" fmla="*/ 2059 w 2621"/>
                <a:gd name="T5" fmla="*/ 2096 h 2610"/>
                <a:gd name="T6" fmla="*/ 2609 w 2621"/>
                <a:gd name="T7" fmla="*/ 2610 h 2610"/>
                <a:gd name="T8" fmla="*/ 2612 w 2621"/>
                <a:gd name="T9" fmla="*/ 2609 h 2610"/>
                <a:gd name="T10" fmla="*/ 2100 w 2621"/>
                <a:gd name="T11" fmla="*/ 2055 h 2610"/>
                <a:gd name="T12" fmla="*/ 8 w 2621"/>
                <a:gd name="T13" fmla="*/ 1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1" h="2610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341" y="1371"/>
                    <a:pt x="2059" y="2096"/>
                  </a:cubicBezTo>
                  <a:cubicBezTo>
                    <a:pt x="2470" y="2503"/>
                    <a:pt x="2587" y="2610"/>
                    <a:pt x="2609" y="2610"/>
                  </a:cubicBezTo>
                  <a:cubicBezTo>
                    <a:pt x="2610" y="2610"/>
                    <a:pt x="2611" y="2610"/>
                    <a:pt x="2612" y="2609"/>
                  </a:cubicBezTo>
                  <a:cubicBezTo>
                    <a:pt x="2620" y="2601"/>
                    <a:pt x="2518" y="2478"/>
                    <a:pt x="2100" y="2055"/>
                  </a:cubicBezTo>
                  <a:cubicBezTo>
                    <a:pt x="1383" y="1335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081;p14"/>
            <p:cNvSpPr/>
            <p:nvPr/>
          </p:nvSpPr>
          <p:spPr bwMode="auto">
            <a:xfrm>
              <a:off x="1858850" y="4157700"/>
              <a:ext cx="62050" cy="61550"/>
            </a:xfrm>
            <a:custGeom>
              <a:avLst/>
              <a:gdLst>
                <a:gd name="T0" fmla="*/ 13 w 2482"/>
                <a:gd name="T1" fmla="*/ 0 h 2462"/>
                <a:gd name="T2" fmla="*/ 13 w 2482"/>
                <a:gd name="T3" fmla="*/ 0 h 2462"/>
                <a:gd name="T4" fmla="*/ 1936 w 2482"/>
                <a:gd name="T5" fmla="*/ 1965 h 2462"/>
                <a:gd name="T6" fmla="*/ 2471 w 2482"/>
                <a:gd name="T7" fmla="*/ 2461 h 2462"/>
                <a:gd name="T8" fmla="*/ 2473 w 2482"/>
                <a:gd name="T9" fmla="*/ 2461 h 2462"/>
                <a:gd name="T10" fmla="*/ 1973 w 2482"/>
                <a:gd name="T11" fmla="*/ 1928 h 2462"/>
                <a:gd name="T12" fmla="*/ 13 w 2482"/>
                <a:gd name="T13" fmla="*/ 0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2" h="2462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9"/>
                    <a:pt x="1255" y="1288"/>
                    <a:pt x="1936" y="1965"/>
                  </a:cubicBezTo>
                  <a:cubicBezTo>
                    <a:pt x="2341" y="2366"/>
                    <a:pt x="2452" y="2461"/>
                    <a:pt x="2471" y="2461"/>
                  </a:cubicBezTo>
                  <a:cubicBezTo>
                    <a:pt x="2472" y="2461"/>
                    <a:pt x="2473" y="2461"/>
                    <a:pt x="2473" y="2461"/>
                  </a:cubicBezTo>
                  <a:cubicBezTo>
                    <a:pt x="2481" y="2448"/>
                    <a:pt x="2383" y="2338"/>
                    <a:pt x="1973" y="1928"/>
                  </a:cubicBezTo>
                  <a:cubicBezTo>
                    <a:pt x="1293" y="124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082;p14"/>
            <p:cNvSpPr/>
            <p:nvPr/>
          </p:nvSpPr>
          <p:spPr bwMode="auto">
            <a:xfrm>
              <a:off x="1862450" y="4161275"/>
              <a:ext cx="58350" cy="57975"/>
            </a:xfrm>
            <a:custGeom>
              <a:avLst/>
              <a:gdLst>
                <a:gd name="T0" fmla="*/ 4 w 2334"/>
                <a:gd name="T1" fmla="*/ 1 h 2319"/>
                <a:gd name="T2" fmla="*/ 4 w 2334"/>
                <a:gd name="T3" fmla="*/ 1 h 2319"/>
                <a:gd name="T4" fmla="*/ 1804 w 2334"/>
                <a:gd name="T5" fmla="*/ 1834 h 2319"/>
                <a:gd name="T6" fmla="*/ 2319 w 2334"/>
                <a:gd name="T7" fmla="*/ 2318 h 2319"/>
                <a:gd name="T8" fmla="*/ 2321 w 2334"/>
                <a:gd name="T9" fmla="*/ 2318 h 2319"/>
                <a:gd name="T10" fmla="*/ 1841 w 2334"/>
                <a:gd name="T11" fmla="*/ 1801 h 2319"/>
                <a:gd name="T12" fmla="*/ 4 w 2334"/>
                <a:gd name="T13" fmla="*/ 1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4" h="231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165" y="1194"/>
                    <a:pt x="1804" y="1834"/>
                  </a:cubicBezTo>
                  <a:cubicBezTo>
                    <a:pt x="2197" y="2226"/>
                    <a:pt x="2304" y="2318"/>
                    <a:pt x="2319" y="2318"/>
                  </a:cubicBezTo>
                  <a:cubicBezTo>
                    <a:pt x="2320" y="2318"/>
                    <a:pt x="2321" y="2318"/>
                    <a:pt x="2321" y="2318"/>
                  </a:cubicBezTo>
                  <a:cubicBezTo>
                    <a:pt x="2333" y="2305"/>
                    <a:pt x="2239" y="2199"/>
                    <a:pt x="1841" y="1801"/>
                  </a:cubicBezTo>
                  <a:cubicBezTo>
                    <a:pt x="1203" y="115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083;p14"/>
            <p:cNvSpPr/>
            <p:nvPr/>
          </p:nvSpPr>
          <p:spPr bwMode="auto">
            <a:xfrm>
              <a:off x="1865925" y="4164775"/>
              <a:ext cx="54775" cy="54375"/>
            </a:xfrm>
            <a:custGeom>
              <a:avLst/>
              <a:gdLst>
                <a:gd name="T0" fmla="*/ 9 w 2191"/>
                <a:gd name="T1" fmla="*/ 0 h 2175"/>
                <a:gd name="T2" fmla="*/ 9 w 2191"/>
                <a:gd name="T3" fmla="*/ 0 h 2175"/>
                <a:gd name="T4" fmla="*/ 1682 w 2191"/>
                <a:gd name="T5" fmla="*/ 1702 h 2175"/>
                <a:gd name="T6" fmla="*/ 2180 w 2191"/>
                <a:gd name="T7" fmla="*/ 2174 h 2175"/>
                <a:gd name="T8" fmla="*/ 2182 w 2191"/>
                <a:gd name="T9" fmla="*/ 2174 h 2175"/>
                <a:gd name="T10" fmla="*/ 1710 w 2191"/>
                <a:gd name="T11" fmla="*/ 1669 h 2175"/>
                <a:gd name="T12" fmla="*/ 9 w 2191"/>
                <a:gd name="T13" fmla="*/ 0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1" h="21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1075" y="1107"/>
                    <a:pt x="1682" y="1702"/>
                  </a:cubicBezTo>
                  <a:cubicBezTo>
                    <a:pt x="2062" y="2083"/>
                    <a:pt x="2165" y="2174"/>
                    <a:pt x="2180" y="2174"/>
                  </a:cubicBezTo>
                  <a:cubicBezTo>
                    <a:pt x="2181" y="2174"/>
                    <a:pt x="2182" y="2174"/>
                    <a:pt x="2182" y="2174"/>
                  </a:cubicBezTo>
                  <a:cubicBezTo>
                    <a:pt x="2190" y="2161"/>
                    <a:pt x="2100" y="2059"/>
                    <a:pt x="1710" y="1669"/>
                  </a:cubicBezTo>
                  <a:cubicBezTo>
                    <a:pt x="1114" y="1073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084;p14"/>
            <p:cNvSpPr/>
            <p:nvPr/>
          </p:nvSpPr>
          <p:spPr bwMode="auto">
            <a:xfrm>
              <a:off x="1869500" y="4168350"/>
              <a:ext cx="50975" cy="50800"/>
            </a:xfrm>
            <a:custGeom>
              <a:avLst/>
              <a:gdLst>
                <a:gd name="T0" fmla="*/ 5 w 2039"/>
                <a:gd name="T1" fmla="*/ 1 h 2032"/>
                <a:gd name="T2" fmla="*/ 5 w 2039"/>
                <a:gd name="T3" fmla="*/ 1 h 2032"/>
                <a:gd name="T4" fmla="*/ 1547 w 2039"/>
                <a:gd name="T5" fmla="*/ 1571 h 2032"/>
                <a:gd name="T6" fmla="*/ 2033 w 2039"/>
                <a:gd name="T7" fmla="*/ 2031 h 2032"/>
                <a:gd name="T8" fmla="*/ 2035 w 2039"/>
                <a:gd name="T9" fmla="*/ 2031 h 2032"/>
                <a:gd name="T10" fmla="*/ 1580 w 2039"/>
                <a:gd name="T11" fmla="*/ 1543 h 2032"/>
                <a:gd name="T12" fmla="*/ 5 w 2039"/>
                <a:gd name="T13" fmla="*/ 1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9" h="203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89" y="1014"/>
                    <a:pt x="1547" y="1571"/>
                  </a:cubicBezTo>
                  <a:cubicBezTo>
                    <a:pt x="1919" y="1943"/>
                    <a:pt x="2018" y="2031"/>
                    <a:pt x="2033" y="2031"/>
                  </a:cubicBezTo>
                  <a:cubicBezTo>
                    <a:pt x="2034" y="2031"/>
                    <a:pt x="2034" y="2031"/>
                    <a:pt x="2035" y="2031"/>
                  </a:cubicBezTo>
                  <a:cubicBezTo>
                    <a:pt x="2039" y="2018"/>
                    <a:pt x="1957" y="1920"/>
                    <a:pt x="1580" y="1543"/>
                  </a:cubicBezTo>
                  <a:cubicBezTo>
                    <a:pt x="1024" y="979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085;p14"/>
            <p:cNvSpPr/>
            <p:nvPr/>
          </p:nvSpPr>
          <p:spPr bwMode="auto">
            <a:xfrm>
              <a:off x="1873000" y="4171750"/>
              <a:ext cx="47475" cy="47200"/>
            </a:xfrm>
            <a:custGeom>
              <a:avLst/>
              <a:gdLst>
                <a:gd name="T0" fmla="*/ 9 w 1899"/>
                <a:gd name="T1" fmla="*/ 0 h 1888"/>
                <a:gd name="T2" fmla="*/ 9 w 1899"/>
                <a:gd name="T3" fmla="*/ 0 h 1888"/>
                <a:gd name="T4" fmla="*/ 1423 w 1899"/>
                <a:gd name="T5" fmla="*/ 1448 h 1888"/>
                <a:gd name="T6" fmla="*/ 1892 w 1899"/>
                <a:gd name="T7" fmla="*/ 1888 h 1888"/>
                <a:gd name="T8" fmla="*/ 1895 w 1899"/>
                <a:gd name="T9" fmla="*/ 1886 h 1888"/>
                <a:gd name="T10" fmla="*/ 1456 w 1899"/>
                <a:gd name="T11" fmla="*/ 1415 h 1888"/>
                <a:gd name="T12" fmla="*/ 9 w 1899"/>
                <a:gd name="T13" fmla="*/ 0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9" h="188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902" y="931"/>
                    <a:pt x="1423" y="1448"/>
                  </a:cubicBezTo>
                  <a:cubicBezTo>
                    <a:pt x="1779" y="1800"/>
                    <a:pt x="1874" y="1888"/>
                    <a:pt x="1892" y="1888"/>
                  </a:cubicBezTo>
                  <a:cubicBezTo>
                    <a:pt x="1893" y="1888"/>
                    <a:pt x="1894" y="1887"/>
                    <a:pt x="1895" y="1886"/>
                  </a:cubicBezTo>
                  <a:cubicBezTo>
                    <a:pt x="1899" y="1878"/>
                    <a:pt x="1825" y="1784"/>
                    <a:pt x="1456" y="1415"/>
                  </a:cubicBezTo>
                  <a:cubicBezTo>
                    <a:pt x="932" y="89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086;p14"/>
            <p:cNvSpPr/>
            <p:nvPr/>
          </p:nvSpPr>
          <p:spPr bwMode="auto">
            <a:xfrm>
              <a:off x="1876475" y="4175325"/>
              <a:ext cx="43900" cy="43625"/>
            </a:xfrm>
            <a:custGeom>
              <a:avLst/>
              <a:gdLst>
                <a:gd name="T0" fmla="*/ 9 w 1756"/>
                <a:gd name="T1" fmla="*/ 1 h 1745"/>
                <a:gd name="T2" fmla="*/ 9 w 1756"/>
                <a:gd name="T3" fmla="*/ 1 h 1745"/>
                <a:gd name="T4" fmla="*/ 1297 w 1756"/>
                <a:gd name="T5" fmla="*/ 1317 h 1745"/>
                <a:gd name="T6" fmla="*/ 1748 w 1756"/>
                <a:gd name="T7" fmla="*/ 1745 h 1745"/>
                <a:gd name="T8" fmla="*/ 1752 w 1756"/>
                <a:gd name="T9" fmla="*/ 1743 h 1745"/>
                <a:gd name="T10" fmla="*/ 1325 w 1756"/>
                <a:gd name="T11" fmla="*/ 1288 h 1745"/>
                <a:gd name="T12" fmla="*/ 9 w 1756"/>
                <a:gd name="T13" fmla="*/ 1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813" y="837"/>
                    <a:pt x="1297" y="1317"/>
                  </a:cubicBezTo>
                  <a:cubicBezTo>
                    <a:pt x="1641" y="1658"/>
                    <a:pt x="1728" y="1745"/>
                    <a:pt x="1748" y="1745"/>
                  </a:cubicBezTo>
                  <a:cubicBezTo>
                    <a:pt x="1750" y="1745"/>
                    <a:pt x="1751" y="1744"/>
                    <a:pt x="1752" y="1743"/>
                  </a:cubicBezTo>
                  <a:cubicBezTo>
                    <a:pt x="1756" y="1735"/>
                    <a:pt x="1686" y="1649"/>
                    <a:pt x="1325" y="1288"/>
                  </a:cubicBezTo>
                  <a:cubicBezTo>
                    <a:pt x="847" y="80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087;p14"/>
            <p:cNvSpPr/>
            <p:nvPr/>
          </p:nvSpPr>
          <p:spPr bwMode="auto">
            <a:xfrm>
              <a:off x="1879975" y="4178825"/>
              <a:ext cx="40400" cy="40025"/>
            </a:xfrm>
            <a:custGeom>
              <a:avLst/>
              <a:gdLst>
                <a:gd name="T0" fmla="*/ 13 w 1616"/>
                <a:gd name="T1" fmla="*/ 0 h 1601"/>
                <a:gd name="T2" fmla="*/ 13 w 1616"/>
                <a:gd name="T3" fmla="*/ 0 h 1601"/>
                <a:gd name="T4" fmla="*/ 1165 w 1616"/>
                <a:gd name="T5" fmla="*/ 1189 h 1601"/>
                <a:gd name="T6" fmla="*/ 1604 w 1616"/>
                <a:gd name="T7" fmla="*/ 1601 h 1601"/>
                <a:gd name="T8" fmla="*/ 1608 w 1616"/>
                <a:gd name="T9" fmla="*/ 1599 h 1601"/>
                <a:gd name="T10" fmla="*/ 1193 w 1616"/>
                <a:gd name="T11" fmla="*/ 1161 h 1601"/>
                <a:gd name="T12" fmla="*/ 13 w 1616"/>
                <a:gd name="T13" fmla="*/ 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6" h="160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726" y="750"/>
                    <a:pt x="1165" y="1189"/>
                  </a:cubicBezTo>
                  <a:cubicBezTo>
                    <a:pt x="1501" y="1518"/>
                    <a:pt x="1584" y="1601"/>
                    <a:pt x="1604" y="1601"/>
                  </a:cubicBezTo>
                  <a:cubicBezTo>
                    <a:pt x="1606" y="1601"/>
                    <a:pt x="1607" y="1600"/>
                    <a:pt x="1608" y="1599"/>
                  </a:cubicBezTo>
                  <a:cubicBezTo>
                    <a:pt x="1616" y="1591"/>
                    <a:pt x="1546" y="1509"/>
                    <a:pt x="1193" y="1161"/>
                  </a:cubicBezTo>
                  <a:cubicBezTo>
                    <a:pt x="756" y="71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088;p14"/>
            <p:cNvSpPr/>
            <p:nvPr/>
          </p:nvSpPr>
          <p:spPr bwMode="auto">
            <a:xfrm>
              <a:off x="1883550" y="4182400"/>
              <a:ext cx="36725" cy="36450"/>
            </a:xfrm>
            <a:custGeom>
              <a:avLst/>
              <a:gdLst>
                <a:gd name="T0" fmla="*/ 9 w 1469"/>
                <a:gd name="T1" fmla="*/ 1 h 1458"/>
                <a:gd name="T2" fmla="*/ 9 w 1469"/>
                <a:gd name="T3" fmla="*/ 1 h 1458"/>
                <a:gd name="T4" fmla="*/ 1034 w 1469"/>
                <a:gd name="T5" fmla="*/ 1063 h 1458"/>
                <a:gd name="T6" fmla="*/ 1453 w 1469"/>
                <a:gd name="T7" fmla="*/ 1458 h 1458"/>
                <a:gd name="T8" fmla="*/ 1456 w 1469"/>
                <a:gd name="T9" fmla="*/ 1456 h 1458"/>
                <a:gd name="T10" fmla="*/ 1063 w 1469"/>
                <a:gd name="T11" fmla="*/ 1030 h 1458"/>
                <a:gd name="T12" fmla="*/ 9 w 1469"/>
                <a:gd name="T13" fmla="*/ 1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9" h="145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36" y="657"/>
                    <a:pt x="1034" y="1063"/>
                  </a:cubicBezTo>
                  <a:cubicBezTo>
                    <a:pt x="1349" y="1381"/>
                    <a:pt x="1436" y="1458"/>
                    <a:pt x="1453" y="1458"/>
                  </a:cubicBezTo>
                  <a:cubicBezTo>
                    <a:pt x="1455" y="1458"/>
                    <a:pt x="1456" y="1457"/>
                    <a:pt x="1456" y="1456"/>
                  </a:cubicBezTo>
                  <a:cubicBezTo>
                    <a:pt x="1469" y="1444"/>
                    <a:pt x="1407" y="1374"/>
                    <a:pt x="1063" y="1030"/>
                  </a:cubicBezTo>
                  <a:cubicBezTo>
                    <a:pt x="666" y="633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089;p14"/>
            <p:cNvSpPr/>
            <p:nvPr/>
          </p:nvSpPr>
          <p:spPr bwMode="auto">
            <a:xfrm>
              <a:off x="1887050" y="4186000"/>
              <a:ext cx="33225" cy="32725"/>
            </a:xfrm>
            <a:custGeom>
              <a:avLst/>
              <a:gdLst>
                <a:gd name="T0" fmla="*/ 13 w 1329"/>
                <a:gd name="T1" fmla="*/ 0 h 1309"/>
                <a:gd name="T2" fmla="*/ 12 w 1329"/>
                <a:gd name="T3" fmla="*/ 0 h 1309"/>
                <a:gd name="T4" fmla="*/ 910 w 1329"/>
                <a:gd name="T5" fmla="*/ 927 h 1309"/>
                <a:gd name="T6" fmla="*/ 1315 w 1329"/>
                <a:gd name="T7" fmla="*/ 1308 h 1309"/>
                <a:gd name="T8" fmla="*/ 1316 w 1329"/>
                <a:gd name="T9" fmla="*/ 1308 h 1309"/>
                <a:gd name="T10" fmla="*/ 939 w 1329"/>
                <a:gd name="T11" fmla="*/ 902 h 1309"/>
                <a:gd name="T12" fmla="*/ 13 w 1329"/>
                <a:gd name="T13" fmla="*/ 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9" h="1309" extrusionOk="0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550" y="566"/>
                    <a:pt x="910" y="927"/>
                  </a:cubicBezTo>
                  <a:cubicBezTo>
                    <a:pt x="1231" y="1251"/>
                    <a:pt x="1303" y="1308"/>
                    <a:pt x="1315" y="1308"/>
                  </a:cubicBezTo>
                  <a:cubicBezTo>
                    <a:pt x="1316" y="1308"/>
                    <a:pt x="1316" y="1308"/>
                    <a:pt x="1316" y="1308"/>
                  </a:cubicBezTo>
                  <a:cubicBezTo>
                    <a:pt x="1329" y="1304"/>
                    <a:pt x="1271" y="1234"/>
                    <a:pt x="939" y="902"/>
                  </a:cubicBezTo>
                  <a:cubicBezTo>
                    <a:pt x="580" y="53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090;p14"/>
            <p:cNvSpPr/>
            <p:nvPr/>
          </p:nvSpPr>
          <p:spPr bwMode="auto">
            <a:xfrm>
              <a:off x="1890625" y="4189475"/>
              <a:ext cx="29550" cy="29050"/>
            </a:xfrm>
            <a:custGeom>
              <a:avLst/>
              <a:gdLst>
                <a:gd name="T0" fmla="*/ 5 w 1182"/>
                <a:gd name="T1" fmla="*/ 1 h 1162"/>
                <a:gd name="T2" fmla="*/ 5 w 1182"/>
                <a:gd name="T3" fmla="*/ 1 h 1162"/>
                <a:gd name="T4" fmla="*/ 780 w 1182"/>
                <a:gd name="T5" fmla="*/ 800 h 1162"/>
                <a:gd name="T6" fmla="*/ 1166 w 1182"/>
                <a:gd name="T7" fmla="*/ 1162 h 1162"/>
                <a:gd name="T8" fmla="*/ 1169 w 1182"/>
                <a:gd name="T9" fmla="*/ 1161 h 1162"/>
                <a:gd name="T10" fmla="*/ 804 w 1182"/>
                <a:gd name="T11" fmla="*/ 776 h 1162"/>
                <a:gd name="T12" fmla="*/ 5 w 1182"/>
                <a:gd name="T13" fmla="*/ 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16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56" y="476"/>
                    <a:pt x="780" y="800"/>
                  </a:cubicBezTo>
                  <a:cubicBezTo>
                    <a:pt x="1076" y="1097"/>
                    <a:pt x="1149" y="1162"/>
                    <a:pt x="1166" y="1162"/>
                  </a:cubicBezTo>
                  <a:cubicBezTo>
                    <a:pt x="1168" y="1162"/>
                    <a:pt x="1169" y="1161"/>
                    <a:pt x="1169" y="1161"/>
                  </a:cubicBezTo>
                  <a:cubicBezTo>
                    <a:pt x="1182" y="1157"/>
                    <a:pt x="1128" y="1095"/>
                    <a:pt x="804" y="776"/>
                  </a:cubicBezTo>
                  <a:cubicBezTo>
                    <a:pt x="486" y="45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091;p14"/>
            <p:cNvSpPr/>
            <p:nvPr/>
          </p:nvSpPr>
          <p:spPr bwMode="auto">
            <a:xfrm>
              <a:off x="2236000" y="3946100"/>
              <a:ext cx="276000" cy="275350"/>
            </a:xfrm>
            <a:custGeom>
              <a:avLst/>
              <a:gdLst>
                <a:gd name="T0" fmla="*/ 0 w 11040"/>
                <a:gd name="T1" fmla="*/ 1 h 11014"/>
                <a:gd name="T2" fmla="*/ 9542 w 11040"/>
                <a:gd name="T3" fmla="*/ 9678 h 11014"/>
                <a:gd name="T4" fmla="*/ 10998 w 11040"/>
                <a:gd name="T5" fmla="*/ 11014 h 11014"/>
                <a:gd name="T6" fmla="*/ 11006 w 11040"/>
                <a:gd name="T7" fmla="*/ 11011 h 11014"/>
                <a:gd name="T8" fmla="*/ 9674 w 11040"/>
                <a:gd name="T9" fmla="*/ 9551 h 11014"/>
                <a:gd name="T10" fmla="*/ 0 w 11040"/>
                <a:gd name="T11" fmla="*/ 1 h 1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0" h="11014" extrusionOk="0">
                  <a:moveTo>
                    <a:pt x="0" y="1"/>
                  </a:moveTo>
                  <a:cubicBezTo>
                    <a:pt x="2" y="2"/>
                    <a:pt x="6508" y="6632"/>
                    <a:pt x="9542" y="9678"/>
                  </a:cubicBezTo>
                  <a:cubicBezTo>
                    <a:pt x="10536" y="10668"/>
                    <a:pt x="10930" y="11014"/>
                    <a:pt x="10998" y="11014"/>
                  </a:cubicBezTo>
                  <a:cubicBezTo>
                    <a:pt x="11002" y="11014"/>
                    <a:pt x="11004" y="11013"/>
                    <a:pt x="11006" y="11011"/>
                  </a:cubicBezTo>
                  <a:cubicBezTo>
                    <a:pt x="11039" y="10974"/>
                    <a:pt x="10629" y="10511"/>
                    <a:pt x="9674" y="9551"/>
                  </a:cubicBezTo>
                  <a:cubicBezTo>
                    <a:pt x="6631" y="6513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092;p14"/>
            <p:cNvSpPr/>
            <p:nvPr/>
          </p:nvSpPr>
          <p:spPr bwMode="auto">
            <a:xfrm>
              <a:off x="2239075" y="3949075"/>
              <a:ext cx="272925" cy="272075"/>
            </a:xfrm>
            <a:custGeom>
              <a:avLst/>
              <a:gdLst>
                <a:gd name="T0" fmla="*/ 0 w 10917"/>
                <a:gd name="T1" fmla="*/ 1 h 10883"/>
                <a:gd name="T2" fmla="*/ 9436 w 10917"/>
                <a:gd name="T3" fmla="*/ 9559 h 10883"/>
                <a:gd name="T4" fmla="*/ 10875 w 10917"/>
                <a:gd name="T5" fmla="*/ 10882 h 10883"/>
                <a:gd name="T6" fmla="*/ 10883 w 10917"/>
                <a:gd name="T7" fmla="*/ 10880 h 10883"/>
                <a:gd name="T8" fmla="*/ 9559 w 10917"/>
                <a:gd name="T9" fmla="*/ 9436 h 10883"/>
                <a:gd name="T10" fmla="*/ 0 w 10917"/>
                <a:gd name="T11" fmla="*/ 1 h 10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7" h="10883" extrusionOk="0">
                  <a:moveTo>
                    <a:pt x="0" y="1"/>
                  </a:moveTo>
                  <a:cubicBezTo>
                    <a:pt x="2" y="2"/>
                    <a:pt x="6434" y="6558"/>
                    <a:pt x="9436" y="9559"/>
                  </a:cubicBezTo>
                  <a:cubicBezTo>
                    <a:pt x="10421" y="10544"/>
                    <a:pt x="10807" y="10882"/>
                    <a:pt x="10875" y="10882"/>
                  </a:cubicBezTo>
                  <a:cubicBezTo>
                    <a:pt x="10879" y="10882"/>
                    <a:pt x="10881" y="10881"/>
                    <a:pt x="10883" y="10880"/>
                  </a:cubicBezTo>
                  <a:cubicBezTo>
                    <a:pt x="10916" y="10847"/>
                    <a:pt x="10506" y="10383"/>
                    <a:pt x="9559" y="9436"/>
                  </a:cubicBezTo>
                  <a:cubicBezTo>
                    <a:pt x="6557" y="6435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093;p14"/>
            <p:cNvSpPr/>
            <p:nvPr/>
          </p:nvSpPr>
          <p:spPr bwMode="auto">
            <a:xfrm>
              <a:off x="2242050" y="3952150"/>
              <a:ext cx="269825" cy="269075"/>
            </a:xfrm>
            <a:custGeom>
              <a:avLst/>
              <a:gdLst>
                <a:gd name="T0" fmla="*/ 0 w 10793"/>
                <a:gd name="T1" fmla="*/ 1 h 10763"/>
                <a:gd name="T2" fmla="*/ 9329 w 10793"/>
                <a:gd name="T3" fmla="*/ 9453 h 10763"/>
                <a:gd name="T4" fmla="*/ 10749 w 10793"/>
                <a:gd name="T5" fmla="*/ 10763 h 10763"/>
                <a:gd name="T6" fmla="*/ 10756 w 10793"/>
                <a:gd name="T7" fmla="*/ 10761 h 10763"/>
                <a:gd name="T8" fmla="*/ 9452 w 10793"/>
                <a:gd name="T9" fmla="*/ 9330 h 10763"/>
                <a:gd name="T10" fmla="*/ 0 w 10793"/>
                <a:gd name="T11" fmla="*/ 1 h 10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93" h="10763" extrusionOk="0">
                  <a:moveTo>
                    <a:pt x="0" y="1"/>
                  </a:moveTo>
                  <a:cubicBezTo>
                    <a:pt x="2" y="2"/>
                    <a:pt x="6361" y="6480"/>
                    <a:pt x="9329" y="9453"/>
                  </a:cubicBezTo>
                  <a:cubicBezTo>
                    <a:pt x="10307" y="10431"/>
                    <a:pt x="10688" y="10763"/>
                    <a:pt x="10749" y="10763"/>
                  </a:cubicBezTo>
                  <a:cubicBezTo>
                    <a:pt x="10752" y="10763"/>
                    <a:pt x="10754" y="10762"/>
                    <a:pt x="10756" y="10761"/>
                  </a:cubicBezTo>
                  <a:cubicBezTo>
                    <a:pt x="10793" y="10728"/>
                    <a:pt x="10395" y="10273"/>
                    <a:pt x="9452" y="9330"/>
                  </a:cubicBezTo>
                  <a:cubicBezTo>
                    <a:pt x="6479" y="63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094;p14"/>
            <p:cNvSpPr/>
            <p:nvPr/>
          </p:nvSpPr>
          <p:spPr bwMode="auto">
            <a:xfrm>
              <a:off x="2245125" y="3955225"/>
              <a:ext cx="266650" cy="265825"/>
            </a:xfrm>
            <a:custGeom>
              <a:avLst/>
              <a:gdLst>
                <a:gd name="T0" fmla="*/ 0 w 10666"/>
                <a:gd name="T1" fmla="*/ 1 h 10633"/>
                <a:gd name="T2" fmla="*/ 0 w 10666"/>
                <a:gd name="T3" fmla="*/ 1 h 10633"/>
                <a:gd name="T4" fmla="*/ 9218 w 10666"/>
                <a:gd name="T5" fmla="*/ 9334 h 10633"/>
                <a:gd name="T6" fmla="*/ 10625 w 10666"/>
                <a:gd name="T7" fmla="*/ 10632 h 10633"/>
                <a:gd name="T8" fmla="*/ 10633 w 10666"/>
                <a:gd name="T9" fmla="*/ 10629 h 10633"/>
                <a:gd name="T10" fmla="*/ 9337 w 10666"/>
                <a:gd name="T11" fmla="*/ 9215 h 10633"/>
                <a:gd name="T12" fmla="*/ 0 w 10666"/>
                <a:gd name="T13" fmla="*/ 1 h 10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66" h="1063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6279" y="6402"/>
                    <a:pt x="9218" y="9334"/>
                  </a:cubicBezTo>
                  <a:cubicBezTo>
                    <a:pt x="10183" y="10299"/>
                    <a:pt x="10561" y="10632"/>
                    <a:pt x="10625" y="10632"/>
                  </a:cubicBezTo>
                  <a:cubicBezTo>
                    <a:pt x="10629" y="10632"/>
                    <a:pt x="10631" y="10631"/>
                    <a:pt x="10633" y="10629"/>
                  </a:cubicBezTo>
                  <a:cubicBezTo>
                    <a:pt x="10666" y="10601"/>
                    <a:pt x="10272" y="10150"/>
                    <a:pt x="9337" y="9215"/>
                  </a:cubicBezTo>
                  <a:cubicBezTo>
                    <a:pt x="6402" y="627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095;p14"/>
            <p:cNvSpPr/>
            <p:nvPr/>
          </p:nvSpPr>
          <p:spPr bwMode="auto">
            <a:xfrm>
              <a:off x="2248200" y="3958100"/>
              <a:ext cx="263575" cy="262925"/>
            </a:xfrm>
            <a:custGeom>
              <a:avLst/>
              <a:gdLst>
                <a:gd name="T0" fmla="*/ 0 w 10543"/>
                <a:gd name="T1" fmla="*/ 1 h 10517"/>
                <a:gd name="T2" fmla="*/ 9099 w 10543"/>
                <a:gd name="T3" fmla="*/ 9235 h 10517"/>
                <a:gd name="T4" fmla="*/ 10500 w 10543"/>
                <a:gd name="T5" fmla="*/ 10517 h 10517"/>
                <a:gd name="T6" fmla="*/ 10506 w 10543"/>
                <a:gd name="T7" fmla="*/ 10514 h 10517"/>
                <a:gd name="T8" fmla="*/ 9227 w 10543"/>
                <a:gd name="T9" fmla="*/ 9112 h 10517"/>
                <a:gd name="T10" fmla="*/ 0 w 10543"/>
                <a:gd name="T11" fmla="*/ 1 h 10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43" h="10517" extrusionOk="0">
                  <a:moveTo>
                    <a:pt x="0" y="1"/>
                  </a:moveTo>
                  <a:cubicBezTo>
                    <a:pt x="2" y="2"/>
                    <a:pt x="6201" y="6328"/>
                    <a:pt x="9099" y="9235"/>
                  </a:cubicBezTo>
                  <a:cubicBezTo>
                    <a:pt x="10065" y="10192"/>
                    <a:pt x="10441" y="10517"/>
                    <a:pt x="10500" y="10517"/>
                  </a:cubicBezTo>
                  <a:cubicBezTo>
                    <a:pt x="10502" y="10517"/>
                    <a:pt x="10505" y="10516"/>
                    <a:pt x="10506" y="10514"/>
                  </a:cubicBezTo>
                  <a:cubicBezTo>
                    <a:pt x="10543" y="10478"/>
                    <a:pt x="10153" y="10039"/>
                    <a:pt x="9227" y="9112"/>
                  </a:cubicBezTo>
                  <a:cubicBezTo>
                    <a:pt x="6324" y="620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096;p14"/>
            <p:cNvSpPr/>
            <p:nvPr/>
          </p:nvSpPr>
          <p:spPr bwMode="auto">
            <a:xfrm>
              <a:off x="2251075" y="3961275"/>
              <a:ext cx="260600" cy="259750"/>
            </a:xfrm>
            <a:custGeom>
              <a:avLst/>
              <a:gdLst>
                <a:gd name="T0" fmla="*/ 0 w 10424"/>
                <a:gd name="T1" fmla="*/ 1 h 10390"/>
                <a:gd name="T2" fmla="*/ 9001 w 10424"/>
                <a:gd name="T3" fmla="*/ 9116 h 10390"/>
                <a:gd name="T4" fmla="*/ 10384 w 10424"/>
                <a:gd name="T5" fmla="*/ 10390 h 10390"/>
                <a:gd name="T6" fmla="*/ 10391 w 10424"/>
                <a:gd name="T7" fmla="*/ 10387 h 10390"/>
                <a:gd name="T8" fmla="*/ 9120 w 10424"/>
                <a:gd name="T9" fmla="*/ 9001 h 10390"/>
                <a:gd name="T10" fmla="*/ 0 w 10424"/>
                <a:gd name="T11" fmla="*/ 1 h 10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24" h="10390" extrusionOk="0">
                  <a:moveTo>
                    <a:pt x="0" y="1"/>
                  </a:moveTo>
                  <a:cubicBezTo>
                    <a:pt x="2" y="2"/>
                    <a:pt x="6131" y="6246"/>
                    <a:pt x="9001" y="9116"/>
                  </a:cubicBezTo>
                  <a:cubicBezTo>
                    <a:pt x="9950" y="10069"/>
                    <a:pt x="10326" y="10390"/>
                    <a:pt x="10384" y="10390"/>
                  </a:cubicBezTo>
                  <a:cubicBezTo>
                    <a:pt x="10387" y="10390"/>
                    <a:pt x="10390" y="10389"/>
                    <a:pt x="10391" y="10387"/>
                  </a:cubicBezTo>
                  <a:cubicBezTo>
                    <a:pt x="10424" y="10359"/>
                    <a:pt x="10038" y="9916"/>
                    <a:pt x="9120" y="9001"/>
                  </a:cubicBezTo>
                  <a:cubicBezTo>
                    <a:pt x="6250" y="612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097;p14"/>
            <p:cNvSpPr/>
            <p:nvPr/>
          </p:nvSpPr>
          <p:spPr bwMode="auto">
            <a:xfrm>
              <a:off x="2254150" y="3964150"/>
              <a:ext cx="257525" cy="256675"/>
            </a:xfrm>
            <a:custGeom>
              <a:avLst/>
              <a:gdLst>
                <a:gd name="T0" fmla="*/ 0 w 10301"/>
                <a:gd name="T1" fmla="*/ 1 h 10267"/>
                <a:gd name="T2" fmla="*/ 8894 w 10301"/>
                <a:gd name="T3" fmla="*/ 9001 h 10267"/>
                <a:gd name="T4" fmla="*/ 10262 w 10301"/>
                <a:gd name="T5" fmla="*/ 10266 h 10267"/>
                <a:gd name="T6" fmla="*/ 10268 w 10301"/>
                <a:gd name="T7" fmla="*/ 10264 h 10267"/>
                <a:gd name="T8" fmla="*/ 9009 w 10301"/>
                <a:gd name="T9" fmla="*/ 8891 h 10267"/>
                <a:gd name="T10" fmla="*/ 0 w 10301"/>
                <a:gd name="T11" fmla="*/ 1 h 10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01" h="10267" extrusionOk="0">
                  <a:moveTo>
                    <a:pt x="0" y="1"/>
                  </a:moveTo>
                  <a:cubicBezTo>
                    <a:pt x="2" y="2"/>
                    <a:pt x="6057" y="6172"/>
                    <a:pt x="8894" y="9001"/>
                  </a:cubicBezTo>
                  <a:cubicBezTo>
                    <a:pt x="9836" y="9951"/>
                    <a:pt x="10207" y="10266"/>
                    <a:pt x="10262" y="10266"/>
                  </a:cubicBezTo>
                  <a:cubicBezTo>
                    <a:pt x="10265" y="10266"/>
                    <a:pt x="10267" y="10265"/>
                    <a:pt x="10268" y="10264"/>
                  </a:cubicBezTo>
                  <a:cubicBezTo>
                    <a:pt x="10301" y="10231"/>
                    <a:pt x="9915" y="9797"/>
                    <a:pt x="9009" y="8891"/>
                  </a:cubicBezTo>
                  <a:cubicBezTo>
                    <a:pt x="6172" y="60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098;p14"/>
            <p:cNvSpPr/>
            <p:nvPr/>
          </p:nvSpPr>
          <p:spPr bwMode="auto">
            <a:xfrm>
              <a:off x="2257125" y="3967225"/>
              <a:ext cx="254250" cy="253700"/>
            </a:xfrm>
            <a:custGeom>
              <a:avLst/>
              <a:gdLst>
                <a:gd name="T0" fmla="*/ 0 w 10170"/>
                <a:gd name="T1" fmla="*/ 1 h 10148"/>
                <a:gd name="T2" fmla="*/ 0 w 10170"/>
                <a:gd name="T3" fmla="*/ 1 h 10148"/>
                <a:gd name="T4" fmla="*/ 8775 w 10170"/>
                <a:gd name="T5" fmla="*/ 8899 h 10148"/>
                <a:gd name="T6" fmla="*/ 10134 w 10170"/>
                <a:gd name="T7" fmla="*/ 10148 h 10148"/>
                <a:gd name="T8" fmla="*/ 10141 w 10170"/>
                <a:gd name="T9" fmla="*/ 10145 h 10148"/>
                <a:gd name="T10" fmla="*/ 8894 w 10170"/>
                <a:gd name="T11" fmla="*/ 8784 h 10148"/>
                <a:gd name="T12" fmla="*/ 0 w 10170"/>
                <a:gd name="T13" fmla="*/ 1 h 10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70" h="101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5983" y="6094"/>
                    <a:pt x="8775" y="8899"/>
                  </a:cubicBezTo>
                  <a:cubicBezTo>
                    <a:pt x="9708" y="9832"/>
                    <a:pt x="10072" y="10148"/>
                    <a:pt x="10134" y="10148"/>
                  </a:cubicBezTo>
                  <a:cubicBezTo>
                    <a:pt x="10137" y="10148"/>
                    <a:pt x="10139" y="10147"/>
                    <a:pt x="10141" y="10145"/>
                  </a:cubicBezTo>
                  <a:cubicBezTo>
                    <a:pt x="10169" y="10108"/>
                    <a:pt x="9796" y="9686"/>
                    <a:pt x="8894" y="8784"/>
                  </a:cubicBezTo>
                  <a:cubicBezTo>
                    <a:pt x="6094" y="598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099;p14"/>
            <p:cNvSpPr/>
            <p:nvPr/>
          </p:nvSpPr>
          <p:spPr bwMode="auto">
            <a:xfrm>
              <a:off x="2260200" y="3970300"/>
              <a:ext cx="251275" cy="250525"/>
            </a:xfrm>
            <a:custGeom>
              <a:avLst/>
              <a:gdLst>
                <a:gd name="T0" fmla="*/ 0 w 10051"/>
                <a:gd name="T1" fmla="*/ 1 h 10021"/>
                <a:gd name="T2" fmla="*/ 8673 w 10051"/>
                <a:gd name="T3" fmla="*/ 8784 h 10021"/>
                <a:gd name="T4" fmla="*/ 10016 w 10051"/>
                <a:gd name="T5" fmla="*/ 10020 h 10021"/>
                <a:gd name="T6" fmla="*/ 10022 w 10051"/>
                <a:gd name="T7" fmla="*/ 10018 h 10021"/>
                <a:gd name="T8" fmla="*/ 8788 w 10051"/>
                <a:gd name="T9" fmla="*/ 8669 h 10021"/>
                <a:gd name="T10" fmla="*/ 0 w 10051"/>
                <a:gd name="T11" fmla="*/ 1 h 10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51" h="10021" extrusionOk="0">
                  <a:moveTo>
                    <a:pt x="0" y="1"/>
                  </a:moveTo>
                  <a:cubicBezTo>
                    <a:pt x="1" y="2"/>
                    <a:pt x="5905" y="6021"/>
                    <a:pt x="8673" y="8784"/>
                  </a:cubicBezTo>
                  <a:cubicBezTo>
                    <a:pt x="9599" y="9710"/>
                    <a:pt x="9958" y="10020"/>
                    <a:pt x="10016" y="10020"/>
                  </a:cubicBezTo>
                  <a:cubicBezTo>
                    <a:pt x="10018" y="10020"/>
                    <a:pt x="10020" y="10019"/>
                    <a:pt x="10022" y="10018"/>
                  </a:cubicBezTo>
                  <a:cubicBezTo>
                    <a:pt x="10051" y="9985"/>
                    <a:pt x="9677" y="9563"/>
                    <a:pt x="8788" y="8669"/>
                  </a:cubicBezTo>
                  <a:cubicBezTo>
                    <a:pt x="6020" y="5906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100;p14"/>
            <p:cNvSpPr/>
            <p:nvPr/>
          </p:nvSpPr>
          <p:spPr bwMode="auto">
            <a:xfrm>
              <a:off x="2263175" y="3973275"/>
              <a:ext cx="248200" cy="247425"/>
            </a:xfrm>
            <a:custGeom>
              <a:avLst/>
              <a:gdLst>
                <a:gd name="T0" fmla="*/ 4 w 9928"/>
                <a:gd name="T1" fmla="*/ 1 h 9897"/>
                <a:gd name="T2" fmla="*/ 4 w 9928"/>
                <a:gd name="T3" fmla="*/ 1 h 9897"/>
                <a:gd name="T4" fmla="*/ 8566 w 9928"/>
                <a:gd name="T5" fmla="*/ 8673 h 9897"/>
                <a:gd name="T6" fmla="*/ 9893 w 9928"/>
                <a:gd name="T7" fmla="*/ 9897 h 9897"/>
                <a:gd name="T8" fmla="*/ 9899 w 9928"/>
                <a:gd name="T9" fmla="*/ 9895 h 9897"/>
                <a:gd name="T10" fmla="*/ 8677 w 9928"/>
                <a:gd name="T11" fmla="*/ 8562 h 9897"/>
                <a:gd name="T12" fmla="*/ 4 w 9928"/>
                <a:gd name="T13" fmla="*/ 1 h 9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28" h="989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5831" y="5942"/>
                    <a:pt x="8566" y="8673"/>
                  </a:cubicBezTo>
                  <a:cubicBezTo>
                    <a:pt x="9480" y="9591"/>
                    <a:pt x="9835" y="9897"/>
                    <a:pt x="9893" y="9897"/>
                  </a:cubicBezTo>
                  <a:cubicBezTo>
                    <a:pt x="9895" y="9897"/>
                    <a:pt x="9897" y="9896"/>
                    <a:pt x="9899" y="9895"/>
                  </a:cubicBezTo>
                  <a:cubicBezTo>
                    <a:pt x="9927" y="9862"/>
                    <a:pt x="9558" y="9444"/>
                    <a:pt x="8677" y="8562"/>
                  </a:cubicBezTo>
                  <a:cubicBezTo>
                    <a:pt x="5946" y="5827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101;p14"/>
            <p:cNvSpPr/>
            <p:nvPr/>
          </p:nvSpPr>
          <p:spPr bwMode="auto">
            <a:xfrm>
              <a:off x="2266250" y="3976350"/>
              <a:ext cx="245025" cy="244475"/>
            </a:xfrm>
            <a:custGeom>
              <a:avLst/>
              <a:gdLst>
                <a:gd name="T0" fmla="*/ 0 w 9801"/>
                <a:gd name="T1" fmla="*/ 1 h 9779"/>
                <a:gd name="T2" fmla="*/ 8447 w 9801"/>
                <a:gd name="T3" fmla="*/ 8567 h 9779"/>
                <a:gd name="T4" fmla="*/ 9762 w 9801"/>
                <a:gd name="T5" fmla="*/ 9778 h 9779"/>
                <a:gd name="T6" fmla="*/ 9768 w 9801"/>
                <a:gd name="T7" fmla="*/ 9776 h 9779"/>
                <a:gd name="T8" fmla="*/ 8558 w 9801"/>
                <a:gd name="T9" fmla="*/ 8452 h 9779"/>
                <a:gd name="T10" fmla="*/ 0 w 9801"/>
                <a:gd name="T11" fmla="*/ 1 h 9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1" h="9779" extrusionOk="0">
                  <a:moveTo>
                    <a:pt x="0" y="1"/>
                  </a:moveTo>
                  <a:cubicBezTo>
                    <a:pt x="1" y="2"/>
                    <a:pt x="5749" y="5865"/>
                    <a:pt x="8447" y="8567"/>
                  </a:cubicBezTo>
                  <a:cubicBezTo>
                    <a:pt x="9356" y="9476"/>
                    <a:pt x="9707" y="9778"/>
                    <a:pt x="9762" y="9778"/>
                  </a:cubicBezTo>
                  <a:cubicBezTo>
                    <a:pt x="9764" y="9778"/>
                    <a:pt x="9766" y="9777"/>
                    <a:pt x="9768" y="9776"/>
                  </a:cubicBezTo>
                  <a:cubicBezTo>
                    <a:pt x="9800" y="9743"/>
                    <a:pt x="9435" y="9329"/>
                    <a:pt x="8558" y="8452"/>
                  </a:cubicBezTo>
                  <a:cubicBezTo>
                    <a:pt x="5864" y="5754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102;p14"/>
            <p:cNvSpPr/>
            <p:nvPr/>
          </p:nvSpPr>
          <p:spPr bwMode="auto">
            <a:xfrm>
              <a:off x="2269325" y="3979325"/>
              <a:ext cx="241950" cy="241200"/>
            </a:xfrm>
            <a:custGeom>
              <a:avLst/>
              <a:gdLst>
                <a:gd name="T0" fmla="*/ 0 w 9678"/>
                <a:gd name="T1" fmla="*/ 0 h 9648"/>
                <a:gd name="T2" fmla="*/ 8341 w 9678"/>
                <a:gd name="T3" fmla="*/ 8452 h 9648"/>
                <a:gd name="T4" fmla="*/ 9638 w 9678"/>
                <a:gd name="T5" fmla="*/ 9647 h 9648"/>
                <a:gd name="T6" fmla="*/ 9645 w 9678"/>
                <a:gd name="T7" fmla="*/ 9645 h 9648"/>
                <a:gd name="T8" fmla="*/ 8451 w 9678"/>
                <a:gd name="T9" fmla="*/ 8337 h 9648"/>
                <a:gd name="T10" fmla="*/ 0 w 9678"/>
                <a:gd name="T11" fmla="*/ 0 h 9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78" h="9648" extrusionOk="0">
                  <a:moveTo>
                    <a:pt x="0" y="0"/>
                  </a:moveTo>
                  <a:cubicBezTo>
                    <a:pt x="0" y="5"/>
                    <a:pt x="5675" y="5786"/>
                    <a:pt x="8341" y="8452"/>
                  </a:cubicBezTo>
                  <a:cubicBezTo>
                    <a:pt x="9237" y="9344"/>
                    <a:pt x="9581" y="9647"/>
                    <a:pt x="9638" y="9647"/>
                  </a:cubicBezTo>
                  <a:cubicBezTo>
                    <a:pt x="9641" y="9647"/>
                    <a:pt x="9643" y="9647"/>
                    <a:pt x="9645" y="9645"/>
                  </a:cubicBezTo>
                  <a:cubicBezTo>
                    <a:pt x="9677" y="9616"/>
                    <a:pt x="9316" y="9206"/>
                    <a:pt x="8451" y="8337"/>
                  </a:cubicBezTo>
                  <a:cubicBezTo>
                    <a:pt x="5786" y="567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103;p14"/>
            <p:cNvSpPr/>
            <p:nvPr/>
          </p:nvSpPr>
          <p:spPr bwMode="auto">
            <a:xfrm>
              <a:off x="2272275" y="3982400"/>
              <a:ext cx="238900" cy="238125"/>
            </a:xfrm>
            <a:custGeom>
              <a:avLst/>
              <a:gdLst>
                <a:gd name="T0" fmla="*/ 1 w 9556"/>
                <a:gd name="T1" fmla="*/ 1 h 9525"/>
                <a:gd name="T2" fmla="*/ 8231 w 9556"/>
                <a:gd name="T3" fmla="*/ 8341 h 9525"/>
                <a:gd name="T4" fmla="*/ 9516 w 9556"/>
                <a:gd name="T5" fmla="*/ 9524 h 9525"/>
                <a:gd name="T6" fmla="*/ 9522 w 9556"/>
                <a:gd name="T7" fmla="*/ 9522 h 9525"/>
                <a:gd name="T8" fmla="*/ 8337 w 9556"/>
                <a:gd name="T9" fmla="*/ 8230 h 9525"/>
                <a:gd name="T10" fmla="*/ 1 w 9556"/>
                <a:gd name="T11" fmla="*/ 1 h 9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56" h="9525" extrusionOk="0">
                  <a:moveTo>
                    <a:pt x="1" y="1"/>
                  </a:moveTo>
                  <a:cubicBezTo>
                    <a:pt x="2" y="2"/>
                    <a:pt x="5603" y="5709"/>
                    <a:pt x="8231" y="8341"/>
                  </a:cubicBezTo>
                  <a:cubicBezTo>
                    <a:pt x="9111" y="9225"/>
                    <a:pt x="9458" y="9524"/>
                    <a:pt x="9516" y="9524"/>
                  </a:cubicBezTo>
                  <a:cubicBezTo>
                    <a:pt x="9519" y="9524"/>
                    <a:pt x="9521" y="9524"/>
                    <a:pt x="9522" y="9522"/>
                  </a:cubicBezTo>
                  <a:cubicBezTo>
                    <a:pt x="9555" y="9493"/>
                    <a:pt x="9194" y="9087"/>
                    <a:pt x="8337" y="8230"/>
                  </a:cubicBezTo>
                  <a:cubicBezTo>
                    <a:pt x="5709" y="560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104;p14"/>
            <p:cNvSpPr/>
            <p:nvPr/>
          </p:nvSpPr>
          <p:spPr bwMode="auto">
            <a:xfrm>
              <a:off x="2275350" y="3985475"/>
              <a:ext cx="235825" cy="234950"/>
            </a:xfrm>
            <a:custGeom>
              <a:avLst/>
              <a:gdLst>
                <a:gd name="T0" fmla="*/ 1 w 9433"/>
                <a:gd name="T1" fmla="*/ 1 h 9398"/>
                <a:gd name="T2" fmla="*/ 1 w 9433"/>
                <a:gd name="T3" fmla="*/ 1 h 9398"/>
                <a:gd name="T4" fmla="*/ 8124 w 9433"/>
                <a:gd name="T5" fmla="*/ 8226 h 9398"/>
                <a:gd name="T6" fmla="*/ 9393 w 9433"/>
                <a:gd name="T7" fmla="*/ 9397 h 9398"/>
                <a:gd name="T8" fmla="*/ 9399 w 9433"/>
                <a:gd name="T9" fmla="*/ 9395 h 9398"/>
                <a:gd name="T10" fmla="*/ 8231 w 9433"/>
                <a:gd name="T11" fmla="*/ 8120 h 9398"/>
                <a:gd name="T12" fmla="*/ 1 w 9433"/>
                <a:gd name="T13" fmla="*/ 1 h 9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33" h="939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525" y="5635"/>
                    <a:pt x="8124" y="8226"/>
                  </a:cubicBezTo>
                  <a:cubicBezTo>
                    <a:pt x="8992" y="9098"/>
                    <a:pt x="9336" y="9397"/>
                    <a:pt x="9393" y="9397"/>
                  </a:cubicBezTo>
                  <a:cubicBezTo>
                    <a:pt x="9396" y="9397"/>
                    <a:pt x="9398" y="9396"/>
                    <a:pt x="9399" y="9395"/>
                  </a:cubicBezTo>
                  <a:cubicBezTo>
                    <a:pt x="9432" y="9370"/>
                    <a:pt x="9080" y="8968"/>
                    <a:pt x="8231" y="8120"/>
                  </a:cubicBezTo>
                  <a:cubicBezTo>
                    <a:pt x="5631" y="552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105;p14"/>
            <p:cNvSpPr/>
            <p:nvPr/>
          </p:nvSpPr>
          <p:spPr bwMode="auto">
            <a:xfrm>
              <a:off x="2278225" y="3988450"/>
              <a:ext cx="232950" cy="231975"/>
            </a:xfrm>
            <a:custGeom>
              <a:avLst/>
              <a:gdLst>
                <a:gd name="T0" fmla="*/ 9 w 9318"/>
                <a:gd name="T1" fmla="*/ 0 h 9279"/>
                <a:gd name="T2" fmla="*/ 8017 w 9318"/>
                <a:gd name="T3" fmla="*/ 8119 h 9279"/>
                <a:gd name="T4" fmla="*/ 9278 w 9318"/>
                <a:gd name="T5" fmla="*/ 9278 h 9279"/>
                <a:gd name="T6" fmla="*/ 9284 w 9318"/>
                <a:gd name="T7" fmla="*/ 9276 h 9279"/>
                <a:gd name="T8" fmla="*/ 8128 w 9318"/>
                <a:gd name="T9" fmla="*/ 8009 h 9279"/>
                <a:gd name="T10" fmla="*/ 9 w 9318"/>
                <a:gd name="T11" fmla="*/ 0 h 9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8" h="9279" extrusionOk="0">
                  <a:moveTo>
                    <a:pt x="9" y="0"/>
                  </a:moveTo>
                  <a:cubicBezTo>
                    <a:pt x="1" y="0"/>
                    <a:pt x="5454" y="5553"/>
                    <a:pt x="8017" y="8119"/>
                  </a:cubicBezTo>
                  <a:cubicBezTo>
                    <a:pt x="8885" y="8983"/>
                    <a:pt x="9221" y="9278"/>
                    <a:pt x="9278" y="9278"/>
                  </a:cubicBezTo>
                  <a:cubicBezTo>
                    <a:pt x="9281" y="9278"/>
                    <a:pt x="9283" y="9277"/>
                    <a:pt x="9284" y="9276"/>
                  </a:cubicBezTo>
                  <a:cubicBezTo>
                    <a:pt x="9317" y="9247"/>
                    <a:pt x="8969" y="8849"/>
                    <a:pt x="8128" y="8009"/>
                  </a:cubicBezTo>
                  <a:cubicBezTo>
                    <a:pt x="5565" y="544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106;p14"/>
            <p:cNvSpPr/>
            <p:nvPr/>
          </p:nvSpPr>
          <p:spPr bwMode="auto">
            <a:xfrm>
              <a:off x="2281300" y="3991425"/>
              <a:ext cx="229550" cy="228975"/>
            </a:xfrm>
            <a:custGeom>
              <a:avLst/>
              <a:gdLst>
                <a:gd name="T0" fmla="*/ 1 w 9182"/>
                <a:gd name="T1" fmla="*/ 0 h 9159"/>
                <a:gd name="T2" fmla="*/ 7903 w 9182"/>
                <a:gd name="T3" fmla="*/ 8013 h 9159"/>
                <a:gd name="T4" fmla="*/ 9147 w 9182"/>
                <a:gd name="T5" fmla="*/ 9159 h 9159"/>
                <a:gd name="T6" fmla="*/ 9153 w 9182"/>
                <a:gd name="T7" fmla="*/ 9157 h 9159"/>
                <a:gd name="T8" fmla="*/ 8009 w 9182"/>
                <a:gd name="T9" fmla="*/ 7906 h 9159"/>
                <a:gd name="T10" fmla="*/ 1 w 9182"/>
                <a:gd name="T11" fmla="*/ 0 h 9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82" h="9159" extrusionOk="0">
                  <a:moveTo>
                    <a:pt x="1" y="0"/>
                  </a:moveTo>
                  <a:cubicBezTo>
                    <a:pt x="2" y="2"/>
                    <a:pt x="5381" y="5483"/>
                    <a:pt x="7903" y="8013"/>
                  </a:cubicBezTo>
                  <a:cubicBezTo>
                    <a:pt x="8762" y="8873"/>
                    <a:pt x="9090" y="9159"/>
                    <a:pt x="9147" y="9159"/>
                  </a:cubicBezTo>
                  <a:cubicBezTo>
                    <a:pt x="9150" y="9159"/>
                    <a:pt x="9152" y="9158"/>
                    <a:pt x="9153" y="9157"/>
                  </a:cubicBezTo>
                  <a:cubicBezTo>
                    <a:pt x="9182" y="9128"/>
                    <a:pt x="8837" y="8734"/>
                    <a:pt x="8009" y="7906"/>
                  </a:cubicBezTo>
                  <a:cubicBezTo>
                    <a:pt x="5484" y="5376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107;p14"/>
            <p:cNvSpPr/>
            <p:nvPr/>
          </p:nvSpPr>
          <p:spPr bwMode="auto">
            <a:xfrm>
              <a:off x="2284375" y="3994400"/>
              <a:ext cx="226575" cy="225800"/>
            </a:xfrm>
            <a:custGeom>
              <a:avLst/>
              <a:gdLst>
                <a:gd name="T0" fmla="*/ 1 w 9063"/>
                <a:gd name="T1" fmla="*/ 0 h 9032"/>
                <a:gd name="T2" fmla="*/ 7800 w 9063"/>
                <a:gd name="T3" fmla="*/ 7894 h 9032"/>
                <a:gd name="T4" fmla="*/ 9028 w 9063"/>
                <a:gd name="T5" fmla="*/ 9032 h 9032"/>
                <a:gd name="T6" fmla="*/ 9034 w 9063"/>
                <a:gd name="T7" fmla="*/ 9030 h 9032"/>
                <a:gd name="T8" fmla="*/ 7903 w 9063"/>
                <a:gd name="T9" fmla="*/ 7791 h 9032"/>
                <a:gd name="T10" fmla="*/ 1 w 9063"/>
                <a:gd name="T11" fmla="*/ 0 h 9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63" h="9032" extrusionOk="0">
                  <a:moveTo>
                    <a:pt x="1" y="0"/>
                  </a:moveTo>
                  <a:cubicBezTo>
                    <a:pt x="1" y="8"/>
                    <a:pt x="5303" y="5409"/>
                    <a:pt x="7800" y="7894"/>
                  </a:cubicBezTo>
                  <a:cubicBezTo>
                    <a:pt x="8648" y="8746"/>
                    <a:pt x="8971" y="9032"/>
                    <a:pt x="9028" y="9032"/>
                  </a:cubicBezTo>
                  <a:cubicBezTo>
                    <a:pt x="9031" y="9032"/>
                    <a:pt x="9033" y="9031"/>
                    <a:pt x="9034" y="9030"/>
                  </a:cubicBezTo>
                  <a:cubicBezTo>
                    <a:pt x="9063" y="9001"/>
                    <a:pt x="8727" y="8620"/>
                    <a:pt x="7903" y="7791"/>
                  </a:cubicBezTo>
                  <a:cubicBezTo>
                    <a:pt x="5405" y="53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108;p14"/>
            <p:cNvSpPr/>
            <p:nvPr/>
          </p:nvSpPr>
          <p:spPr bwMode="auto">
            <a:xfrm>
              <a:off x="2287350" y="3997475"/>
              <a:ext cx="223400" cy="222825"/>
            </a:xfrm>
            <a:custGeom>
              <a:avLst/>
              <a:gdLst>
                <a:gd name="T0" fmla="*/ 1 w 8936"/>
                <a:gd name="T1" fmla="*/ 0 h 8913"/>
                <a:gd name="T2" fmla="*/ 1 w 8936"/>
                <a:gd name="T3" fmla="*/ 0 h 8913"/>
                <a:gd name="T4" fmla="*/ 7681 w 8936"/>
                <a:gd name="T5" fmla="*/ 7791 h 8913"/>
                <a:gd name="T6" fmla="*/ 8897 w 8936"/>
                <a:gd name="T7" fmla="*/ 8913 h 8913"/>
                <a:gd name="T8" fmla="*/ 8903 w 8936"/>
                <a:gd name="T9" fmla="*/ 8911 h 8913"/>
                <a:gd name="T10" fmla="*/ 7788 w 8936"/>
                <a:gd name="T11" fmla="*/ 7685 h 8913"/>
                <a:gd name="T12" fmla="*/ 1 w 8936"/>
                <a:gd name="T13" fmla="*/ 0 h 8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36" h="8913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225" y="5327"/>
                    <a:pt x="7681" y="7791"/>
                  </a:cubicBezTo>
                  <a:cubicBezTo>
                    <a:pt x="8525" y="8631"/>
                    <a:pt x="8844" y="8913"/>
                    <a:pt x="8897" y="8913"/>
                  </a:cubicBezTo>
                  <a:cubicBezTo>
                    <a:pt x="8900" y="8913"/>
                    <a:pt x="8902" y="8912"/>
                    <a:pt x="8903" y="8911"/>
                  </a:cubicBezTo>
                  <a:cubicBezTo>
                    <a:pt x="8936" y="8878"/>
                    <a:pt x="8604" y="8501"/>
                    <a:pt x="7788" y="7685"/>
                  </a:cubicBezTo>
                  <a:cubicBezTo>
                    <a:pt x="5328" y="522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109;p14"/>
            <p:cNvSpPr/>
            <p:nvPr/>
          </p:nvSpPr>
          <p:spPr bwMode="auto">
            <a:xfrm>
              <a:off x="2290425" y="4000550"/>
              <a:ext cx="220325" cy="219650"/>
            </a:xfrm>
            <a:custGeom>
              <a:avLst/>
              <a:gdLst>
                <a:gd name="T0" fmla="*/ 1 w 8813"/>
                <a:gd name="T1" fmla="*/ 0 h 8786"/>
                <a:gd name="T2" fmla="*/ 7570 w 8813"/>
                <a:gd name="T3" fmla="*/ 7676 h 8786"/>
                <a:gd name="T4" fmla="*/ 8774 w 8813"/>
                <a:gd name="T5" fmla="*/ 8786 h 8786"/>
                <a:gd name="T6" fmla="*/ 8780 w 8813"/>
                <a:gd name="T7" fmla="*/ 8784 h 8786"/>
                <a:gd name="T8" fmla="*/ 7673 w 8813"/>
                <a:gd name="T9" fmla="*/ 7574 h 8786"/>
                <a:gd name="T10" fmla="*/ 1 w 8813"/>
                <a:gd name="T11" fmla="*/ 0 h 8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13" h="8786" extrusionOk="0">
                  <a:moveTo>
                    <a:pt x="1" y="0"/>
                  </a:moveTo>
                  <a:cubicBezTo>
                    <a:pt x="2" y="2"/>
                    <a:pt x="5147" y="5249"/>
                    <a:pt x="7570" y="7676"/>
                  </a:cubicBezTo>
                  <a:cubicBezTo>
                    <a:pt x="8402" y="8505"/>
                    <a:pt x="8721" y="8786"/>
                    <a:pt x="8774" y="8786"/>
                  </a:cubicBezTo>
                  <a:cubicBezTo>
                    <a:pt x="8777" y="8786"/>
                    <a:pt x="8779" y="8785"/>
                    <a:pt x="8780" y="8784"/>
                  </a:cubicBezTo>
                  <a:cubicBezTo>
                    <a:pt x="8813" y="8751"/>
                    <a:pt x="8481" y="8378"/>
                    <a:pt x="7673" y="7574"/>
                  </a:cubicBezTo>
                  <a:cubicBezTo>
                    <a:pt x="5250" y="5147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110;p14"/>
            <p:cNvSpPr/>
            <p:nvPr/>
          </p:nvSpPr>
          <p:spPr bwMode="auto">
            <a:xfrm>
              <a:off x="2293400" y="4003525"/>
              <a:ext cx="217350" cy="216475"/>
            </a:xfrm>
            <a:custGeom>
              <a:avLst/>
              <a:gdLst>
                <a:gd name="T0" fmla="*/ 5 w 8694"/>
                <a:gd name="T1" fmla="*/ 0 h 8659"/>
                <a:gd name="T2" fmla="*/ 7472 w 8694"/>
                <a:gd name="T3" fmla="*/ 7562 h 8659"/>
                <a:gd name="T4" fmla="*/ 8663 w 8694"/>
                <a:gd name="T5" fmla="*/ 8659 h 8659"/>
                <a:gd name="T6" fmla="*/ 8669 w 8694"/>
                <a:gd name="T7" fmla="*/ 8656 h 8659"/>
                <a:gd name="T8" fmla="*/ 7570 w 8694"/>
                <a:gd name="T9" fmla="*/ 7463 h 8659"/>
                <a:gd name="T10" fmla="*/ 5 w 8694"/>
                <a:gd name="T11" fmla="*/ 0 h 8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4" h="8659" extrusionOk="0">
                  <a:moveTo>
                    <a:pt x="5" y="0"/>
                  </a:moveTo>
                  <a:cubicBezTo>
                    <a:pt x="1" y="0"/>
                    <a:pt x="5073" y="5171"/>
                    <a:pt x="7472" y="7562"/>
                  </a:cubicBezTo>
                  <a:cubicBezTo>
                    <a:pt x="8291" y="8385"/>
                    <a:pt x="8609" y="8659"/>
                    <a:pt x="8663" y="8659"/>
                  </a:cubicBezTo>
                  <a:cubicBezTo>
                    <a:pt x="8666" y="8659"/>
                    <a:pt x="8668" y="8658"/>
                    <a:pt x="8669" y="8656"/>
                  </a:cubicBezTo>
                  <a:cubicBezTo>
                    <a:pt x="8694" y="8632"/>
                    <a:pt x="8370" y="8263"/>
                    <a:pt x="7570" y="7463"/>
                  </a:cubicBezTo>
                  <a:cubicBezTo>
                    <a:pt x="5176" y="506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111;p14"/>
            <p:cNvSpPr/>
            <p:nvPr/>
          </p:nvSpPr>
          <p:spPr bwMode="auto">
            <a:xfrm>
              <a:off x="2296475" y="4006600"/>
              <a:ext cx="213975" cy="213600"/>
            </a:xfrm>
            <a:custGeom>
              <a:avLst/>
              <a:gdLst>
                <a:gd name="T0" fmla="*/ 1 w 8559"/>
                <a:gd name="T1" fmla="*/ 0 h 8544"/>
                <a:gd name="T2" fmla="*/ 7349 w 8559"/>
                <a:gd name="T3" fmla="*/ 7459 h 8544"/>
                <a:gd name="T4" fmla="*/ 8529 w 8559"/>
                <a:gd name="T5" fmla="*/ 8543 h 8544"/>
                <a:gd name="T6" fmla="*/ 8534 w 8559"/>
                <a:gd name="T7" fmla="*/ 8542 h 8544"/>
                <a:gd name="T8" fmla="*/ 7451 w 8559"/>
                <a:gd name="T9" fmla="*/ 7357 h 8544"/>
                <a:gd name="T10" fmla="*/ 1 w 8559"/>
                <a:gd name="T11" fmla="*/ 0 h 8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59" h="8544" extrusionOk="0">
                  <a:moveTo>
                    <a:pt x="1" y="0"/>
                  </a:moveTo>
                  <a:cubicBezTo>
                    <a:pt x="2" y="2"/>
                    <a:pt x="5000" y="5097"/>
                    <a:pt x="7349" y="7459"/>
                  </a:cubicBezTo>
                  <a:cubicBezTo>
                    <a:pt x="8168" y="8279"/>
                    <a:pt x="8482" y="8543"/>
                    <a:pt x="8529" y="8543"/>
                  </a:cubicBezTo>
                  <a:cubicBezTo>
                    <a:pt x="8531" y="8543"/>
                    <a:pt x="8533" y="8543"/>
                    <a:pt x="8534" y="8542"/>
                  </a:cubicBezTo>
                  <a:cubicBezTo>
                    <a:pt x="8559" y="8509"/>
                    <a:pt x="8243" y="8144"/>
                    <a:pt x="7451" y="7357"/>
                  </a:cubicBezTo>
                  <a:cubicBezTo>
                    <a:pt x="5094" y="499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112;p14"/>
            <p:cNvSpPr/>
            <p:nvPr/>
          </p:nvSpPr>
          <p:spPr bwMode="auto">
            <a:xfrm>
              <a:off x="2299550" y="4009575"/>
              <a:ext cx="210900" cy="210300"/>
            </a:xfrm>
            <a:custGeom>
              <a:avLst/>
              <a:gdLst>
                <a:gd name="T0" fmla="*/ 1 w 8436"/>
                <a:gd name="T1" fmla="*/ 0 h 8412"/>
                <a:gd name="T2" fmla="*/ 7242 w 8436"/>
                <a:gd name="T3" fmla="*/ 7340 h 8412"/>
                <a:gd name="T4" fmla="*/ 8406 w 8436"/>
                <a:gd name="T5" fmla="*/ 8412 h 8412"/>
                <a:gd name="T6" fmla="*/ 8411 w 8436"/>
                <a:gd name="T7" fmla="*/ 8410 h 8412"/>
                <a:gd name="T8" fmla="*/ 7341 w 8436"/>
                <a:gd name="T9" fmla="*/ 7242 h 8412"/>
                <a:gd name="T10" fmla="*/ 1 w 8436"/>
                <a:gd name="T11" fmla="*/ 0 h 8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6" h="8412" extrusionOk="0">
                  <a:moveTo>
                    <a:pt x="1" y="0"/>
                  </a:moveTo>
                  <a:cubicBezTo>
                    <a:pt x="1" y="4"/>
                    <a:pt x="4921" y="5023"/>
                    <a:pt x="7242" y="7340"/>
                  </a:cubicBezTo>
                  <a:cubicBezTo>
                    <a:pt x="8050" y="8148"/>
                    <a:pt x="8359" y="8412"/>
                    <a:pt x="8406" y="8412"/>
                  </a:cubicBezTo>
                  <a:cubicBezTo>
                    <a:pt x="8408" y="8412"/>
                    <a:pt x="8410" y="8411"/>
                    <a:pt x="8411" y="8410"/>
                  </a:cubicBezTo>
                  <a:cubicBezTo>
                    <a:pt x="8436" y="8386"/>
                    <a:pt x="8124" y="8025"/>
                    <a:pt x="7341" y="7242"/>
                  </a:cubicBezTo>
                  <a:cubicBezTo>
                    <a:pt x="5020" y="492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113;p14"/>
            <p:cNvSpPr/>
            <p:nvPr/>
          </p:nvSpPr>
          <p:spPr bwMode="auto">
            <a:xfrm>
              <a:off x="2302525" y="4012650"/>
              <a:ext cx="207825" cy="207225"/>
            </a:xfrm>
            <a:custGeom>
              <a:avLst/>
              <a:gdLst>
                <a:gd name="T0" fmla="*/ 1 w 8313"/>
                <a:gd name="T1" fmla="*/ 0 h 8289"/>
                <a:gd name="T2" fmla="*/ 7131 w 8313"/>
                <a:gd name="T3" fmla="*/ 7233 h 8289"/>
                <a:gd name="T4" fmla="*/ 8282 w 8313"/>
                <a:gd name="T5" fmla="*/ 8289 h 8289"/>
                <a:gd name="T6" fmla="*/ 8288 w 8313"/>
                <a:gd name="T7" fmla="*/ 8287 h 8289"/>
                <a:gd name="T8" fmla="*/ 7230 w 8313"/>
                <a:gd name="T9" fmla="*/ 7135 h 8289"/>
                <a:gd name="T10" fmla="*/ 1 w 8313"/>
                <a:gd name="T11" fmla="*/ 0 h 8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13" h="8289" extrusionOk="0">
                  <a:moveTo>
                    <a:pt x="1" y="0"/>
                  </a:moveTo>
                  <a:cubicBezTo>
                    <a:pt x="2" y="1"/>
                    <a:pt x="4848" y="4942"/>
                    <a:pt x="7131" y="7233"/>
                  </a:cubicBezTo>
                  <a:cubicBezTo>
                    <a:pt x="7931" y="8029"/>
                    <a:pt x="8232" y="8289"/>
                    <a:pt x="8282" y="8289"/>
                  </a:cubicBezTo>
                  <a:cubicBezTo>
                    <a:pt x="8285" y="8289"/>
                    <a:pt x="8287" y="8288"/>
                    <a:pt x="8288" y="8287"/>
                  </a:cubicBezTo>
                  <a:cubicBezTo>
                    <a:pt x="8312" y="8263"/>
                    <a:pt x="8005" y="7906"/>
                    <a:pt x="7230" y="7135"/>
                  </a:cubicBezTo>
                  <a:cubicBezTo>
                    <a:pt x="4942" y="484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114;p14"/>
            <p:cNvSpPr/>
            <p:nvPr/>
          </p:nvSpPr>
          <p:spPr bwMode="auto">
            <a:xfrm>
              <a:off x="2305600" y="4015725"/>
              <a:ext cx="204750" cy="204050"/>
            </a:xfrm>
            <a:custGeom>
              <a:avLst/>
              <a:gdLst>
                <a:gd name="T0" fmla="*/ 1 w 8190"/>
                <a:gd name="T1" fmla="*/ 0 h 8162"/>
                <a:gd name="T2" fmla="*/ 1 w 8190"/>
                <a:gd name="T3" fmla="*/ 0 h 8162"/>
                <a:gd name="T4" fmla="*/ 7025 w 8190"/>
                <a:gd name="T5" fmla="*/ 7115 h 8162"/>
                <a:gd name="T6" fmla="*/ 8160 w 8190"/>
                <a:gd name="T7" fmla="*/ 8162 h 8162"/>
                <a:gd name="T8" fmla="*/ 8165 w 8190"/>
                <a:gd name="T9" fmla="*/ 8160 h 8162"/>
                <a:gd name="T10" fmla="*/ 7119 w 8190"/>
                <a:gd name="T11" fmla="*/ 7020 h 8162"/>
                <a:gd name="T12" fmla="*/ 1 w 8190"/>
                <a:gd name="T13" fmla="*/ 0 h 8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90" h="816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4770" y="4864"/>
                    <a:pt x="7025" y="7115"/>
                  </a:cubicBezTo>
                  <a:cubicBezTo>
                    <a:pt x="7816" y="7906"/>
                    <a:pt x="8113" y="8162"/>
                    <a:pt x="8160" y="8162"/>
                  </a:cubicBezTo>
                  <a:cubicBezTo>
                    <a:pt x="8162" y="8162"/>
                    <a:pt x="8164" y="8161"/>
                    <a:pt x="8165" y="8160"/>
                  </a:cubicBezTo>
                  <a:cubicBezTo>
                    <a:pt x="8189" y="8136"/>
                    <a:pt x="7882" y="7787"/>
                    <a:pt x="7119" y="7020"/>
                  </a:cubicBezTo>
                  <a:cubicBezTo>
                    <a:pt x="4864" y="4765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115;p14"/>
            <p:cNvSpPr/>
            <p:nvPr/>
          </p:nvSpPr>
          <p:spPr bwMode="auto">
            <a:xfrm>
              <a:off x="2308475" y="4018700"/>
              <a:ext cx="201775" cy="201075"/>
            </a:xfrm>
            <a:custGeom>
              <a:avLst/>
              <a:gdLst>
                <a:gd name="T0" fmla="*/ 9 w 8071"/>
                <a:gd name="T1" fmla="*/ 0 h 8043"/>
                <a:gd name="T2" fmla="*/ 6918 w 8071"/>
                <a:gd name="T3" fmla="*/ 7012 h 8043"/>
                <a:gd name="T4" fmla="*/ 8040 w 8071"/>
                <a:gd name="T5" fmla="*/ 8043 h 8043"/>
                <a:gd name="T6" fmla="*/ 8046 w 8071"/>
                <a:gd name="T7" fmla="*/ 8041 h 8043"/>
                <a:gd name="T8" fmla="*/ 7012 w 8071"/>
                <a:gd name="T9" fmla="*/ 6914 h 8043"/>
                <a:gd name="T10" fmla="*/ 9 w 8071"/>
                <a:gd name="T11" fmla="*/ 0 h 8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71" h="8043" extrusionOk="0">
                  <a:moveTo>
                    <a:pt x="9" y="0"/>
                  </a:moveTo>
                  <a:cubicBezTo>
                    <a:pt x="0" y="4"/>
                    <a:pt x="4696" y="4785"/>
                    <a:pt x="6918" y="7012"/>
                  </a:cubicBezTo>
                  <a:cubicBezTo>
                    <a:pt x="7701" y="7787"/>
                    <a:pt x="7991" y="8043"/>
                    <a:pt x="8040" y="8043"/>
                  </a:cubicBezTo>
                  <a:cubicBezTo>
                    <a:pt x="8043" y="8043"/>
                    <a:pt x="8044" y="8042"/>
                    <a:pt x="8046" y="8041"/>
                  </a:cubicBezTo>
                  <a:cubicBezTo>
                    <a:pt x="8070" y="8017"/>
                    <a:pt x="7771" y="7672"/>
                    <a:pt x="7012" y="6914"/>
                  </a:cubicBezTo>
                  <a:cubicBezTo>
                    <a:pt x="4794" y="46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116;p14"/>
            <p:cNvSpPr/>
            <p:nvPr/>
          </p:nvSpPr>
          <p:spPr bwMode="auto">
            <a:xfrm>
              <a:off x="2311550" y="4021775"/>
              <a:ext cx="198700" cy="198000"/>
            </a:xfrm>
            <a:custGeom>
              <a:avLst/>
              <a:gdLst>
                <a:gd name="T0" fmla="*/ 0 w 7948"/>
                <a:gd name="T1" fmla="*/ 0 h 7920"/>
                <a:gd name="T2" fmla="*/ 6807 w 7948"/>
                <a:gd name="T3" fmla="*/ 6897 h 7920"/>
                <a:gd name="T4" fmla="*/ 7917 w 7948"/>
                <a:gd name="T5" fmla="*/ 7920 h 7920"/>
                <a:gd name="T6" fmla="*/ 7923 w 7948"/>
                <a:gd name="T7" fmla="*/ 7918 h 7920"/>
                <a:gd name="T8" fmla="*/ 6902 w 7948"/>
                <a:gd name="T9" fmla="*/ 6807 h 7920"/>
                <a:gd name="T10" fmla="*/ 0 w 7948"/>
                <a:gd name="T11" fmla="*/ 0 h 7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48" h="7920" extrusionOk="0">
                  <a:moveTo>
                    <a:pt x="0" y="0"/>
                  </a:moveTo>
                  <a:cubicBezTo>
                    <a:pt x="2" y="1"/>
                    <a:pt x="4622" y="4708"/>
                    <a:pt x="6807" y="6897"/>
                  </a:cubicBezTo>
                  <a:cubicBezTo>
                    <a:pt x="7578" y="7671"/>
                    <a:pt x="7867" y="7920"/>
                    <a:pt x="7917" y="7920"/>
                  </a:cubicBezTo>
                  <a:cubicBezTo>
                    <a:pt x="7920" y="7920"/>
                    <a:pt x="7921" y="7919"/>
                    <a:pt x="7923" y="7918"/>
                  </a:cubicBezTo>
                  <a:cubicBezTo>
                    <a:pt x="7947" y="7894"/>
                    <a:pt x="7648" y="7553"/>
                    <a:pt x="6902" y="6807"/>
                  </a:cubicBezTo>
                  <a:cubicBezTo>
                    <a:pt x="4712" y="4618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117;p14"/>
            <p:cNvSpPr/>
            <p:nvPr/>
          </p:nvSpPr>
          <p:spPr bwMode="auto">
            <a:xfrm>
              <a:off x="2314525" y="4024625"/>
              <a:ext cx="195625" cy="194875"/>
            </a:xfrm>
            <a:custGeom>
              <a:avLst/>
              <a:gdLst>
                <a:gd name="T0" fmla="*/ 4 w 7825"/>
                <a:gd name="T1" fmla="*/ 1 h 7795"/>
                <a:gd name="T2" fmla="*/ 6701 w 7825"/>
                <a:gd name="T3" fmla="*/ 6787 h 7795"/>
                <a:gd name="T4" fmla="*/ 7790 w 7825"/>
                <a:gd name="T5" fmla="*/ 7794 h 7795"/>
                <a:gd name="T6" fmla="*/ 7795 w 7825"/>
                <a:gd name="T7" fmla="*/ 7792 h 7795"/>
                <a:gd name="T8" fmla="*/ 6791 w 7825"/>
                <a:gd name="T9" fmla="*/ 6697 h 7795"/>
                <a:gd name="T10" fmla="*/ 4 w 7825"/>
                <a:gd name="T11" fmla="*/ 1 h 7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25" h="7795" extrusionOk="0">
                  <a:moveTo>
                    <a:pt x="4" y="1"/>
                  </a:moveTo>
                  <a:cubicBezTo>
                    <a:pt x="0" y="5"/>
                    <a:pt x="4548" y="4643"/>
                    <a:pt x="6701" y="6787"/>
                  </a:cubicBezTo>
                  <a:cubicBezTo>
                    <a:pt x="7455" y="7541"/>
                    <a:pt x="7741" y="7794"/>
                    <a:pt x="7790" y="7794"/>
                  </a:cubicBezTo>
                  <a:cubicBezTo>
                    <a:pt x="7792" y="7794"/>
                    <a:pt x="7794" y="7793"/>
                    <a:pt x="7795" y="7792"/>
                  </a:cubicBezTo>
                  <a:cubicBezTo>
                    <a:pt x="7824" y="7767"/>
                    <a:pt x="7529" y="7435"/>
                    <a:pt x="6791" y="6697"/>
                  </a:cubicBezTo>
                  <a:cubicBezTo>
                    <a:pt x="4638" y="454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118;p14"/>
            <p:cNvSpPr/>
            <p:nvPr/>
          </p:nvSpPr>
          <p:spPr bwMode="auto">
            <a:xfrm>
              <a:off x="2317600" y="4027700"/>
              <a:ext cx="192550" cy="191975"/>
            </a:xfrm>
            <a:custGeom>
              <a:avLst/>
              <a:gdLst>
                <a:gd name="T0" fmla="*/ 0 w 7702"/>
                <a:gd name="T1" fmla="*/ 1 h 7679"/>
                <a:gd name="T2" fmla="*/ 0 w 7702"/>
                <a:gd name="T3" fmla="*/ 1 h 7679"/>
                <a:gd name="T4" fmla="*/ 6586 w 7702"/>
                <a:gd name="T5" fmla="*/ 6681 h 7679"/>
                <a:gd name="T6" fmla="*/ 7667 w 7702"/>
                <a:gd name="T7" fmla="*/ 7679 h 7679"/>
                <a:gd name="T8" fmla="*/ 7672 w 7702"/>
                <a:gd name="T9" fmla="*/ 7677 h 7679"/>
                <a:gd name="T10" fmla="*/ 6680 w 7702"/>
                <a:gd name="T11" fmla="*/ 6590 h 7679"/>
                <a:gd name="T12" fmla="*/ 0 w 7702"/>
                <a:gd name="T13" fmla="*/ 1 h 7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02" h="767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470" y="4561"/>
                    <a:pt x="6586" y="6681"/>
                  </a:cubicBezTo>
                  <a:cubicBezTo>
                    <a:pt x="7340" y="7435"/>
                    <a:pt x="7621" y="7679"/>
                    <a:pt x="7667" y="7679"/>
                  </a:cubicBezTo>
                  <a:cubicBezTo>
                    <a:pt x="7670" y="7679"/>
                    <a:pt x="7671" y="7678"/>
                    <a:pt x="7672" y="7677"/>
                  </a:cubicBezTo>
                  <a:cubicBezTo>
                    <a:pt x="7701" y="7648"/>
                    <a:pt x="7414" y="7320"/>
                    <a:pt x="6680" y="6590"/>
                  </a:cubicBezTo>
                  <a:cubicBezTo>
                    <a:pt x="4556" y="446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119;p14"/>
            <p:cNvSpPr/>
            <p:nvPr/>
          </p:nvSpPr>
          <p:spPr bwMode="auto">
            <a:xfrm>
              <a:off x="2320675" y="4030775"/>
              <a:ext cx="189250" cy="188725"/>
            </a:xfrm>
            <a:custGeom>
              <a:avLst/>
              <a:gdLst>
                <a:gd name="T0" fmla="*/ 0 w 7570"/>
                <a:gd name="T1" fmla="*/ 1 h 7549"/>
                <a:gd name="T2" fmla="*/ 0 w 7570"/>
                <a:gd name="T3" fmla="*/ 1 h 7549"/>
                <a:gd name="T4" fmla="*/ 6475 w 7570"/>
                <a:gd name="T5" fmla="*/ 6570 h 7549"/>
                <a:gd name="T6" fmla="*/ 7539 w 7570"/>
                <a:gd name="T7" fmla="*/ 7548 h 7549"/>
                <a:gd name="T8" fmla="*/ 7545 w 7570"/>
                <a:gd name="T9" fmla="*/ 7546 h 7549"/>
                <a:gd name="T10" fmla="*/ 6565 w 7570"/>
                <a:gd name="T11" fmla="*/ 6476 h 7549"/>
                <a:gd name="T12" fmla="*/ 0 w 7570"/>
                <a:gd name="T13" fmla="*/ 1 h 7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0" h="754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392" y="4483"/>
                    <a:pt x="6475" y="6570"/>
                  </a:cubicBezTo>
                  <a:cubicBezTo>
                    <a:pt x="7212" y="7306"/>
                    <a:pt x="7490" y="7548"/>
                    <a:pt x="7539" y="7548"/>
                  </a:cubicBezTo>
                  <a:cubicBezTo>
                    <a:pt x="7542" y="7548"/>
                    <a:pt x="7544" y="7547"/>
                    <a:pt x="7545" y="7546"/>
                  </a:cubicBezTo>
                  <a:cubicBezTo>
                    <a:pt x="7570" y="7521"/>
                    <a:pt x="7291" y="7197"/>
                    <a:pt x="6565" y="6476"/>
                  </a:cubicBezTo>
                  <a:cubicBezTo>
                    <a:pt x="4483" y="439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120;p14"/>
            <p:cNvSpPr/>
            <p:nvPr/>
          </p:nvSpPr>
          <p:spPr bwMode="auto">
            <a:xfrm>
              <a:off x="2323650" y="4033750"/>
              <a:ext cx="186275" cy="185625"/>
            </a:xfrm>
            <a:custGeom>
              <a:avLst/>
              <a:gdLst>
                <a:gd name="T0" fmla="*/ 4 w 7451"/>
                <a:gd name="T1" fmla="*/ 1 h 7425"/>
                <a:gd name="T2" fmla="*/ 6373 w 7451"/>
                <a:gd name="T3" fmla="*/ 6455 h 7425"/>
                <a:gd name="T4" fmla="*/ 7421 w 7451"/>
                <a:gd name="T5" fmla="*/ 7425 h 7425"/>
                <a:gd name="T6" fmla="*/ 7426 w 7451"/>
                <a:gd name="T7" fmla="*/ 7423 h 7425"/>
                <a:gd name="T8" fmla="*/ 6459 w 7451"/>
                <a:gd name="T9" fmla="*/ 6365 h 7425"/>
                <a:gd name="T10" fmla="*/ 4 w 7451"/>
                <a:gd name="T11" fmla="*/ 1 h 7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51" h="7425" extrusionOk="0">
                  <a:moveTo>
                    <a:pt x="4" y="1"/>
                  </a:moveTo>
                  <a:cubicBezTo>
                    <a:pt x="0" y="5"/>
                    <a:pt x="4322" y="4409"/>
                    <a:pt x="6373" y="6455"/>
                  </a:cubicBezTo>
                  <a:cubicBezTo>
                    <a:pt x="7103" y="7185"/>
                    <a:pt x="7376" y="7425"/>
                    <a:pt x="7421" y="7425"/>
                  </a:cubicBezTo>
                  <a:cubicBezTo>
                    <a:pt x="7423" y="7425"/>
                    <a:pt x="7425" y="7424"/>
                    <a:pt x="7426" y="7423"/>
                  </a:cubicBezTo>
                  <a:cubicBezTo>
                    <a:pt x="7451" y="7398"/>
                    <a:pt x="7172" y="7078"/>
                    <a:pt x="6459" y="6365"/>
                  </a:cubicBezTo>
                  <a:cubicBezTo>
                    <a:pt x="4408" y="4315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121;p14"/>
            <p:cNvSpPr/>
            <p:nvPr/>
          </p:nvSpPr>
          <p:spPr bwMode="auto">
            <a:xfrm>
              <a:off x="2326725" y="4036825"/>
              <a:ext cx="183100" cy="182550"/>
            </a:xfrm>
            <a:custGeom>
              <a:avLst/>
              <a:gdLst>
                <a:gd name="T0" fmla="*/ 0 w 7324"/>
                <a:gd name="T1" fmla="*/ 1 h 7302"/>
                <a:gd name="T2" fmla="*/ 0 w 7324"/>
                <a:gd name="T3" fmla="*/ 1 h 7302"/>
                <a:gd name="T4" fmla="*/ 6254 w 7324"/>
                <a:gd name="T5" fmla="*/ 6348 h 7302"/>
                <a:gd name="T6" fmla="*/ 7294 w 7324"/>
                <a:gd name="T7" fmla="*/ 7302 h 7302"/>
                <a:gd name="T8" fmla="*/ 7299 w 7324"/>
                <a:gd name="T9" fmla="*/ 7300 h 7302"/>
                <a:gd name="T10" fmla="*/ 6344 w 7324"/>
                <a:gd name="T11" fmla="*/ 6254 h 7302"/>
                <a:gd name="T12" fmla="*/ 0 w 7324"/>
                <a:gd name="T13" fmla="*/ 1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4" h="730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244" y="4327"/>
                    <a:pt x="6254" y="6348"/>
                  </a:cubicBezTo>
                  <a:cubicBezTo>
                    <a:pt x="6979" y="7070"/>
                    <a:pt x="7248" y="7302"/>
                    <a:pt x="7294" y="7302"/>
                  </a:cubicBezTo>
                  <a:cubicBezTo>
                    <a:pt x="7296" y="7302"/>
                    <a:pt x="7298" y="7301"/>
                    <a:pt x="7299" y="7300"/>
                  </a:cubicBezTo>
                  <a:cubicBezTo>
                    <a:pt x="7324" y="7275"/>
                    <a:pt x="7053" y="6964"/>
                    <a:pt x="6344" y="6254"/>
                  </a:cubicBezTo>
                  <a:cubicBezTo>
                    <a:pt x="4327" y="4242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122;p14"/>
            <p:cNvSpPr/>
            <p:nvPr/>
          </p:nvSpPr>
          <p:spPr bwMode="auto">
            <a:xfrm>
              <a:off x="2329700" y="4039800"/>
              <a:ext cx="180125" cy="179475"/>
            </a:xfrm>
            <a:custGeom>
              <a:avLst/>
              <a:gdLst>
                <a:gd name="T0" fmla="*/ 4 w 7205"/>
                <a:gd name="T1" fmla="*/ 1 h 7179"/>
                <a:gd name="T2" fmla="*/ 4 w 7205"/>
                <a:gd name="T3" fmla="*/ 1 h 7179"/>
                <a:gd name="T4" fmla="*/ 6151 w 7205"/>
                <a:gd name="T5" fmla="*/ 6234 h 7179"/>
                <a:gd name="T6" fmla="*/ 7175 w 7205"/>
                <a:gd name="T7" fmla="*/ 7179 h 7179"/>
                <a:gd name="T8" fmla="*/ 7180 w 7205"/>
                <a:gd name="T9" fmla="*/ 7177 h 7179"/>
                <a:gd name="T10" fmla="*/ 6237 w 7205"/>
                <a:gd name="T11" fmla="*/ 6147 h 7179"/>
                <a:gd name="T12" fmla="*/ 4 w 7205"/>
                <a:gd name="T13" fmla="*/ 1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5" h="717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166" y="4253"/>
                    <a:pt x="6151" y="6234"/>
                  </a:cubicBezTo>
                  <a:cubicBezTo>
                    <a:pt x="6865" y="6944"/>
                    <a:pt x="7130" y="7179"/>
                    <a:pt x="7175" y="7179"/>
                  </a:cubicBezTo>
                  <a:cubicBezTo>
                    <a:pt x="7177" y="7179"/>
                    <a:pt x="7179" y="7178"/>
                    <a:pt x="7180" y="7177"/>
                  </a:cubicBezTo>
                  <a:cubicBezTo>
                    <a:pt x="7205" y="7152"/>
                    <a:pt x="6934" y="6845"/>
                    <a:pt x="6237" y="6147"/>
                  </a:cubicBezTo>
                  <a:cubicBezTo>
                    <a:pt x="4253" y="4168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123;p14"/>
            <p:cNvSpPr/>
            <p:nvPr/>
          </p:nvSpPr>
          <p:spPr bwMode="auto">
            <a:xfrm>
              <a:off x="2332775" y="4042875"/>
              <a:ext cx="176850" cy="176400"/>
            </a:xfrm>
            <a:custGeom>
              <a:avLst/>
              <a:gdLst>
                <a:gd name="T0" fmla="*/ 0 w 7074"/>
                <a:gd name="T1" fmla="*/ 1 h 7056"/>
                <a:gd name="T2" fmla="*/ 0 w 7074"/>
                <a:gd name="T3" fmla="*/ 1 h 7056"/>
                <a:gd name="T4" fmla="*/ 6032 w 7074"/>
                <a:gd name="T5" fmla="*/ 6127 h 7056"/>
                <a:gd name="T6" fmla="*/ 7040 w 7074"/>
                <a:gd name="T7" fmla="*/ 7056 h 7056"/>
                <a:gd name="T8" fmla="*/ 7045 w 7074"/>
                <a:gd name="T9" fmla="*/ 7054 h 7056"/>
                <a:gd name="T10" fmla="*/ 6118 w 7074"/>
                <a:gd name="T11" fmla="*/ 6037 h 7056"/>
                <a:gd name="T12" fmla="*/ 0 w 7074"/>
                <a:gd name="T13" fmla="*/ 1 h 7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74" h="705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089" y="4171"/>
                    <a:pt x="6032" y="6127"/>
                  </a:cubicBezTo>
                  <a:cubicBezTo>
                    <a:pt x="6733" y="6828"/>
                    <a:pt x="6994" y="7056"/>
                    <a:pt x="7040" y="7056"/>
                  </a:cubicBezTo>
                  <a:cubicBezTo>
                    <a:pt x="7042" y="7056"/>
                    <a:pt x="7044" y="7055"/>
                    <a:pt x="7045" y="7054"/>
                  </a:cubicBezTo>
                  <a:cubicBezTo>
                    <a:pt x="7074" y="7033"/>
                    <a:pt x="6807" y="6726"/>
                    <a:pt x="6118" y="6037"/>
                  </a:cubicBezTo>
                  <a:cubicBezTo>
                    <a:pt x="4171" y="409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124;p14"/>
            <p:cNvSpPr/>
            <p:nvPr/>
          </p:nvSpPr>
          <p:spPr bwMode="auto">
            <a:xfrm>
              <a:off x="2335850" y="4045950"/>
              <a:ext cx="173875" cy="173225"/>
            </a:xfrm>
            <a:custGeom>
              <a:avLst/>
              <a:gdLst>
                <a:gd name="T0" fmla="*/ 0 w 6955"/>
                <a:gd name="T1" fmla="*/ 1 h 6929"/>
                <a:gd name="T2" fmla="*/ 0 w 6955"/>
                <a:gd name="T3" fmla="*/ 1 h 6929"/>
                <a:gd name="T4" fmla="*/ 5930 w 6955"/>
                <a:gd name="T5" fmla="*/ 6008 h 6929"/>
                <a:gd name="T6" fmla="*/ 6924 w 6955"/>
                <a:gd name="T7" fmla="*/ 6929 h 6929"/>
                <a:gd name="T8" fmla="*/ 6930 w 6955"/>
                <a:gd name="T9" fmla="*/ 6927 h 6929"/>
                <a:gd name="T10" fmla="*/ 6012 w 6955"/>
                <a:gd name="T11" fmla="*/ 5926 h 6929"/>
                <a:gd name="T12" fmla="*/ 0 w 6955"/>
                <a:gd name="T13" fmla="*/ 1 h 6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55" h="692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011" y="4097"/>
                    <a:pt x="5930" y="6008"/>
                  </a:cubicBezTo>
                  <a:cubicBezTo>
                    <a:pt x="6618" y="6705"/>
                    <a:pt x="6875" y="6929"/>
                    <a:pt x="6924" y="6929"/>
                  </a:cubicBezTo>
                  <a:cubicBezTo>
                    <a:pt x="6927" y="6929"/>
                    <a:pt x="6929" y="6928"/>
                    <a:pt x="6930" y="6927"/>
                  </a:cubicBezTo>
                  <a:cubicBezTo>
                    <a:pt x="6955" y="6902"/>
                    <a:pt x="6692" y="6607"/>
                    <a:pt x="6012" y="5926"/>
                  </a:cubicBezTo>
                  <a:cubicBezTo>
                    <a:pt x="4094" y="40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125;p14"/>
            <p:cNvSpPr/>
            <p:nvPr/>
          </p:nvSpPr>
          <p:spPr bwMode="auto">
            <a:xfrm>
              <a:off x="2338725" y="4048925"/>
              <a:ext cx="170900" cy="170225"/>
            </a:xfrm>
            <a:custGeom>
              <a:avLst/>
              <a:gdLst>
                <a:gd name="T0" fmla="*/ 8 w 6836"/>
                <a:gd name="T1" fmla="*/ 1 h 6809"/>
                <a:gd name="T2" fmla="*/ 8 w 6836"/>
                <a:gd name="T3" fmla="*/ 1 h 6809"/>
                <a:gd name="T4" fmla="*/ 5823 w 6836"/>
                <a:gd name="T5" fmla="*/ 5897 h 6809"/>
                <a:gd name="T6" fmla="*/ 6811 w 6836"/>
                <a:gd name="T7" fmla="*/ 6809 h 6809"/>
                <a:gd name="T8" fmla="*/ 6815 w 6836"/>
                <a:gd name="T9" fmla="*/ 6808 h 6809"/>
                <a:gd name="T10" fmla="*/ 5905 w 6836"/>
                <a:gd name="T11" fmla="*/ 5815 h 6809"/>
                <a:gd name="T12" fmla="*/ 8 w 6836"/>
                <a:gd name="T13" fmla="*/ 1 h 6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6" h="680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3945" y="4023"/>
                    <a:pt x="5823" y="5897"/>
                  </a:cubicBezTo>
                  <a:cubicBezTo>
                    <a:pt x="6517" y="6591"/>
                    <a:pt x="6772" y="6809"/>
                    <a:pt x="6811" y="6809"/>
                  </a:cubicBezTo>
                  <a:cubicBezTo>
                    <a:pt x="6813" y="6809"/>
                    <a:pt x="6814" y="6809"/>
                    <a:pt x="6815" y="6808"/>
                  </a:cubicBezTo>
                  <a:cubicBezTo>
                    <a:pt x="6836" y="6779"/>
                    <a:pt x="6577" y="6488"/>
                    <a:pt x="5905" y="5815"/>
                  </a:cubicBezTo>
                  <a:cubicBezTo>
                    <a:pt x="4029" y="3939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126;p14"/>
            <p:cNvSpPr/>
            <p:nvPr/>
          </p:nvSpPr>
          <p:spPr bwMode="auto">
            <a:xfrm>
              <a:off x="2341800" y="4052000"/>
              <a:ext cx="167625" cy="166950"/>
            </a:xfrm>
            <a:custGeom>
              <a:avLst/>
              <a:gdLst>
                <a:gd name="T0" fmla="*/ 0 w 6705"/>
                <a:gd name="T1" fmla="*/ 1 h 6678"/>
                <a:gd name="T2" fmla="*/ 0 w 6705"/>
                <a:gd name="T3" fmla="*/ 1 h 6678"/>
                <a:gd name="T4" fmla="*/ 5708 w 6705"/>
                <a:gd name="T5" fmla="*/ 5787 h 6678"/>
                <a:gd name="T6" fmla="*/ 6676 w 6705"/>
                <a:gd name="T7" fmla="*/ 6678 h 6678"/>
                <a:gd name="T8" fmla="*/ 6680 w 6705"/>
                <a:gd name="T9" fmla="*/ 6676 h 6678"/>
                <a:gd name="T10" fmla="*/ 5790 w 6705"/>
                <a:gd name="T11" fmla="*/ 5705 h 6678"/>
                <a:gd name="T12" fmla="*/ 0 w 6705"/>
                <a:gd name="T13" fmla="*/ 1 h 6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05" h="6678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867" y="3941"/>
                    <a:pt x="5708" y="5787"/>
                  </a:cubicBezTo>
                  <a:cubicBezTo>
                    <a:pt x="6385" y="6467"/>
                    <a:pt x="6636" y="6678"/>
                    <a:pt x="6676" y="6678"/>
                  </a:cubicBezTo>
                  <a:cubicBezTo>
                    <a:pt x="6678" y="6678"/>
                    <a:pt x="6679" y="6677"/>
                    <a:pt x="6680" y="6676"/>
                  </a:cubicBezTo>
                  <a:cubicBezTo>
                    <a:pt x="6704" y="6656"/>
                    <a:pt x="6450" y="6365"/>
                    <a:pt x="5790" y="5705"/>
                  </a:cubicBezTo>
                  <a:cubicBezTo>
                    <a:pt x="3947" y="3865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127;p14"/>
            <p:cNvSpPr/>
            <p:nvPr/>
          </p:nvSpPr>
          <p:spPr bwMode="auto">
            <a:xfrm>
              <a:off x="2344775" y="4054875"/>
              <a:ext cx="164650" cy="163975"/>
            </a:xfrm>
            <a:custGeom>
              <a:avLst/>
              <a:gdLst>
                <a:gd name="T0" fmla="*/ 4 w 6586"/>
                <a:gd name="T1" fmla="*/ 1 h 6559"/>
                <a:gd name="T2" fmla="*/ 4 w 6586"/>
                <a:gd name="T3" fmla="*/ 1 h 6559"/>
                <a:gd name="T4" fmla="*/ 5610 w 6586"/>
                <a:gd name="T5" fmla="*/ 5676 h 6559"/>
                <a:gd name="T6" fmla="*/ 6561 w 6586"/>
                <a:gd name="T7" fmla="*/ 6559 h 6559"/>
                <a:gd name="T8" fmla="*/ 6565 w 6586"/>
                <a:gd name="T9" fmla="*/ 6557 h 6559"/>
                <a:gd name="T10" fmla="*/ 5683 w 6586"/>
                <a:gd name="T11" fmla="*/ 5598 h 6559"/>
                <a:gd name="T12" fmla="*/ 4 w 6586"/>
                <a:gd name="T13" fmla="*/ 1 h 6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86" h="655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3793" y="3871"/>
                    <a:pt x="5610" y="5676"/>
                  </a:cubicBezTo>
                  <a:cubicBezTo>
                    <a:pt x="6279" y="6345"/>
                    <a:pt x="6522" y="6559"/>
                    <a:pt x="6561" y="6559"/>
                  </a:cubicBezTo>
                  <a:cubicBezTo>
                    <a:pt x="6563" y="6559"/>
                    <a:pt x="6564" y="6558"/>
                    <a:pt x="6565" y="6557"/>
                  </a:cubicBezTo>
                  <a:cubicBezTo>
                    <a:pt x="6585" y="6537"/>
                    <a:pt x="6339" y="6254"/>
                    <a:pt x="5683" y="5598"/>
                  </a:cubicBezTo>
                  <a:cubicBezTo>
                    <a:pt x="3872" y="379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128;p14"/>
            <p:cNvSpPr/>
            <p:nvPr/>
          </p:nvSpPr>
          <p:spPr bwMode="auto">
            <a:xfrm>
              <a:off x="2347850" y="4057950"/>
              <a:ext cx="161375" cy="161050"/>
            </a:xfrm>
            <a:custGeom>
              <a:avLst/>
              <a:gdLst>
                <a:gd name="T0" fmla="*/ 0 w 6455"/>
                <a:gd name="T1" fmla="*/ 1 h 6442"/>
                <a:gd name="T2" fmla="*/ 0 w 6455"/>
                <a:gd name="T3" fmla="*/ 1 h 6442"/>
                <a:gd name="T4" fmla="*/ 5487 w 6455"/>
                <a:gd name="T5" fmla="*/ 5573 h 6442"/>
                <a:gd name="T6" fmla="*/ 6428 w 6455"/>
                <a:gd name="T7" fmla="*/ 6441 h 6442"/>
                <a:gd name="T8" fmla="*/ 6434 w 6455"/>
                <a:gd name="T9" fmla="*/ 6438 h 6442"/>
                <a:gd name="T10" fmla="*/ 5569 w 6455"/>
                <a:gd name="T11" fmla="*/ 5491 h 6442"/>
                <a:gd name="T12" fmla="*/ 0 w 6455"/>
                <a:gd name="T13" fmla="*/ 1 h 6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55" h="644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711" y="3789"/>
                    <a:pt x="5487" y="5573"/>
                  </a:cubicBezTo>
                  <a:cubicBezTo>
                    <a:pt x="6142" y="6224"/>
                    <a:pt x="6384" y="6441"/>
                    <a:pt x="6428" y="6441"/>
                  </a:cubicBezTo>
                  <a:cubicBezTo>
                    <a:pt x="6431" y="6441"/>
                    <a:pt x="6433" y="6440"/>
                    <a:pt x="6434" y="6438"/>
                  </a:cubicBezTo>
                  <a:cubicBezTo>
                    <a:pt x="6454" y="6414"/>
                    <a:pt x="6212" y="6139"/>
                    <a:pt x="5569" y="5491"/>
                  </a:cubicBezTo>
                  <a:cubicBezTo>
                    <a:pt x="3790" y="3713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129;p14"/>
            <p:cNvSpPr/>
            <p:nvPr/>
          </p:nvSpPr>
          <p:spPr bwMode="auto">
            <a:xfrm>
              <a:off x="2350800" y="4061025"/>
              <a:ext cx="158425" cy="157825"/>
            </a:xfrm>
            <a:custGeom>
              <a:avLst/>
              <a:gdLst>
                <a:gd name="T0" fmla="*/ 5 w 6337"/>
                <a:gd name="T1" fmla="*/ 1 h 6313"/>
                <a:gd name="T2" fmla="*/ 5 w 6337"/>
                <a:gd name="T3" fmla="*/ 1 h 6313"/>
                <a:gd name="T4" fmla="*/ 5381 w 6337"/>
                <a:gd name="T5" fmla="*/ 5454 h 6313"/>
                <a:gd name="T6" fmla="*/ 6311 w 6337"/>
                <a:gd name="T7" fmla="*/ 6313 h 6313"/>
                <a:gd name="T8" fmla="*/ 6316 w 6337"/>
                <a:gd name="T9" fmla="*/ 6311 h 6313"/>
                <a:gd name="T10" fmla="*/ 5459 w 6337"/>
                <a:gd name="T11" fmla="*/ 5380 h 6313"/>
                <a:gd name="T12" fmla="*/ 5 w 6337"/>
                <a:gd name="T13" fmla="*/ 1 h 6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7" h="631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3638" y="3712"/>
                    <a:pt x="5381" y="5454"/>
                  </a:cubicBezTo>
                  <a:cubicBezTo>
                    <a:pt x="6033" y="6110"/>
                    <a:pt x="6272" y="6313"/>
                    <a:pt x="6311" y="6313"/>
                  </a:cubicBezTo>
                  <a:cubicBezTo>
                    <a:pt x="6313" y="6313"/>
                    <a:pt x="6315" y="6312"/>
                    <a:pt x="6316" y="6311"/>
                  </a:cubicBezTo>
                  <a:cubicBezTo>
                    <a:pt x="6336" y="6291"/>
                    <a:pt x="6098" y="6020"/>
                    <a:pt x="5459" y="5380"/>
                  </a:cubicBezTo>
                  <a:cubicBezTo>
                    <a:pt x="3717" y="363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130;p14"/>
            <p:cNvSpPr/>
            <p:nvPr/>
          </p:nvSpPr>
          <p:spPr bwMode="auto">
            <a:xfrm>
              <a:off x="2353875" y="4064000"/>
              <a:ext cx="155350" cy="154750"/>
            </a:xfrm>
            <a:custGeom>
              <a:avLst/>
              <a:gdLst>
                <a:gd name="T0" fmla="*/ 5 w 6214"/>
                <a:gd name="T1" fmla="*/ 1 h 6190"/>
                <a:gd name="T2" fmla="*/ 5 w 6214"/>
                <a:gd name="T3" fmla="*/ 1 h 6190"/>
                <a:gd name="T4" fmla="*/ 5274 w 6214"/>
                <a:gd name="T5" fmla="*/ 5348 h 6190"/>
                <a:gd name="T6" fmla="*/ 6188 w 6214"/>
                <a:gd name="T7" fmla="*/ 6190 h 6190"/>
                <a:gd name="T8" fmla="*/ 6193 w 6214"/>
                <a:gd name="T9" fmla="*/ 6188 h 6190"/>
                <a:gd name="T10" fmla="*/ 5352 w 6214"/>
                <a:gd name="T11" fmla="*/ 5270 h 6190"/>
                <a:gd name="T12" fmla="*/ 5 w 6214"/>
                <a:gd name="T13" fmla="*/ 1 h 6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14" h="61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564" y="3642"/>
                    <a:pt x="5274" y="5348"/>
                  </a:cubicBezTo>
                  <a:cubicBezTo>
                    <a:pt x="5915" y="5988"/>
                    <a:pt x="6150" y="6190"/>
                    <a:pt x="6188" y="6190"/>
                  </a:cubicBezTo>
                  <a:cubicBezTo>
                    <a:pt x="6190" y="6190"/>
                    <a:pt x="6192" y="6189"/>
                    <a:pt x="6193" y="6188"/>
                  </a:cubicBezTo>
                  <a:cubicBezTo>
                    <a:pt x="6213" y="6168"/>
                    <a:pt x="5984" y="5901"/>
                    <a:pt x="5352" y="5270"/>
                  </a:cubicBezTo>
                  <a:cubicBezTo>
                    <a:pt x="3647" y="35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131;p14"/>
            <p:cNvSpPr/>
            <p:nvPr/>
          </p:nvSpPr>
          <p:spPr bwMode="auto">
            <a:xfrm>
              <a:off x="2356950" y="4067075"/>
              <a:ext cx="152075" cy="151700"/>
            </a:xfrm>
            <a:custGeom>
              <a:avLst/>
              <a:gdLst>
                <a:gd name="T0" fmla="*/ 1 w 6083"/>
                <a:gd name="T1" fmla="*/ 1 h 6068"/>
                <a:gd name="T2" fmla="*/ 1 w 6083"/>
                <a:gd name="T3" fmla="*/ 1 h 6068"/>
                <a:gd name="T4" fmla="*/ 5155 w 6083"/>
                <a:gd name="T5" fmla="*/ 5233 h 6068"/>
                <a:gd name="T6" fmla="*/ 6060 w 6083"/>
                <a:gd name="T7" fmla="*/ 6067 h 6068"/>
                <a:gd name="T8" fmla="*/ 6066 w 6083"/>
                <a:gd name="T9" fmla="*/ 6065 h 6068"/>
                <a:gd name="T10" fmla="*/ 5233 w 6083"/>
                <a:gd name="T11" fmla="*/ 5159 h 6068"/>
                <a:gd name="T12" fmla="*/ 1 w 6083"/>
                <a:gd name="T13" fmla="*/ 1 h 6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3" h="606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486" y="3560"/>
                    <a:pt x="5155" y="5233"/>
                  </a:cubicBezTo>
                  <a:cubicBezTo>
                    <a:pt x="5786" y="5864"/>
                    <a:pt x="6019" y="6067"/>
                    <a:pt x="6060" y="6067"/>
                  </a:cubicBezTo>
                  <a:cubicBezTo>
                    <a:pt x="6063" y="6067"/>
                    <a:pt x="6065" y="6067"/>
                    <a:pt x="6066" y="6065"/>
                  </a:cubicBezTo>
                  <a:cubicBezTo>
                    <a:pt x="6082" y="6036"/>
                    <a:pt x="5852" y="5778"/>
                    <a:pt x="5233" y="5159"/>
                  </a:cubicBezTo>
                  <a:cubicBezTo>
                    <a:pt x="3565" y="348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132;p14"/>
            <p:cNvSpPr/>
            <p:nvPr/>
          </p:nvSpPr>
          <p:spPr bwMode="auto">
            <a:xfrm>
              <a:off x="2359925" y="4070050"/>
              <a:ext cx="149200" cy="148600"/>
            </a:xfrm>
            <a:custGeom>
              <a:avLst/>
              <a:gdLst>
                <a:gd name="T0" fmla="*/ 5 w 5968"/>
                <a:gd name="T1" fmla="*/ 0 h 5944"/>
                <a:gd name="T2" fmla="*/ 5 w 5968"/>
                <a:gd name="T3" fmla="*/ 0 h 5944"/>
                <a:gd name="T4" fmla="*/ 5053 w 5968"/>
                <a:gd name="T5" fmla="*/ 5126 h 5944"/>
                <a:gd name="T6" fmla="*/ 5942 w 5968"/>
                <a:gd name="T7" fmla="*/ 5944 h 5944"/>
                <a:gd name="T8" fmla="*/ 5947 w 5968"/>
                <a:gd name="T9" fmla="*/ 5942 h 5944"/>
                <a:gd name="T10" fmla="*/ 5131 w 5968"/>
                <a:gd name="T11" fmla="*/ 5048 h 5944"/>
                <a:gd name="T12" fmla="*/ 5 w 5968"/>
                <a:gd name="T13" fmla="*/ 0 h 5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8" h="59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413" y="3486"/>
                    <a:pt x="5053" y="5126"/>
                  </a:cubicBezTo>
                  <a:cubicBezTo>
                    <a:pt x="5676" y="5750"/>
                    <a:pt x="5904" y="5944"/>
                    <a:pt x="5942" y="5944"/>
                  </a:cubicBezTo>
                  <a:cubicBezTo>
                    <a:pt x="5944" y="5944"/>
                    <a:pt x="5946" y="5943"/>
                    <a:pt x="5947" y="5942"/>
                  </a:cubicBezTo>
                  <a:cubicBezTo>
                    <a:pt x="5967" y="5922"/>
                    <a:pt x="5746" y="5663"/>
                    <a:pt x="5131" y="5048"/>
                  </a:cubicBezTo>
                  <a:cubicBezTo>
                    <a:pt x="3491" y="340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133;p14"/>
            <p:cNvSpPr/>
            <p:nvPr/>
          </p:nvSpPr>
          <p:spPr bwMode="auto">
            <a:xfrm>
              <a:off x="2363000" y="4073125"/>
              <a:ext cx="145900" cy="145525"/>
            </a:xfrm>
            <a:custGeom>
              <a:avLst/>
              <a:gdLst>
                <a:gd name="T0" fmla="*/ 1 w 5836"/>
                <a:gd name="T1" fmla="*/ 0 h 5821"/>
                <a:gd name="T2" fmla="*/ 1 w 5836"/>
                <a:gd name="T3" fmla="*/ 0 h 5821"/>
                <a:gd name="T4" fmla="*/ 4942 w 5836"/>
                <a:gd name="T5" fmla="*/ 5011 h 5821"/>
                <a:gd name="T6" fmla="*/ 5811 w 5836"/>
                <a:gd name="T7" fmla="*/ 5821 h 5821"/>
                <a:gd name="T8" fmla="*/ 5815 w 5836"/>
                <a:gd name="T9" fmla="*/ 5819 h 5821"/>
                <a:gd name="T10" fmla="*/ 5012 w 5836"/>
                <a:gd name="T11" fmla="*/ 4942 h 5821"/>
                <a:gd name="T12" fmla="*/ 1 w 5836"/>
                <a:gd name="T13" fmla="*/ 0 h 5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6" h="582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335" y="3408"/>
                    <a:pt x="4942" y="5011"/>
                  </a:cubicBezTo>
                  <a:cubicBezTo>
                    <a:pt x="5554" y="5627"/>
                    <a:pt x="5773" y="5821"/>
                    <a:pt x="5811" y="5821"/>
                  </a:cubicBezTo>
                  <a:cubicBezTo>
                    <a:pt x="5813" y="5821"/>
                    <a:pt x="5814" y="5820"/>
                    <a:pt x="5815" y="5819"/>
                  </a:cubicBezTo>
                  <a:cubicBezTo>
                    <a:pt x="5836" y="5799"/>
                    <a:pt x="5619" y="5544"/>
                    <a:pt x="5012" y="4942"/>
                  </a:cubicBezTo>
                  <a:cubicBezTo>
                    <a:pt x="3409" y="333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134;p14"/>
            <p:cNvSpPr/>
            <p:nvPr/>
          </p:nvSpPr>
          <p:spPr bwMode="auto">
            <a:xfrm>
              <a:off x="2365875" y="4076200"/>
              <a:ext cx="142925" cy="142225"/>
            </a:xfrm>
            <a:custGeom>
              <a:avLst/>
              <a:gdLst>
                <a:gd name="T0" fmla="*/ 9 w 5717"/>
                <a:gd name="T1" fmla="*/ 0 h 5689"/>
                <a:gd name="T2" fmla="*/ 9 w 5717"/>
                <a:gd name="T3" fmla="*/ 0 h 5689"/>
                <a:gd name="T4" fmla="*/ 4835 w 5717"/>
                <a:gd name="T5" fmla="*/ 4901 h 5689"/>
                <a:gd name="T6" fmla="*/ 5693 w 5717"/>
                <a:gd name="T7" fmla="*/ 5689 h 5689"/>
                <a:gd name="T8" fmla="*/ 5696 w 5717"/>
                <a:gd name="T9" fmla="*/ 5688 h 5689"/>
                <a:gd name="T10" fmla="*/ 4905 w 5717"/>
                <a:gd name="T11" fmla="*/ 4827 h 5689"/>
                <a:gd name="T12" fmla="*/ 9 w 5717"/>
                <a:gd name="T13" fmla="*/ 0 h 5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17" h="568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3269" y="3326"/>
                    <a:pt x="4835" y="4901"/>
                  </a:cubicBezTo>
                  <a:cubicBezTo>
                    <a:pt x="5444" y="5509"/>
                    <a:pt x="5657" y="5689"/>
                    <a:pt x="5693" y="5689"/>
                  </a:cubicBezTo>
                  <a:cubicBezTo>
                    <a:pt x="5694" y="5689"/>
                    <a:pt x="5696" y="5689"/>
                    <a:pt x="5696" y="5688"/>
                  </a:cubicBezTo>
                  <a:cubicBezTo>
                    <a:pt x="5717" y="5676"/>
                    <a:pt x="5500" y="5421"/>
                    <a:pt x="4905" y="4827"/>
                  </a:cubicBezTo>
                  <a:cubicBezTo>
                    <a:pt x="3340" y="326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135;p14"/>
            <p:cNvSpPr/>
            <p:nvPr/>
          </p:nvSpPr>
          <p:spPr bwMode="auto">
            <a:xfrm>
              <a:off x="2368950" y="4079175"/>
              <a:ext cx="139950" cy="139275"/>
            </a:xfrm>
            <a:custGeom>
              <a:avLst/>
              <a:gdLst>
                <a:gd name="T0" fmla="*/ 9 w 5598"/>
                <a:gd name="T1" fmla="*/ 0 h 5571"/>
                <a:gd name="T2" fmla="*/ 9 w 5598"/>
                <a:gd name="T3" fmla="*/ 0 h 5571"/>
                <a:gd name="T4" fmla="*/ 4729 w 5598"/>
                <a:gd name="T5" fmla="*/ 4790 h 5571"/>
                <a:gd name="T6" fmla="*/ 5573 w 5598"/>
                <a:gd name="T7" fmla="*/ 5570 h 5571"/>
                <a:gd name="T8" fmla="*/ 5577 w 5598"/>
                <a:gd name="T9" fmla="*/ 5569 h 5571"/>
                <a:gd name="T10" fmla="*/ 4798 w 5598"/>
                <a:gd name="T11" fmla="*/ 4720 h 5571"/>
                <a:gd name="T12" fmla="*/ 9 w 5598"/>
                <a:gd name="T13" fmla="*/ 0 h 5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8" h="557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3187" y="3252"/>
                    <a:pt x="4729" y="4790"/>
                  </a:cubicBezTo>
                  <a:cubicBezTo>
                    <a:pt x="5328" y="5385"/>
                    <a:pt x="5536" y="5570"/>
                    <a:pt x="5573" y="5570"/>
                  </a:cubicBezTo>
                  <a:cubicBezTo>
                    <a:pt x="5575" y="5570"/>
                    <a:pt x="5576" y="5570"/>
                    <a:pt x="5577" y="5569"/>
                  </a:cubicBezTo>
                  <a:cubicBezTo>
                    <a:pt x="5598" y="5548"/>
                    <a:pt x="5389" y="5311"/>
                    <a:pt x="4798" y="4720"/>
                  </a:cubicBezTo>
                  <a:cubicBezTo>
                    <a:pt x="3263" y="318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136;p14"/>
            <p:cNvSpPr/>
            <p:nvPr/>
          </p:nvSpPr>
          <p:spPr bwMode="auto">
            <a:xfrm>
              <a:off x="2372025" y="4082250"/>
              <a:ext cx="136675" cy="136100"/>
            </a:xfrm>
            <a:custGeom>
              <a:avLst/>
              <a:gdLst>
                <a:gd name="T0" fmla="*/ 1 w 5467"/>
                <a:gd name="T1" fmla="*/ 0 h 5444"/>
                <a:gd name="T2" fmla="*/ 1 w 5467"/>
                <a:gd name="T3" fmla="*/ 0 h 5444"/>
                <a:gd name="T4" fmla="*/ 4610 w 5467"/>
                <a:gd name="T5" fmla="*/ 4679 h 5444"/>
                <a:gd name="T6" fmla="*/ 5442 w 5467"/>
                <a:gd name="T7" fmla="*/ 5443 h 5444"/>
                <a:gd name="T8" fmla="*/ 5446 w 5467"/>
                <a:gd name="T9" fmla="*/ 5442 h 5444"/>
                <a:gd name="T10" fmla="*/ 4684 w 5467"/>
                <a:gd name="T11" fmla="*/ 4605 h 5444"/>
                <a:gd name="T12" fmla="*/ 1 w 5467"/>
                <a:gd name="T13" fmla="*/ 0 h 5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7" h="544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109" y="3170"/>
                    <a:pt x="4610" y="4679"/>
                  </a:cubicBezTo>
                  <a:cubicBezTo>
                    <a:pt x="5193" y="5262"/>
                    <a:pt x="5404" y="5443"/>
                    <a:pt x="5442" y="5443"/>
                  </a:cubicBezTo>
                  <a:cubicBezTo>
                    <a:pt x="5444" y="5443"/>
                    <a:pt x="5445" y="5443"/>
                    <a:pt x="5446" y="5442"/>
                  </a:cubicBezTo>
                  <a:cubicBezTo>
                    <a:pt x="5467" y="5421"/>
                    <a:pt x="5262" y="5188"/>
                    <a:pt x="4684" y="4605"/>
                  </a:cubicBezTo>
                  <a:cubicBezTo>
                    <a:pt x="3181" y="310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137;p14"/>
            <p:cNvSpPr/>
            <p:nvPr/>
          </p:nvSpPr>
          <p:spPr bwMode="auto">
            <a:xfrm>
              <a:off x="2375000" y="4085125"/>
              <a:ext cx="133700" cy="133100"/>
            </a:xfrm>
            <a:custGeom>
              <a:avLst/>
              <a:gdLst>
                <a:gd name="T0" fmla="*/ 5 w 5348"/>
                <a:gd name="T1" fmla="*/ 0 h 5324"/>
                <a:gd name="T2" fmla="*/ 5 w 5348"/>
                <a:gd name="T3" fmla="*/ 0 h 5324"/>
                <a:gd name="T4" fmla="*/ 4507 w 5348"/>
                <a:gd name="T5" fmla="*/ 4568 h 5324"/>
                <a:gd name="T6" fmla="*/ 5323 w 5348"/>
                <a:gd name="T7" fmla="*/ 5324 h 5324"/>
                <a:gd name="T8" fmla="*/ 5327 w 5348"/>
                <a:gd name="T9" fmla="*/ 5323 h 5324"/>
                <a:gd name="T10" fmla="*/ 4573 w 5348"/>
                <a:gd name="T11" fmla="*/ 4503 h 5324"/>
                <a:gd name="T12" fmla="*/ 5 w 5348"/>
                <a:gd name="T13" fmla="*/ 0 h 5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8" h="53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035" y="3104"/>
                    <a:pt x="4507" y="4568"/>
                  </a:cubicBezTo>
                  <a:cubicBezTo>
                    <a:pt x="5083" y="5152"/>
                    <a:pt x="5288" y="5324"/>
                    <a:pt x="5323" y="5324"/>
                  </a:cubicBezTo>
                  <a:cubicBezTo>
                    <a:pt x="5325" y="5324"/>
                    <a:pt x="5326" y="5323"/>
                    <a:pt x="5327" y="5323"/>
                  </a:cubicBezTo>
                  <a:cubicBezTo>
                    <a:pt x="5348" y="5306"/>
                    <a:pt x="5143" y="5073"/>
                    <a:pt x="4573" y="4503"/>
                  </a:cubicBezTo>
                  <a:cubicBezTo>
                    <a:pt x="3110" y="3031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138;p14"/>
            <p:cNvSpPr/>
            <p:nvPr/>
          </p:nvSpPr>
          <p:spPr bwMode="auto">
            <a:xfrm>
              <a:off x="2378075" y="4088200"/>
              <a:ext cx="130525" cy="130150"/>
            </a:xfrm>
            <a:custGeom>
              <a:avLst/>
              <a:gdLst>
                <a:gd name="T0" fmla="*/ 1 w 5221"/>
                <a:gd name="T1" fmla="*/ 0 h 5206"/>
                <a:gd name="T2" fmla="*/ 1 w 5221"/>
                <a:gd name="T3" fmla="*/ 0 h 5206"/>
                <a:gd name="T4" fmla="*/ 4392 w 5221"/>
                <a:gd name="T5" fmla="*/ 4462 h 5206"/>
                <a:gd name="T6" fmla="*/ 5200 w 5221"/>
                <a:gd name="T7" fmla="*/ 5205 h 5206"/>
                <a:gd name="T8" fmla="*/ 5204 w 5221"/>
                <a:gd name="T9" fmla="*/ 5204 h 5206"/>
                <a:gd name="T10" fmla="*/ 4462 w 5221"/>
                <a:gd name="T11" fmla="*/ 4392 h 5206"/>
                <a:gd name="T12" fmla="*/ 1 w 5221"/>
                <a:gd name="T13" fmla="*/ 0 h 5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1" h="520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2957" y="3026"/>
                    <a:pt x="4392" y="4462"/>
                  </a:cubicBezTo>
                  <a:cubicBezTo>
                    <a:pt x="4963" y="5028"/>
                    <a:pt x="5162" y="5205"/>
                    <a:pt x="5200" y="5205"/>
                  </a:cubicBezTo>
                  <a:cubicBezTo>
                    <a:pt x="5202" y="5205"/>
                    <a:pt x="5203" y="5205"/>
                    <a:pt x="5204" y="5204"/>
                  </a:cubicBezTo>
                  <a:cubicBezTo>
                    <a:pt x="5221" y="5183"/>
                    <a:pt x="5024" y="4958"/>
                    <a:pt x="4462" y="4392"/>
                  </a:cubicBezTo>
                  <a:cubicBezTo>
                    <a:pt x="3028" y="295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139;p14"/>
            <p:cNvSpPr/>
            <p:nvPr/>
          </p:nvSpPr>
          <p:spPr bwMode="auto">
            <a:xfrm>
              <a:off x="2381050" y="4091275"/>
              <a:ext cx="127550" cy="126975"/>
            </a:xfrm>
            <a:custGeom>
              <a:avLst/>
              <a:gdLst>
                <a:gd name="T0" fmla="*/ 5 w 5102"/>
                <a:gd name="T1" fmla="*/ 0 h 5079"/>
                <a:gd name="T2" fmla="*/ 5 w 5102"/>
                <a:gd name="T3" fmla="*/ 0 h 5079"/>
                <a:gd name="T4" fmla="*/ 4286 w 5102"/>
                <a:gd name="T5" fmla="*/ 4347 h 5079"/>
                <a:gd name="T6" fmla="*/ 5076 w 5102"/>
                <a:gd name="T7" fmla="*/ 5078 h 5079"/>
                <a:gd name="T8" fmla="*/ 5081 w 5102"/>
                <a:gd name="T9" fmla="*/ 5077 h 5079"/>
                <a:gd name="T10" fmla="*/ 4351 w 5102"/>
                <a:gd name="T11" fmla="*/ 4281 h 5079"/>
                <a:gd name="T12" fmla="*/ 5 w 5102"/>
                <a:gd name="T13" fmla="*/ 0 h 5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2" h="507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2887" y="2944"/>
                    <a:pt x="4286" y="4347"/>
                  </a:cubicBezTo>
                  <a:cubicBezTo>
                    <a:pt x="4844" y="4905"/>
                    <a:pt x="5039" y="5078"/>
                    <a:pt x="5076" y="5078"/>
                  </a:cubicBezTo>
                  <a:cubicBezTo>
                    <a:pt x="5078" y="5078"/>
                    <a:pt x="5080" y="5078"/>
                    <a:pt x="5081" y="5077"/>
                  </a:cubicBezTo>
                  <a:cubicBezTo>
                    <a:pt x="5102" y="5056"/>
                    <a:pt x="4905" y="4835"/>
                    <a:pt x="4351" y="4281"/>
                  </a:cubicBezTo>
                  <a:cubicBezTo>
                    <a:pt x="2954" y="288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140;p14"/>
            <p:cNvSpPr/>
            <p:nvPr/>
          </p:nvSpPr>
          <p:spPr bwMode="auto">
            <a:xfrm>
              <a:off x="2384125" y="4094250"/>
              <a:ext cx="124275" cy="123875"/>
            </a:xfrm>
            <a:custGeom>
              <a:avLst/>
              <a:gdLst>
                <a:gd name="T0" fmla="*/ 5 w 4971"/>
                <a:gd name="T1" fmla="*/ 0 h 4955"/>
                <a:gd name="T2" fmla="*/ 5 w 4971"/>
                <a:gd name="T3" fmla="*/ 0 h 4955"/>
                <a:gd name="T4" fmla="*/ 4175 w 4971"/>
                <a:gd name="T5" fmla="*/ 4236 h 4955"/>
                <a:gd name="T6" fmla="*/ 4956 w 4971"/>
                <a:gd name="T7" fmla="*/ 4954 h 4955"/>
                <a:gd name="T8" fmla="*/ 4958 w 4971"/>
                <a:gd name="T9" fmla="*/ 4954 h 4955"/>
                <a:gd name="T10" fmla="*/ 4241 w 4971"/>
                <a:gd name="T11" fmla="*/ 4174 h 4955"/>
                <a:gd name="T12" fmla="*/ 5 w 4971"/>
                <a:gd name="T13" fmla="*/ 0 h 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1" h="49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810" y="2871"/>
                    <a:pt x="4175" y="4236"/>
                  </a:cubicBezTo>
                  <a:cubicBezTo>
                    <a:pt x="4736" y="4793"/>
                    <a:pt x="4928" y="4954"/>
                    <a:pt x="4956" y="4954"/>
                  </a:cubicBezTo>
                  <a:cubicBezTo>
                    <a:pt x="4957" y="4954"/>
                    <a:pt x="4958" y="4954"/>
                    <a:pt x="4958" y="4954"/>
                  </a:cubicBezTo>
                  <a:cubicBezTo>
                    <a:pt x="4970" y="4937"/>
                    <a:pt x="4782" y="4716"/>
                    <a:pt x="4241" y="4174"/>
                  </a:cubicBezTo>
                  <a:cubicBezTo>
                    <a:pt x="2876" y="28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141;p14"/>
            <p:cNvSpPr/>
            <p:nvPr/>
          </p:nvSpPr>
          <p:spPr bwMode="auto">
            <a:xfrm>
              <a:off x="2387100" y="4097325"/>
              <a:ext cx="121300" cy="120800"/>
            </a:xfrm>
            <a:custGeom>
              <a:avLst/>
              <a:gdLst>
                <a:gd name="T0" fmla="*/ 5 w 4852"/>
                <a:gd name="T1" fmla="*/ 0 h 4832"/>
                <a:gd name="T2" fmla="*/ 5 w 4852"/>
                <a:gd name="T3" fmla="*/ 0 h 4832"/>
                <a:gd name="T4" fmla="*/ 4064 w 4852"/>
                <a:gd name="T5" fmla="*/ 4125 h 4832"/>
                <a:gd name="T6" fmla="*/ 4829 w 4852"/>
                <a:gd name="T7" fmla="*/ 4831 h 4832"/>
                <a:gd name="T8" fmla="*/ 4831 w 4852"/>
                <a:gd name="T9" fmla="*/ 4831 h 4832"/>
                <a:gd name="T10" fmla="*/ 4130 w 4852"/>
                <a:gd name="T11" fmla="*/ 4060 h 4832"/>
                <a:gd name="T12" fmla="*/ 5 w 4852"/>
                <a:gd name="T13" fmla="*/ 0 h 4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2" h="483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36" y="2789"/>
                    <a:pt x="4064" y="4125"/>
                  </a:cubicBezTo>
                  <a:cubicBezTo>
                    <a:pt x="4617" y="4674"/>
                    <a:pt x="4805" y="4831"/>
                    <a:pt x="4829" y="4831"/>
                  </a:cubicBezTo>
                  <a:cubicBezTo>
                    <a:pt x="4830" y="4831"/>
                    <a:pt x="4831" y="4831"/>
                    <a:pt x="4831" y="4831"/>
                  </a:cubicBezTo>
                  <a:cubicBezTo>
                    <a:pt x="4851" y="4810"/>
                    <a:pt x="4667" y="4597"/>
                    <a:pt x="4130" y="4060"/>
                  </a:cubicBezTo>
                  <a:cubicBezTo>
                    <a:pt x="2798" y="27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142;p14"/>
            <p:cNvSpPr/>
            <p:nvPr/>
          </p:nvSpPr>
          <p:spPr bwMode="auto">
            <a:xfrm>
              <a:off x="2390175" y="4100300"/>
              <a:ext cx="118125" cy="117625"/>
            </a:xfrm>
            <a:custGeom>
              <a:avLst/>
              <a:gdLst>
                <a:gd name="T0" fmla="*/ 5 w 4725"/>
                <a:gd name="T1" fmla="*/ 0 h 4705"/>
                <a:gd name="T2" fmla="*/ 5 w 4725"/>
                <a:gd name="T3" fmla="*/ 0 h 4705"/>
                <a:gd name="T4" fmla="*/ 3958 w 4725"/>
                <a:gd name="T5" fmla="*/ 4010 h 4705"/>
                <a:gd name="T6" fmla="*/ 4705 w 4725"/>
                <a:gd name="T7" fmla="*/ 4705 h 4705"/>
                <a:gd name="T8" fmla="*/ 4708 w 4725"/>
                <a:gd name="T9" fmla="*/ 4703 h 4705"/>
                <a:gd name="T10" fmla="*/ 4019 w 4725"/>
                <a:gd name="T11" fmla="*/ 3953 h 4705"/>
                <a:gd name="T12" fmla="*/ 5 w 4725"/>
                <a:gd name="T13" fmla="*/ 0 h 4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5" h="470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654" y="2715"/>
                    <a:pt x="3958" y="4010"/>
                  </a:cubicBezTo>
                  <a:cubicBezTo>
                    <a:pt x="4492" y="4548"/>
                    <a:pt x="4677" y="4705"/>
                    <a:pt x="4705" y="4705"/>
                  </a:cubicBezTo>
                  <a:cubicBezTo>
                    <a:pt x="4706" y="4705"/>
                    <a:pt x="4707" y="4704"/>
                    <a:pt x="4708" y="4703"/>
                  </a:cubicBezTo>
                  <a:cubicBezTo>
                    <a:pt x="4724" y="4683"/>
                    <a:pt x="4544" y="4478"/>
                    <a:pt x="4019" y="3953"/>
                  </a:cubicBezTo>
                  <a:cubicBezTo>
                    <a:pt x="2720" y="26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143;p14"/>
            <p:cNvSpPr/>
            <p:nvPr/>
          </p:nvSpPr>
          <p:spPr bwMode="auto">
            <a:xfrm>
              <a:off x="2393250" y="4103375"/>
              <a:ext cx="114950" cy="114550"/>
            </a:xfrm>
            <a:custGeom>
              <a:avLst/>
              <a:gdLst>
                <a:gd name="T0" fmla="*/ 1 w 4598"/>
                <a:gd name="T1" fmla="*/ 0 h 4582"/>
                <a:gd name="T2" fmla="*/ 1 w 4598"/>
                <a:gd name="T3" fmla="*/ 0 h 4582"/>
                <a:gd name="T4" fmla="*/ 3843 w 4598"/>
                <a:gd name="T5" fmla="*/ 3904 h 4582"/>
                <a:gd name="T6" fmla="*/ 4577 w 4598"/>
                <a:gd name="T7" fmla="*/ 4582 h 4582"/>
                <a:gd name="T8" fmla="*/ 4581 w 4598"/>
                <a:gd name="T9" fmla="*/ 4580 h 4582"/>
                <a:gd name="T10" fmla="*/ 3904 w 4598"/>
                <a:gd name="T11" fmla="*/ 3842 h 4582"/>
                <a:gd name="T12" fmla="*/ 1 w 4598"/>
                <a:gd name="T13" fmla="*/ 0 h 4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8" h="4582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2576" y="2641"/>
                    <a:pt x="3843" y="3904"/>
                  </a:cubicBezTo>
                  <a:cubicBezTo>
                    <a:pt x="4365" y="4426"/>
                    <a:pt x="4547" y="4582"/>
                    <a:pt x="4577" y="4582"/>
                  </a:cubicBezTo>
                  <a:cubicBezTo>
                    <a:pt x="4579" y="4582"/>
                    <a:pt x="4580" y="4581"/>
                    <a:pt x="4581" y="4580"/>
                  </a:cubicBezTo>
                  <a:cubicBezTo>
                    <a:pt x="4597" y="4568"/>
                    <a:pt x="4421" y="4363"/>
                    <a:pt x="3904" y="3842"/>
                  </a:cubicBezTo>
                  <a:cubicBezTo>
                    <a:pt x="2638" y="258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144;p14"/>
            <p:cNvSpPr/>
            <p:nvPr/>
          </p:nvSpPr>
          <p:spPr bwMode="auto">
            <a:xfrm>
              <a:off x="2396125" y="4106450"/>
              <a:ext cx="112075" cy="111375"/>
            </a:xfrm>
            <a:custGeom>
              <a:avLst/>
              <a:gdLst>
                <a:gd name="T0" fmla="*/ 9 w 4483"/>
                <a:gd name="T1" fmla="*/ 0 h 4455"/>
                <a:gd name="T2" fmla="*/ 9 w 4483"/>
                <a:gd name="T3" fmla="*/ 0 h 4455"/>
                <a:gd name="T4" fmla="*/ 3744 w 4483"/>
                <a:gd name="T5" fmla="*/ 3789 h 4455"/>
                <a:gd name="T6" fmla="*/ 4462 w 4483"/>
                <a:gd name="T7" fmla="*/ 4455 h 4455"/>
                <a:gd name="T8" fmla="*/ 4466 w 4483"/>
                <a:gd name="T9" fmla="*/ 4453 h 4455"/>
                <a:gd name="T10" fmla="*/ 3802 w 4483"/>
                <a:gd name="T11" fmla="*/ 3732 h 4455"/>
                <a:gd name="T12" fmla="*/ 9 w 4483"/>
                <a:gd name="T13" fmla="*/ 0 h 4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83" h="445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2510" y="2559"/>
                    <a:pt x="3744" y="3789"/>
                  </a:cubicBezTo>
                  <a:cubicBezTo>
                    <a:pt x="4254" y="4303"/>
                    <a:pt x="4432" y="4455"/>
                    <a:pt x="4462" y="4455"/>
                  </a:cubicBezTo>
                  <a:cubicBezTo>
                    <a:pt x="4464" y="4455"/>
                    <a:pt x="4465" y="4454"/>
                    <a:pt x="4466" y="4453"/>
                  </a:cubicBezTo>
                  <a:cubicBezTo>
                    <a:pt x="4482" y="4437"/>
                    <a:pt x="4314" y="4244"/>
                    <a:pt x="3802" y="3732"/>
                  </a:cubicBezTo>
                  <a:cubicBezTo>
                    <a:pt x="2572" y="250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145;p14"/>
            <p:cNvSpPr/>
            <p:nvPr/>
          </p:nvSpPr>
          <p:spPr bwMode="auto">
            <a:xfrm>
              <a:off x="2399200" y="4109300"/>
              <a:ext cx="108900" cy="108525"/>
            </a:xfrm>
            <a:custGeom>
              <a:avLst/>
              <a:gdLst>
                <a:gd name="T0" fmla="*/ 9 w 4356"/>
                <a:gd name="T1" fmla="*/ 1 h 4341"/>
                <a:gd name="T2" fmla="*/ 9 w 4356"/>
                <a:gd name="T3" fmla="*/ 1 h 4341"/>
                <a:gd name="T4" fmla="*/ 3625 w 4356"/>
                <a:gd name="T5" fmla="*/ 3687 h 4341"/>
                <a:gd name="T6" fmla="*/ 4335 w 4356"/>
                <a:gd name="T7" fmla="*/ 4341 h 4341"/>
                <a:gd name="T8" fmla="*/ 4339 w 4356"/>
                <a:gd name="T9" fmla="*/ 4339 h 4341"/>
                <a:gd name="T10" fmla="*/ 3687 w 4356"/>
                <a:gd name="T11" fmla="*/ 3626 h 4341"/>
                <a:gd name="T12" fmla="*/ 9 w 4356"/>
                <a:gd name="T13" fmla="*/ 1 h 4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6" h="4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2432" y="2490"/>
                    <a:pt x="3625" y="3687"/>
                  </a:cubicBezTo>
                  <a:cubicBezTo>
                    <a:pt x="4131" y="4189"/>
                    <a:pt x="4305" y="4341"/>
                    <a:pt x="4335" y="4341"/>
                  </a:cubicBezTo>
                  <a:cubicBezTo>
                    <a:pt x="4337" y="4341"/>
                    <a:pt x="4338" y="4340"/>
                    <a:pt x="4339" y="4339"/>
                  </a:cubicBezTo>
                  <a:cubicBezTo>
                    <a:pt x="4355" y="4323"/>
                    <a:pt x="4187" y="4130"/>
                    <a:pt x="3687" y="3626"/>
                  </a:cubicBezTo>
                  <a:cubicBezTo>
                    <a:pt x="2495" y="242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146;p14"/>
            <p:cNvSpPr/>
            <p:nvPr/>
          </p:nvSpPr>
          <p:spPr bwMode="auto">
            <a:xfrm>
              <a:off x="2402175" y="4112500"/>
              <a:ext cx="105925" cy="105225"/>
            </a:xfrm>
            <a:custGeom>
              <a:avLst/>
              <a:gdLst>
                <a:gd name="T0" fmla="*/ 4 w 4237"/>
                <a:gd name="T1" fmla="*/ 0 h 4209"/>
                <a:gd name="T2" fmla="*/ 4 w 4237"/>
                <a:gd name="T3" fmla="*/ 0 h 4209"/>
                <a:gd name="T4" fmla="*/ 3523 w 4237"/>
                <a:gd name="T5" fmla="*/ 3568 h 4209"/>
                <a:gd name="T6" fmla="*/ 4216 w 4237"/>
                <a:gd name="T7" fmla="*/ 4208 h 4209"/>
                <a:gd name="T8" fmla="*/ 4220 w 4237"/>
                <a:gd name="T9" fmla="*/ 4207 h 4209"/>
                <a:gd name="T10" fmla="*/ 3580 w 4237"/>
                <a:gd name="T11" fmla="*/ 3510 h 4209"/>
                <a:gd name="T12" fmla="*/ 4 w 4237"/>
                <a:gd name="T13" fmla="*/ 0 h 4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7" h="420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58" y="2407"/>
                    <a:pt x="3523" y="3568"/>
                  </a:cubicBezTo>
                  <a:cubicBezTo>
                    <a:pt x="4016" y="4061"/>
                    <a:pt x="4186" y="4208"/>
                    <a:pt x="4216" y="4208"/>
                  </a:cubicBezTo>
                  <a:cubicBezTo>
                    <a:pt x="4218" y="4208"/>
                    <a:pt x="4219" y="4208"/>
                    <a:pt x="4220" y="4207"/>
                  </a:cubicBezTo>
                  <a:cubicBezTo>
                    <a:pt x="4236" y="4191"/>
                    <a:pt x="4076" y="4006"/>
                    <a:pt x="3580" y="3510"/>
                  </a:cubicBezTo>
                  <a:cubicBezTo>
                    <a:pt x="2418" y="2352"/>
                    <a:pt x="21" y="0"/>
                    <a:pt x="4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147;p14"/>
            <p:cNvSpPr/>
            <p:nvPr/>
          </p:nvSpPr>
          <p:spPr bwMode="auto">
            <a:xfrm>
              <a:off x="2405250" y="4115350"/>
              <a:ext cx="102625" cy="102250"/>
            </a:xfrm>
            <a:custGeom>
              <a:avLst/>
              <a:gdLst>
                <a:gd name="T0" fmla="*/ 4 w 4105"/>
                <a:gd name="T1" fmla="*/ 1 h 4090"/>
                <a:gd name="T2" fmla="*/ 4 w 4105"/>
                <a:gd name="T3" fmla="*/ 1 h 4090"/>
                <a:gd name="T4" fmla="*/ 3408 w 4105"/>
                <a:gd name="T5" fmla="*/ 3462 h 4090"/>
                <a:gd name="T6" fmla="*/ 4090 w 4105"/>
                <a:gd name="T7" fmla="*/ 4090 h 4090"/>
                <a:gd name="T8" fmla="*/ 4093 w 4105"/>
                <a:gd name="T9" fmla="*/ 4089 h 4090"/>
                <a:gd name="T10" fmla="*/ 3465 w 4105"/>
                <a:gd name="T11" fmla="*/ 3404 h 4090"/>
                <a:gd name="T12" fmla="*/ 4 w 4105"/>
                <a:gd name="T13" fmla="*/ 1 h 4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5" h="409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280" y="2334"/>
                    <a:pt x="3408" y="3462"/>
                  </a:cubicBezTo>
                  <a:cubicBezTo>
                    <a:pt x="3899" y="3952"/>
                    <a:pt x="4062" y="4090"/>
                    <a:pt x="4090" y="4090"/>
                  </a:cubicBezTo>
                  <a:cubicBezTo>
                    <a:pt x="4091" y="4090"/>
                    <a:pt x="4092" y="4090"/>
                    <a:pt x="4093" y="4089"/>
                  </a:cubicBezTo>
                  <a:cubicBezTo>
                    <a:pt x="4105" y="4073"/>
                    <a:pt x="3953" y="3892"/>
                    <a:pt x="3465" y="3404"/>
                  </a:cubicBezTo>
                  <a:cubicBezTo>
                    <a:pt x="2339" y="227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148;p14"/>
            <p:cNvSpPr/>
            <p:nvPr/>
          </p:nvSpPr>
          <p:spPr bwMode="auto">
            <a:xfrm>
              <a:off x="2408325" y="4118425"/>
              <a:ext cx="99450" cy="99300"/>
            </a:xfrm>
            <a:custGeom>
              <a:avLst/>
              <a:gdLst>
                <a:gd name="T0" fmla="*/ 0 w 3978"/>
                <a:gd name="T1" fmla="*/ 1 h 3972"/>
                <a:gd name="T2" fmla="*/ 0 w 3978"/>
                <a:gd name="T3" fmla="*/ 1 h 3972"/>
                <a:gd name="T4" fmla="*/ 3293 w 3978"/>
                <a:gd name="T5" fmla="*/ 3355 h 3972"/>
                <a:gd name="T6" fmla="*/ 3958 w 3978"/>
                <a:gd name="T7" fmla="*/ 3972 h 3972"/>
                <a:gd name="T8" fmla="*/ 3961 w 3978"/>
                <a:gd name="T9" fmla="*/ 3970 h 3972"/>
                <a:gd name="T10" fmla="*/ 3346 w 3978"/>
                <a:gd name="T11" fmla="*/ 3298 h 3972"/>
                <a:gd name="T12" fmla="*/ 0 w 3978"/>
                <a:gd name="T13" fmla="*/ 1 h 3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8" h="397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2206" y="2256"/>
                    <a:pt x="3293" y="3355"/>
                  </a:cubicBezTo>
                  <a:cubicBezTo>
                    <a:pt x="3771" y="3829"/>
                    <a:pt x="3932" y="3972"/>
                    <a:pt x="3958" y="3972"/>
                  </a:cubicBezTo>
                  <a:cubicBezTo>
                    <a:pt x="3960" y="3972"/>
                    <a:pt x="3961" y="3971"/>
                    <a:pt x="3961" y="3970"/>
                  </a:cubicBezTo>
                  <a:cubicBezTo>
                    <a:pt x="3978" y="3954"/>
                    <a:pt x="3822" y="3773"/>
                    <a:pt x="3346" y="3298"/>
                  </a:cubicBezTo>
                  <a:cubicBezTo>
                    <a:pt x="2257" y="220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149;p14"/>
            <p:cNvSpPr/>
            <p:nvPr/>
          </p:nvSpPr>
          <p:spPr bwMode="auto">
            <a:xfrm>
              <a:off x="2411300" y="4121500"/>
              <a:ext cx="96475" cy="96100"/>
            </a:xfrm>
            <a:custGeom>
              <a:avLst/>
              <a:gdLst>
                <a:gd name="T0" fmla="*/ 4 w 3859"/>
                <a:gd name="T1" fmla="*/ 1 h 3844"/>
                <a:gd name="T2" fmla="*/ 4 w 3859"/>
                <a:gd name="T3" fmla="*/ 1 h 3844"/>
                <a:gd name="T4" fmla="*/ 3186 w 3859"/>
                <a:gd name="T5" fmla="*/ 3240 h 3844"/>
                <a:gd name="T6" fmla="*/ 3840 w 3859"/>
                <a:gd name="T7" fmla="*/ 3844 h 3844"/>
                <a:gd name="T8" fmla="*/ 3842 w 3859"/>
                <a:gd name="T9" fmla="*/ 3843 h 3844"/>
                <a:gd name="T10" fmla="*/ 3244 w 3859"/>
                <a:gd name="T11" fmla="*/ 3187 h 3844"/>
                <a:gd name="T12" fmla="*/ 4 w 3859"/>
                <a:gd name="T13" fmla="*/ 1 h 3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59" h="384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128" y="2174"/>
                    <a:pt x="3186" y="3240"/>
                  </a:cubicBezTo>
                  <a:cubicBezTo>
                    <a:pt x="3657" y="3711"/>
                    <a:pt x="3816" y="3844"/>
                    <a:pt x="3840" y="3844"/>
                  </a:cubicBezTo>
                  <a:cubicBezTo>
                    <a:pt x="3841" y="3844"/>
                    <a:pt x="3842" y="3844"/>
                    <a:pt x="3842" y="3843"/>
                  </a:cubicBezTo>
                  <a:cubicBezTo>
                    <a:pt x="3859" y="3827"/>
                    <a:pt x="3715" y="3654"/>
                    <a:pt x="3244" y="3187"/>
                  </a:cubicBezTo>
                  <a:cubicBezTo>
                    <a:pt x="2183" y="212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150;p14"/>
            <p:cNvSpPr/>
            <p:nvPr/>
          </p:nvSpPr>
          <p:spPr bwMode="auto">
            <a:xfrm>
              <a:off x="2414375" y="4124475"/>
              <a:ext cx="93400" cy="92950"/>
            </a:xfrm>
            <a:custGeom>
              <a:avLst/>
              <a:gdLst>
                <a:gd name="T0" fmla="*/ 4 w 3736"/>
                <a:gd name="T1" fmla="*/ 1 h 3718"/>
                <a:gd name="T2" fmla="*/ 4 w 3736"/>
                <a:gd name="T3" fmla="*/ 1 h 3718"/>
                <a:gd name="T4" fmla="*/ 3080 w 3736"/>
                <a:gd name="T5" fmla="*/ 3130 h 3718"/>
                <a:gd name="T6" fmla="*/ 3716 w 3736"/>
                <a:gd name="T7" fmla="*/ 3717 h 3718"/>
                <a:gd name="T8" fmla="*/ 3719 w 3736"/>
                <a:gd name="T9" fmla="*/ 3716 h 3718"/>
                <a:gd name="T10" fmla="*/ 3133 w 3736"/>
                <a:gd name="T11" fmla="*/ 3076 h 3718"/>
                <a:gd name="T12" fmla="*/ 4 w 3736"/>
                <a:gd name="T13" fmla="*/ 1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6" h="371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2051" y="2104"/>
                    <a:pt x="3080" y="3130"/>
                  </a:cubicBezTo>
                  <a:cubicBezTo>
                    <a:pt x="3536" y="3585"/>
                    <a:pt x="3689" y="3717"/>
                    <a:pt x="3716" y="3717"/>
                  </a:cubicBezTo>
                  <a:cubicBezTo>
                    <a:pt x="3718" y="3717"/>
                    <a:pt x="3719" y="3717"/>
                    <a:pt x="3719" y="3716"/>
                  </a:cubicBezTo>
                  <a:cubicBezTo>
                    <a:pt x="3736" y="3704"/>
                    <a:pt x="3592" y="3540"/>
                    <a:pt x="3133" y="3076"/>
                  </a:cubicBezTo>
                  <a:cubicBezTo>
                    <a:pt x="2109" y="2052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151;p14"/>
            <p:cNvSpPr/>
            <p:nvPr/>
          </p:nvSpPr>
          <p:spPr bwMode="auto">
            <a:xfrm>
              <a:off x="2417350" y="4127550"/>
              <a:ext cx="90225" cy="89775"/>
            </a:xfrm>
            <a:custGeom>
              <a:avLst/>
              <a:gdLst>
                <a:gd name="T0" fmla="*/ 4 w 3609"/>
                <a:gd name="T1" fmla="*/ 1 h 3591"/>
                <a:gd name="T2" fmla="*/ 4 w 3609"/>
                <a:gd name="T3" fmla="*/ 1 h 3591"/>
                <a:gd name="T4" fmla="*/ 2965 w 3609"/>
                <a:gd name="T5" fmla="*/ 3015 h 3591"/>
                <a:gd name="T6" fmla="*/ 3588 w 3609"/>
                <a:gd name="T7" fmla="*/ 3590 h 3591"/>
                <a:gd name="T8" fmla="*/ 3592 w 3609"/>
                <a:gd name="T9" fmla="*/ 3589 h 3591"/>
                <a:gd name="T10" fmla="*/ 3018 w 3609"/>
                <a:gd name="T11" fmla="*/ 2966 h 3591"/>
                <a:gd name="T12" fmla="*/ 4 w 3609"/>
                <a:gd name="T13" fmla="*/ 1 h 3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9" h="3591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977" y="2026"/>
                    <a:pt x="2965" y="3015"/>
                  </a:cubicBezTo>
                  <a:cubicBezTo>
                    <a:pt x="3409" y="3459"/>
                    <a:pt x="3559" y="3590"/>
                    <a:pt x="3588" y="3590"/>
                  </a:cubicBezTo>
                  <a:cubicBezTo>
                    <a:pt x="3590" y="3590"/>
                    <a:pt x="3591" y="3590"/>
                    <a:pt x="3592" y="3589"/>
                  </a:cubicBezTo>
                  <a:cubicBezTo>
                    <a:pt x="3609" y="3581"/>
                    <a:pt x="3469" y="3417"/>
                    <a:pt x="3018" y="2966"/>
                  </a:cubicBezTo>
                  <a:cubicBezTo>
                    <a:pt x="2031" y="197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152;p14"/>
            <p:cNvSpPr/>
            <p:nvPr/>
          </p:nvSpPr>
          <p:spPr bwMode="auto">
            <a:xfrm>
              <a:off x="2420425" y="4130525"/>
              <a:ext cx="87250" cy="86800"/>
            </a:xfrm>
            <a:custGeom>
              <a:avLst/>
              <a:gdLst>
                <a:gd name="T0" fmla="*/ 4 w 3490"/>
                <a:gd name="T1" fmla="*/ 1 h 3472"/>
                <a:gd name="T2" fmla="*/ 4 w 3490"/>
                <a:gd name="T3" fmla="*/ 1 h 3472"/>
                <a:gd name="T4" fmla="*/ 2858 w 3490"/>
                <a:gd name="T5" fmla="*/ 2904 h 3472"/>
                <a:gd name="T6" fmla="*/ 3469 w 3490"/>
                <a:gd name="T7" fmla="*/ 3471 h 3472"/>
                <a:gd name="T8" fmla="*/ 3473 w 3490"/>
                <a:gd name="T9" fmla="*/ 3470 h 3472"/>
                <a:gd name="T10" fmla="*/ 2912 w 3490"/>
                <a:gd name="T11" fmla="*/ 2855 h 3472"/>
                <a:gd name="T12" fmla="*/ 4 w 3490"/>
                <a:gd name="T13" fmla="*/ 1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0" h="347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899" y="1948"/>
                    <a:pt x="2858" y="2904"/>
                  </a:cubicBezTo>
                  <a:cubicBezTo>
                    <a:pt x="3298" y="3344"/>
                    <a:pt x="3440" y="3471"/>
                    <a:pt x="3469" y="3471"/>
                  </a:cubicBezTo>
                  <a:cubicBezTo>
                    <a:pt x="3471" y="3471"/>
                    <a:pt x="3472" y="3471"/>
                    <a:pt x="3473" y="3470"/>
                  </a:cubicBezTo>
                  <a:cubicBezTo>
                    <a:pt x="3490" y="3453"/>
                    <a:pt x="3354" y="3302"/>
                    <a:pt x="2912" y="2855"/>
                  </a:cubicBezTo>
                  <a:cubicBezTo>
                    <a:pt x="1953" y="189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153;p14"/>
            <p:cNvSpPr/>
            <p:nvPr/>
          </p:nvSpPr>
          <p:spPr bwMode="auto">
            <a:xfrm>
              <a:off x="2423300" y="4133600"/>
              <a:ext cx="84075" cy="83725"/>
            </a:xfrm>
            <a:custGeom>
              <a:avLst/>
              <a:gdLst>
                <a:gd name="T0" fmla="*/ 8 w 3363"/>
                <a:gd name="T1" fmla="*/ 1 h 3349"/>
                <a:gd name="T2" fmla="*/ 8 w 3363"/>
                <a:gd name="T3" fmla="*/ 1 h 3349"/>
                <a:gd name="T4" fmla="*/ 2756 w 3363"/>
                <a:gd name="T5" fmla="*/ 2793 h 3349"/>
                <a:gd name="T6" fmla="*/ 3350 w 3363"/>
                <a:gd name="T7" fmla="*/ 3348 h 3349"/>
                <a:gd name="T8" fmla="*/ 3354 w 3363"/>
                <a:gd name="T9" fmla="*/ 3347 h 3349"/>
                <a:gd name="T10" fmla="*/ 2801 w 3363"/>
                <a:gd name="T11" fmla="*/ 2748 h 3349"/>
                <a:gd name="T12" fmla="*/ 8 w 3363"/>
                <a:gd name="T13" fmla="*/ 1 h 3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3" h="334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833" y="1871"/>
                    <a:pt x="2756" y="2793"/>
                  </a:cubicBezTo>
                  <a:cubicBezTo>
                    <a:pt x="3184" y="3221"/>
                    <a:pt x="3322" y="3348"/>
                    <a:pt x="3350" y="3348"/>
                  </a:cubicBezTo>
                  <a:cubicBezTo>
                    <a:pt x="3352" y="3348"/>
                    <a:pt x="3353" y="3348"/>
                    <a:pt x="3354" y="3347"/>
                  </a:cubicBezTo>
                  <a:cubicBezTo>
                    <a:pt x="3362" y="3330"/>
                    <a:pt x="3235" y="3183"/>
                    <a:pt x="2801" y="2748"/>
                  </a:cubicBezTo>
                  <a:cubicBezTo>
                    <a:pt x="1879" y="1822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154;p14"/>
            <p:cNvSpPr/>
            <p:nvPr/>
          </p:nvSpPr>
          <p:spPr bwMode="auto">
            <a:xfrm>
              <a:off x="2426375" y="4136675"/>
              <a:ext cx="81000" cy="80550"/>
            </a:xfrm>
            <a:custGeom>
              <a:avLst/>
              <a:gdLst>
                <a:gd name="T0" fmla="*/ 8 w 3240"/>
                <a:gd name="T1" fmla="*/ 1 h 3222"/>
                <a:gd name="T2" fmla="*/ 8 w 3240"/>
                <a:gd name="T3" fmla="*/ 1 h 3222"/>
                <a:gd name="T4" fmla="*/ 2641 w 3240"/>
                <a:gd name="T5" fmla="*/ 2683 h 3222"/>
                <a:gd name="T6" fmla="*/ 3223 w 3240"/>
                <a:gd name="T7" fmla="*/ 3221 h 3222"/>
                <a:gd name="T8" fmla="*/ 3227 w 3240"/>
                <a:gd name="T9" fmla="*/ 3220 h 3222"/>
                <a:gd name="T10" fmla="*/ 2686 w 3240"/>
                <a:gd name="T11" fmla="*/ 2633 h 3222"/>
                <a:gd name="T12" fmla="*/ 8 w 3240"/>
                <a:gd name="T13" fmla="*/ 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22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755" y="1789"/>
                    <a:pt x="2641" y="2683"/>
                  </a:cubicBezTo>
                  <a:cubicBezTo>
                    <a:pt x="3060" y="3098"/>
                    <a:pt x="3194" y="3221"/>
                    <a:pt x="3223" y="3221"/>
                  </a:cubicBezTo>
                  <a:cubicBezTo>
                    <a:pt x="3225" y="3221"/>
                    <a:pt x="3226" y="3221"/>
                    <a:pt x="3227" y="3220"/>
                  </a:cubicBezTo>
                  <a:cubicBezTo>
                    <a:pt x="3239" y="3207"/>
                    <a:pt x="3112" y="3060"/>
                    <a:pt x="2686" y="2633"/>
                  </a:cubicBezTo>
                  <a:cubicBezTo>
                    <a:pt x="1801" y="1749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155;p14"/>
            <p:cNvSpPr/>
            <p:nvPr/>
          </p:nvSpPr>
          <p:spPr bwMode="auto">
            <a:xfrm>
              <a:off x="2429450" y="4139650"/>
              <a:ext cx="77925" cy="77575"/>
            </a:xfrm>
            <a:custGeom>
              <a:avLst/>
              <a:gdLst>
                <a:gd name="T0" fmla="*/ 8 w 3117"/>
                <a:gd name="T1" fmla="*/ 1 h 3103"/>
                <a:gd name="T2" fmla="*/ 8 w 3117"/>
                <a:gd name="T3" fmla="*/ 1 h 3103"/>
                <a:gd name="T4" fmla="*/ 2534 w 3117"/>
                <a:gd name="T5" fmla="*/ 2572 h 3103"/>
                <a:gd name="T6" fmla="*/ 3104 w 3117"/>
                <a:gd name="T7" fmla="*/ 3102 h 3103"/>
                <a:gd name="T8" fmla="*/ 3108 w 3117"/>
                <a:gd name="T9" fmla="*/ 3101 h 3103"/>
                <a:gd name="T10" fmla="*/ 2579 w 3117"/>
                <a:gd name="T11" fmla="*/ 2527 h 3103"/>
                <a:gd name="T12" fmla="*/ 8 w 3117"/>
                <a:gd name="T13" fmla="*/ 1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7" h="3103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677" y="1715"/>
                    <a:pt x="2534" y="2572"/>
                  </a:cubicBezTo>
                  <a:cubicBezTo>
                    <a:pt x="2944" y="2986"/>
                    <a:pt x="3079" y="3102"/>
                    <a:pt x="3104" y="3102"/>
                  </a:cubicBezTo>
                  <a:cubicBezTo>
                    <a:pt x="3106" y="3102"/>
                    <a:pt x="3107" y="3102"/>
                    <a:pt x="3108" y="3101"/>
                  </a:cubicBezTo>
                  <a:cubicBezTo>
                    <a:pt x="3116" y="3084"/>
                    <a:pt x="3002" y="2945"/>
                    <a:pt x="2579" y="2527"/>
                  </a:cubicBezTo>
                  <a:cubicBezTo>
                    <a:pt x="1724" y="1672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156;p14"/>
            <p:cNvSpPr/>
            <p:nvPr/>
          </p:nvSpPr>
          <p:spPr bwMode="auto">
            <a:xfrm>
              <a:off x="2432400" y="4142725"/>
              <a:ext cx="74875" cy="74375"/>
            </a:xfrm>
            <a:custGeom>
              <a:avLst/>
              <a:gdLst>
                <a:gd name="T0" fmla="*/ 5 w 2995"/>
                <a:gd name="T1" fmla="*/ 1 h 2975"/>
                <a:gd name="T2" fmla="*/ 5 w 2995"/>
                <a:gd name="T3" fmla="*/ 1 h 2975"/>
                <a:gd name="T4" fmla="*/ 2420 w 2995"/>
                <a:gd name="T5" fmla="*/ 2461 h 2975"/>
                <a:gd name="T6" fmla="*/ 2977 w 2995"/>
                <a:gd name="T7" fmla="*/ 2974 h 2975"/>
                <a:gd name="T8" fmla="*/ 2978 w 2995"/>
                <a:gd name="T9" fmla="*/ 2974 h 2975"/>
                <a:gd name="T10" fmla="*/ 2465 w 2995"/>
                <a:gd name="T11" fmla="*/ 2412 h 2975"/>
                <a:gd name="T12" fmla="*/ 5 w 2995"/>
                <a:gd name="T13" fmla="*/ 1 h 2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5" h="297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00" y="1641"/>
                    <a:pt x="2420" y="2461"/>
                  </a:cubicBezTo>
                  <a:cubicBezTo>
                    <a:pt x="2831" y="2868"/>
                    <a:pt x="2960" y="2974"/>
                    <a:pt x="2977" y="2974"/>
                  </a:cubicBezTo>
                  <a:cubicBezTo>
                    <a:pt x="2977" y="2974"/>
                    <a:pt x="2978" y="2974"/>
                    <a:pt x="2978" y="2974"/>
                  </a:cubicBezTo>
                  <a:cubicBezTo>
                    <a:pt x="2994" y="2961"/>
                    <a:pt x="2875" y="2822"/>
                    <a:pt x="2465" y="2412"/>
                  </a:cubicBezTo>
                  <a:cubicBezTo>
                    <a:pt x="1647" y="1594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157;p14"/>
            <p:cNvSpPr/>
            <p:nvPr/>
          </p:nvSpPr>
          <p:spPr bwMode="auto">
            <a:xfrm>
              <a:off x="2435500" y="4145600"/>
              <a:ext cx="71775" cy="71300"/>
            </a:xfrm>
            <a:custGeom>
              <a:avLst/>
              <a:gdLst>
                <a:gd name="T0" fmla="*/ 4 w 2871"/>
                <a:gd name="T1" fmla="*/ 1 h 2852"/>
                <a:gd name="T2" fmla="*/ 4 w 2871"/>
                <a:gd name="T3" fmla="*/ 1 h 2852"/>
                <a:gd name="T4" fmla="*/ 2317 w 2871"/>
                <a:gd name="T5" fmla="*/ 2350 h 2852"/>
                <a:gd name="T6" fmla="*/ 2859 w 2871"/>
                <a:gd name="T7" fmla="*/ 2851 h 2852"/>
                <a:gd name="T8" fmla="*/ 2862 w 2871"/>
                <a:gd name="T9" fmla="*/ 2850 h 2852"/>
                <a:gd name="T10" fmla="*/ 2358 w 2871"/>
                <a:gd name="T11" fmla="*/ 2309 h 2852"/>
                <a:gd name="T12" fmla="*/ 4 w 2871"/>
                <a:gd name="T13" fmla="*/ 1 h 2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1" h="285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521" y="1567"/>
                    <a:pt x="2317" y="2350"/>
                  </a:cubicBezTo>
                  <a:cubicBezTo>
                    <a:pt x="2708" y="2746"/>
                    <a:pt x="2836" y="2851"/>
                    <a:pt x="2859" y="2851"/>
                  </a:cubicBezTo>
                  <a:cubicBezTo>
                    <a:pt x="2861" y="2851"/>
                    <a:pt x="2862" y="2851"/>
                    <a:pt x="2862" y="2850"/>
                  </a:cubicBezTo>
                  <a:cubicBezTo>
                    <a:pt x="2870" y="2842"/>
                    <a:pt x="2760" y="2707"/>
                    <a:pt x="2358" y="2309"/>
                  </a:cubicBezTo>
                  <a:cubicBezTo>
                    <a:pt x="1572" y="1519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158;p14"/>
            <p:cNvSpPr/>
            <p:nvPr/>
          </p:nvSpPr>
          <p:spPr bwMode="auto">
            <a:xfrm>
              <a:off x="2438450" y="4148675"/>
              <a:ext cx="68825" cy="68425"/>
            </a:xfrm>
            <a:custGeom>
              <a:avLst/>
              <a:gdLst>
                <a:gd name="T0" fmla="*/ 9 w 2753"/>
                <a:gd name="T1" fmla="*/ 1 h 2737"/>
                <a:gd name="T2" fmla="*/ 9 w 2753"/>
                <a:gd name="T3" fmla="*/ 1 h 2737"/>
                <a:gd name="T4" fmla="*/ 2203 w 2753"/>
                <a:gd name="T5" fmla="*/ 2248 h 2737"/>
                <a:gd name="T6" fmla="*/ 2734 w 2753"/>
                <a:gd name="T7" fmla="*/ 2736 h 2737"/>
                <a:gd name="T8" fmla="*/ 2736 w 2753"/>
                <a:gd name="T9" fmla="*/ 2736 h 2737"/>
                <a:gd name="T10" fmla="*/ 2252 w 2753"/>
                <a:gd name="T11" fmla="*/ 2203 h 2737"/>
                <a:gd name="T12" fmla="*/ 9 w 2753"/>
                <a:gd name="T13" fmla="*/ 1 h 2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3" h="273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1453" y="1489"/>
                    <a:pt x="2203" y="2248"/>
                  </a:cubicBezTo>
                  <a:cubicBezTo>
                    <a:pt x="2597" y="2637"/>
                    <a:pt x="2718" y="2736"/>
                    <a:pt x="2734" y="2736"/>
                  </a:cubicBezTo>
                  <a:cubicBezTo>
                    <a:pt x="2735" y="2736"/>
                    <a:pt x="2736" y="2736"/>
                    <a:pt x="2736" y="2736"/>
                  </a:cubicBezTo>
                  <a:cubicBezTo>
                    <a:pt x="2752" y="2719"/>
                    <a:pt x="2646" y="2596"/>
                    <a:pt x="2252" y="2203"/>
                  </a:cubicBezTo>
                  <a:cubicBezTo>
                    <a:pt x="1499" y="1449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159;p14"/>
            <p:cNvSpPr/>
            <p:nvPr/>
          </p:nvSpPr>
          <p:spPr bwMode="auto">
            <a:xfrm>
              <a:off x="2441525" y="4151750"/>
              <a:ext cx="65550" cy="65150"/>
            </a:xfrm>
            <a:custGeom>
              <a:avLst/>
              <a:gdLst>
                <a:gd name="T0" fmla="*/ 5 w 2622"/>
                <a:gd name="T1" fmla="*/ 1 h 2606"/>
                <a:gd name="T2" fmla="*/ 5 w 2622"/>
                <a:gd name="T3" fmla="*/ 1 h 2606"/>
                <a:gd name="T4" fmla="*/ 2092 w 2622"/>
                <a:gd name="T5" fmla="*/ 2129 h 2606"/>
                <a:gd name="T6" fmla="*/ 2606 w 2622"/>
                <a:gd name="T7" fmla="*/ 2605 h 2606"/>
                <a:gd name="T8" fmla="*/ 2609 w 2622"/>
                <a:gd name="T9" fmla="*/ 2604 h 2606"/>
                <a:gd name="T10" fmla="*/ 2133 w 2622"/>
                <a:gd name="T11" fmla="*/ 2088 h 2606"/>
                <a:gd name="T12" fmla="*/ 5 w 2622"/>
                <a:gd name="T13" fmla="*/ 1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2" h="26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375" y="1411"/>
                    <a:pt x="2092" y="2129"/>
                  </a:cubicBezTo>
                  <a:cubicBezTo>
                    <a:pt x="2467" y="2507"/>
                    <a:pt x="2583" y="2605"/>
                    <a:pt x="2606" y="2605"/>
                  </a:cubicBezTo>
                  <a:cubicBezTo>
                    <a:pt x="2607" y="2605"/>
                    <a:pt x="2608" y="2605"/>
                    <a:pt x="2609" y="2604"/>
                  </a:cubicBezTo>
                  <a:cubicBezTo>
                    <a:pt x="2621" y="2596"/>
                    <a:pt x="2519" y="2473"/>
                    <a:pt x="2133" y="2088"/>
                  </a:cubicBezTo>
                  <a:cubicBezTo>
                    <a:pt x="1417" y="137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160;p14"/>
            <p:cNvSpPr/>
            <p:nvPr/>
          </p:nvSpPr>
          <p:spPr bwMode="auto">
            <a:xfrm>
              <a:off x="2444600" y="4154725"/>
              <a:ext cx="62475" cy="62075"/>
            </a:xfrm>
            <a:custGeom>
              <a:avLst/>
              <a:gdLst>
                <a:gd name="T0" fmla="*/ 5 w 2499"/>
                <a:gd name="T1" fmla="*/ 0 h 2483"/>
                <a:gd name="T2" fmla="*/ 5 w 2499"/>
                <a:gd name="T3" fmla="*/ 0 h 2483"/>
                <a:gd name="T4" fmla="*/ 1986 w 2499"/>
                <a:gd name="T5" fmla="*/ 2022 h 2483"/>
                <a:gd name="T6" fmla="*/ 2483 w 2499"/>
                <a:gd name="T7" fmla="*/ 2482 h 2483"/>
                <a:gd name="T8" fmla="*/ 2486 w 2499"/>
                <a:gd name="T9" fmla="*/ 2481 h 2483"/>
                <a:gd name="T10" fmla="*/ 2027 w 2499"/>
                <a:gd name="T11" fmla="*/ 1981 h 2483"/>
                <a:gd name="T12" fmla="*/ 5 w 2499"/>
                <a:gd name="T13" fmla="*/ 0 h 2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9" h="24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97" y="1333"/>
                    <a:pt x="1986" y="2022"/>
                  </a:cubicBezTo>
                  <a:cubicBezTo>
                    <a:pt x="2351" y="2388"/>
                    <a:pt x="2464" y="2482"/>
                    <a:pt x="2483" y="2482"/>
                  </a:cubicBezTo>
                  <a:cubicBezTo>
                    <a:pt x="2485" y="2482"/>
                    <a:pt x="2485" y="2482"/>
                    <a:pt x="2486" y="2481"/>
                  </a:cubicBezTo>
                  <a:cubicBezTo>
                    <a:pt x="2498" y="2473"/>
                    <a:pt x="2404" y="2358"/>
                    <a:pt x="2027" y="1981"/>
                  </a:cubicBezTo>
                  <a:cubicBezTo>
                    <a:pt x="1339" y="129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161;p14"/>
            <p:cNvSpPr/>
            <p:nvPr/>
          </p:nvSpPr>
          <p:spPr bwMode="auto">
            <a:xfrm>
              <a:off x="2447575" y="4157800"/>
              <a:ext cx="59275" cy="58875"/>
            </a:xfrm>
            <a:custGeom>
              <a:avLst/>
              <a:gdLst>
                <a:gd name="T0" fmla="*/ 5 w 2371"/>
                <a:gd name="T1" fmla="*/ 0 h 2355"/>
                <a:gd name="T2" fmla="*/ 5 w 2371"/>
                <a:gd name="T3" fmla="*/ 0 h 2355"/>
                <a:gd name="T4" fmla="*/ 1875 w 2371"/>
                <a:gd name="T5" fmla="*/ 1903 h 2355"/>
                <a:gd name="T6" fmla="*/ 2361 w 2371"/>
                <a:gd name="T7" fmla="*/ 2355 h 2355"/>
                <a:gd name="T8" fmla="*/ 2363 w 2371"/>
                <a:gd name="T9" fmla="*/ 2354 h 2355"/>
                <a:gd name="T10" fmla="*/ 1912 w 2371"/>
                <a:gd name="T11" fmla="*/ 1866 h 2355"/>
                <a:gd name="T12" fmla="*/ 5 w 2371"/>
                <a:gd name="T13" fmla="*/ 0 h 2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1" h="23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23" y="1255"/>
                    <a:pt x="1875" y="1903"/>
                  </a:cubicBezTo>
                  <a:cubicBezTo>
                    <a:pt x="2240" y="2264"/>
                    <a:pt x="2342" y="2355"/>
                    <a:pt x="2361" y="2355"/>
                  </a:cubicBezTo>
                  <a:cubicBezTo>
                    <a:pt x="2362" y="2355"/>
                    <a:pt x="2362" y="2355"/>
                    <a:pt x="2363" y="2354"/>
                  </a:cubicBezTo>
                  <a:cubicBezTo>
                    <a:pt x="2371" y="2342"/>
                    <a:pt x="2281" y="2235"/>
                    <a:pt x="1912" y="1866"/>
                  </a:cubicBezTo>
                  <a:cubicBezTo>
                    <a:pt x="1261" y="12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162;p14"/>
            <p:cNvSpPr/>
            <p:nvPr/>
          </p:nvSpPr>
          <p:spPr bwMode="auto">
            <a:xfrm>
              <a:off x="2450650" y="4160775"/>
              <a:ext cx="56100" cy="55900"/>
            </a:xfrm>
            <a:custGeom>
              <a:avLst/>
              <a:gdLst>
                <a:gd name="T0" fmla="*/ 5 w 2244"/>
                <a:gd name="T1" fmla="*/ 0 h 2236"/>
                <a:gd name="T2" fmla="*/ 5 w 2244"/>
                <a:gd name="T3" fmla="*/ 0 h 2236"/>
                <a:gd name="T4" fmla="*/ 1756 w 2244"/>
                <a:gd name="T5" fmla="*/ 1801 h 2236"/>
                <a:gd name="T6" fmla="*/ 2233 w 2244"/>
                <a:gd name="T7" fmla="*/ 2236 h 2236"/>
                <a:gd name="T8" fmla="*/ 2236 w 2244"/>
                <a:gd name="T9" fmla="*/ 2235 h 2236"/>
                <a:gd name="T10" fmla="*/ 1797 w 2244"/>
                <a:gd name="T11" fmla="*/ 1760 h 2236"/>
                <a:gd name="T12" fmla="*/ 5 w 2244"/>
                <a:gd name="T13" fmla="*/ 0 h 2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4" h="22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1149" y="1177"/>
                    <a:pt x="1756" y="1801"/>
                  </a:cubicBezTo>
                  <a:cubicBezTo>
                    <a:pt x="2115" y="2152"/>
                    <a:pt x="2214" y="2236"/>
                    <a:pt x="2233" y="2236"/>
                  </a:cubicBezTo>
                  <a:cubicBezTo>
                    <a:pt x="2234" y="2236"/>
                    <a:pt x="2235" y="2236"/>
                    <a:pt x="2236" y="2235"/>
                  </a:cubicBezTo>
                  <a:cubicBezTo>
                    <a:pt x="2244" y="2223"/>
                    <a:pt x="2158" y="2116"/>
                    <a:pt x="1797" y="1760"/>
                  </a:cubicBezTo>
                  <a:cubicBezTo>
                    <a:pt x="1183" y="114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163;p14"/>
            <p:cNvSpPr/>
            <p:nvPr/>
          </p:nvSpPr>
          <p:spPr bwMode="auto">
            <a:xfrm>
              <a:off x="2453525" y="4163850"/>
              <a:ext cx="53325" cy="52825"/>
            </a:xfrm>
            <a:custGeom>
              <a:avLst/>
              <a:gdLst>
                <a:gd name="T0" fmla="*/ 13 w 2133"/>
                <a:gd name="T1" fmla="*/ 0 h 2113"/>
                <a:gd name="T2" fmla="*/ 13 w 2133"/>
                <a:gd name="T3" fmla="*/ 0 h 2113"/>
                <a:gd name="T4" fmla="*/ 1661 w 2133"/>
                <a:gd name="T5" fmla="*/ 1686 h 2113"/>
                <a:gd name="T6" fmla="*/ 2122 w 2133"/>
                <a:gd name="T7" fmla="*/ 2113 h 2113"/>
                <a:gd name="T8" fmla="*/ 2125 w 2133"/>
                <a:gd name="T9" fmla="*/ 2112 h 2113"/>
                <a:gd name="T10" fmla="*/ 1698 w 2133"/>
                <a:gd name="T11" fmla="*/ 1649 h 2113"/>
                <a:gd name="T12" fmla="*/ 13 w 2133"/>
                <a:gd name="T13" fmla="*/ 0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3" h="2113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5"/>
                    <a:pt x="1075" y="1103"/>
                    <a:pt x="1661" y="1686"/>
                  </a:cubicBezTo>
                  <a:cubicBezTo>
                    <a:pt x="2004" y="2033"/>
                    <a:pt x="2103" y="2113"/>
                    <a:pt x="2122" y="2113"/>
                  </a:cubicBezTo>
                  <a:cubicBezTo>
                    <a:pt x="2123" y="2113"/>
                    <a:pt x="2124" y="2113"/>
                    <a:pt x="2125" y="2112"/>
                  </a:cubicBezTo>
                  <a:cubicBezTo>
                    <a:pt x="2133" y="2100"/>
                    <a:pt x="2051" y="2006"/>
                    <a:pt x="1698" y="1649"/>
                  </a:cubicBezTo>
                  <a:cubicBezTo>
                    <a:pt x="1117" y="106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164;p14"/>
            <p:cNvSpPr/>
            <p:nvPr/>
          </p:nvSpPr>
          <p:spPr bwMode="auto">
            <a:xfrm>
              <a:off x="2456600" y="4166925"/>
              <a:ext cx="50050" cy="49650"/>
            </a:xfrm>
            <a:custGeom>
              <a:avLst/>
              <a:gdLst>
                <a:gd name="T0" fmla="*/ 9 w 2002"/>
                <a:gd name="T1" fmla="*/ 0 h 1986"/>
                <a:gd name="T2" fmla="*/ 9 w 2002"/>
                <a:gd name="T3" fmla="*/ 0 h 1986"/>
                <a:gd name="T4" fmla="*/ 1547 w 2002"/>
                <a:gd name="T5" fmla="*/ 1575 h 1986"/>
                <a:gd name="T6" fmla="*/ 1988 w 2002"/>
                <a:gd name="T7" fmla="*/ 1986 h 1986"/>
                <a:gd name="T8" fmla="*/ 1989 w 2002"/>
                <a:gd name="T9" fmla="*/ 1985 h 1986"/>
                <a:gd name="T10" fmla="*/ 1579 w 2002"/>
                <a:gd name="T11" fmla="*/ 1538 h 1986"/>
                <a:gd name="T12" fmla="*/ 9 w 2002"/>
                <a:gd name="T13" fmla="*/ 0 h 1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2" h="198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997" y="1026"/>
                    <a:pt x="1547" y="1575"/>
                  </a:cubicBezTo>
                  <a:cubicBezTo>
                    <a:pt x="1878" y="1906"/>
                    <a:pt x="1972" y="1986"/>
                    <a:pt x="1988" y="1986"/>
                  </a:cubicBezTo>
                  <a:cubicBezTo>
                    <a:pt x="1988" y="1986"/>
                    <a:pt x="1989" y="1985"/>
                    <a:pt x="1989" y="1985"/>
                  </a:cubicBezTo>
                  <a:cubicBezTo>
                    <a:pt x="2002" y="1973"/>
                    <a:pt x="1924" y="1883"/>
                    <a:pt x="1579" y="1538"/>
                  </a:cubicBezTo>
                  <a:cubicBezTo>
                    <a:pt x="1035" y="99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165;p14"/>
            <p:cNvSpPr/>
            <p:nvPr/>
          </p:nvSpPr>
          <p:spPr bwMode="auto">
            <a:xfrm>
              <a:off x="2459575" y="4169900"/>
              <a:ext cx="47075" cy="46675"/>
            </a:xfrm>
            <a:custGeom>
              <a:avLst/>
              <a:gdLst>
                <a:gd name="T0" fmla="*/ 13 w 1883"/>
                <a:gd name="T1" fmla="*/ 0 h 1867"/>
                <a:gd name="T2" fmla="*/ 13 w 1883"/>
                <a:gd name="T3" fmla="*/ 0 h 1867"/>
                <a:gd name="T4" fmla="*/ 1436 w 1883"/>
                <a:gd name="T5" fmla="*/ 1464 h 1867"/>
                <a:gd name="T6" fmla="*/ 1869 w 1883"/>
                <a:gd name="T7" fmla="*/ 1867 h 1867"/>
                <a:gd name="T8" fmla="*/ 1870 w 1883"/>
                <a:gd name="T9" fmla="*/ 1866 h 1867"/>
                <a:gd name="T10" fmla="*/ 1473 w 1883"/>
                <a:gd name="T11" fmla="*/ 1427 h 1867"/>
                <a:gd name="T12" fmla="*/ 13 w 1883"/>
                <a:gd name="T13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3" h="1867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4"/>
                    <a:pt x="923" y="948"/>
                    <a:pt x="1436" y="1464"/>
                  </a:cubicBezTo>
                  <a:cubicBezTo>
                    <a:pt x="1762" y="1791"/>
                    <a:pt x="1853" y="1867"/>
                    <a:pt x="1869" y="1867"/>
                  </a:cubicBezTo>
                  <a:cubicBezTo>
                    <a:pt x="1869" y="1867"/>
                    <a:pt x="1870" y="1867"/>
                    <a:pt x="1870" y="1866"/>
                  </a:cubicBezTo>
                  <a:cubicBezTo>
                    <a:pt x="1883" y="1854"/>
                    <a:pt x="1805" y="1764"/>
                    <a:pt x="1473" y="1427"/>
                  </a:cubicBezTo>
                  <a:cubicBezTo>
                    <a:pt x="962" y="913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166;p14"/>
            <p:cNvSpPr/>
            <p:nvPr/>
          </p:nvSpPr>
          <p:spPr bwMode="auto">
            <a:xfrm>
              <a:off x="2462650" y="4172975"/>
              <a:ext cx="43900" cy="43425"/>
            </a:xfrm>
            <a:custGeom>
              <a:avLst/>
              <a:gdLst>
                <a:gd name="T0" fmla="*/ 5 w 1756"/>
                <a:gd name="T1" fmla="*/ 0 h 1737"/>
                <a:gd name="T2" fmla="*/ 5 w 1756"/>
                <a:gd name="T3" fmla="*/ 0 h 1737"/>
                <a:gd name="T4" fmla="*/ 1329 w 1756"/>
                <a:gd name="T5" fmla="*/ 1345 h 1737"/>
                <a:gd name="T6" fmla="*/ 1745 w 1756"/>
                <a:gd name="T7" fmla="*/ 1736 h 1737"/>
                <a:gd name="T8" fmla="*/ 1747 w 1756"/>
                <a:gd name="T9" fmla="*/ 1735 h 1737"/>
                <a:gd name="T10" fmla="*/ 1358 w 1756"/>
                <a:gd name="T11" fmla="*/ 1317 h 1737"/>
                <a:gd name="T12" fmla="*/ 5 w 1756"/>
                <a:gd name="T13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3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845" y="870"/>
                    <a:pt x="1329" y="1345"/>
                  </a:cubicBezTo>
                  <a:cubicBezTo>
                    <a:pt x="1637" y="1657"/>
                    <a:pt x="1730" y="1736"/>
                    <a:pt x="1745" y="1736"/>
                  </a:cubicBezTo>
                  <a:cubicBezTo>
                    <a:pt x="1746" y="1736"/>
                    <a:pt x="1747" y="1736"/>
                    <a:pt x="1747" y="1735"/>
                  </a:cubicBezTo>
                  <a:cubicBezTo>
                    <a:pt x="1756" y="1727"/>
                    <a:pt x="1686" y="1645"/>
                    <a:pt x="1358" y="1317"/>
                  </a:cubicBezTo>
                  <a:cubicBezTo>
                    <a:pt x="880" y="843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167;p14"/>
            <p:cNvSpPr/>
            <p:nvPr/>
          </p:nvSpPr>
          <p:spPr bwMode="auto">
            <a:xfrm>
              <a:off x="2465725" y="4175850"/>
              <a:ext cx="40825" cy="40450"/>
            </a:xfrm>
            <a:custGeom>
              <a:avLst/>
              <a:gdLst>
                <a:gd name="T0" fmla="*/ 5 w 1633"/>
                <a:gd name="T1" fmla="*/ 0 h 1618"/>
                <a:gd name="T2" fmla="*/ 5 w 1633"/>
                <a:gd name="T3" fmla="*/ 0 h 1618"/>
                <a:gd name="T4" fmla="*/ 1214 w 1633"/>
                <a:gd name="T5" fmla="*/ 1243 h 1618"/>
                <a:gd name="T6" fmla="*/ 1617 w 1633"/>
                <a:gd name="T7" fmla="*/ 1617 h 1618"/>
                <a:gd name="T8" fmla="*/ 1620 w 1633"/>
                <a:gd name="T9" fmla="*/ 1616 h 1618"/>
                <a:gd name="T10" fmla="*/ 1247 w 1633"/>
                <a:gd name="T11" fmla="*/ 1210 h 1618"/>
                <a:gd name="T12" fmla="*/ 5 w 1633"/>
                <a:gd name="T13" fmla="*/ 0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3" h="161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2"/>
                    <a:pt x="772" y="796"/>
                    <a:pt x="1214" y="1243"/>
                  </a:cubicBezTo>
                  <a:cubicBezTo>
                    <a:pt x="1514" y="1542"/>
                    <a:pt x="1600" y="1617"/>
                    <a:pt x="1617" y="1617"/>
                  </a:cubicBezTo>
                  <a:cubicBezTo>
                    <a:pt x="1619" y="1617"/>
                    <a:pt x="1620" y="1617"/>
                    <a:pt x="1620" y="1616"/>
                  </a:cubicBezTo>
                  <a:cubicBezTo>
                    <a:pt x="1633" y="1612"/>
                    <a:pt x="1563" y="1530"/>
                    <a:pt x="1247" y="1210"/>
                  </a:cubicBezTo>
                  <a:cubicBezTo>
                    <a:pt x="801" y="76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168;p14"/>
            <p:cNvSpPr/>
            <p:nvPr/>
          </p:nvSpPr>
          <p:spPr bwMode="auto">
            <a:xfrm>
              <a:off x="2468700" y="4178925"/>
              <a:ext cx="37650" cy="37475"/>
            </a:xfrm>
            <a:custGeom>
              <a:avLst/>
              <a:gdLst>
                <a:gd name="T0" fmla="*/ 9 w 1506"/>
                <a:gd name="T1" fmla="*/ 0 h 1499"/>
                <a:gd name="T2" fmla="*/ 9 w 1506"/>
                <a:gd name="T3" fmla="*/ 0 h 1499"/>
                <a:gd name="T4" fmla="*/ 1108 w 1506"/>
                <a:gd name="T5" fmla="*/ 1136 h 1499"/>
                <a:gd name="T6" fmla="*/ 1498 w 1506"/>
                <a:gd name="T7" fmla="*/ 1498 h 1499"/>
                <a:gd name="T8" fmla="*/ 1501 w 1506"/>
                <a:gd name="T9" fmla="*/ 1497 h 1499"/>
                <a:gd name="T10" fmla="*/ 1136 w 1506"/>
                <a:gd name="T11" fmla="*/ 1103 h 1499"/>
                <a:gd name="T12" fmla="*/ 9 w 1506"/>
                <a:gd name="T13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" h="149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698" y="718"/>
                    <a:pt x="1108" y="1136"/>
                  </a:cubicBezTo>
                  <a:cubicBezTo>
                    <a:pt x="1398" y="1427"/>
                    <a:pt x="1481" y="1498"/>
                    <a:pt x="1498" y="1498"/>
                  </a:cubicBezTo>
                  <a:cubicBezTo>
                    <a:pt x="1500" y="1498"/>
                    <a:pt x="1501" y="1498"/>
                    <a:pt x="1501" y="1497"/>
                  </a:cubicBezTo>
                  <a:cubicBezTo>
                    <a:pt x="1505" y="1489"/>
                    <a:pt x="1444" y="1411"/>
                    <a:pt x="1136" y="1103"/>
                  </a:cubicBezTo>
                  <a:cubicBezTo>
                    <a:pt x="728" y="69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169;p14"/>
            <p:cNvSpPr/>
            <p:nvPr/>
          </p:nvSpPr>
          <p:spPr bwMode="auto">
            <a:xfrm>
              <a:off x="2471775" y="4182000"/>
              <a:ext cx="34575" cy="34300"/>
            </a:xfrm>
            <a:custGeom>
              <a:avLst/>
              <a:gdLst>
                <a:gd name="T0" fmla="*/ 5 w 1383"/>
                <a:gd name="T1" fmla="*/ 0 h 1372"/>
                <a:gd name="T2" fmla="*/ 5 w 1383"/>
                <a:gd name="T3" fmla="*/ 0 h 1372"/>
                <a:gd name="T4" fmla="*/ 993 w 1383"/>
                <a:gd name="T5" fmla="*/ 1021 h 1372"/>
                <a:gd name="T6" fmla="*/ 1370 w 1383"/>
                <a:gd name="T7" fmla="*/ 1371 h 1372"/>
                <a:gd name="T8" fmla="*/ 1374 w 1383"/>
                <a:gd name="T9" fmla="*/ 1370 h 1372"/>
                <a:gd name="T10" fmla="*/ 1026 w 1383"/>
                <a:gd name="T11" fmla="*/ 993 h 1372"/>
                <a:gd name="T12" fmla="*/ 5 w 1383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3" h="137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616" y="644"/>
                    <a:pt x="993" y="1021"/>
                  </a:cubicBezTo>
                  <a:cubicBezTo>
                    <a:pt x="1272" y="1300"/>
                    <a:pt x="1350" y="1371"/>
                    <a:pt x="1370" y="1371"/>
                  </a:cubicBezTo>
                  <a:cubicBezTo>
                    <a:pt x="1372" y="1371"/>
                    <a:pt x="1373" y="1371"/>
                    <a:pt x="1374" y="1370"/>
                  </a:cubicBezTo>
                  <a:cubicBezTo>
                    <a:pt x="1382" y="1362"/>
                    <a:pt x="1329" y="1292"/>
                    <a:pt x="1026" y="993"/>
                  </a:cubicBezTo>
                  <a:cubicBezTo>
                    <a:pt x="646" y="6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170;p14"/>
            <p:cNvSpPr/>
            <p:nvPr/>
          </p:nvSpPr>
          <p:spPr bwMode="auto">
            <a:xfrm>
              <a:off x="2474750" y="4184975"/>
              <a:ext cx="31500" cy="31200"/>
            </a:xfrm>
            <a:custGeom>
              <a:avLst/>
              <a:gdLst>
                <a:gd name="T0" fmla="*/ 9 w 1260"/>
                <a:gd name="T1" fmla="*/ 0 h 1248"/>
                <a:gd name="T2" fmla="*/ 9 w 1260"/>
                <a:gd name="T3" fmla="*/ 0 h 1248"/>
                <a:gd name="T4" fmla="*/ 890 w 1260"/>
                <a:gd name="T5" fmla="*/ 906 h 1248"/>
                <a:gd name="T6" fmla="*/ 1252 w 1260"/>
                <a:gd name="T7" fmla="*/ 1248 h 1248"/>
                <a:gd name="T8" fmla="*/ 1255 w 1260"/>
                <a:gd name="T9" fmla="*/ 1247 h 1248"/>
                <a:gd name="T10" fmla="*/ 915 w 1260"/>
                <a:gd name="T11" fmla="*/ 882 h 1248"/>
                <a:gd name="T12" fmla="*/ 9 w 1260"/>
                <a:gd name="T13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0" h="124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2"/>
                    <a:pt x="542" y="566"/>
                    <a:pt x="890" y="906"/>
                  </a:cubicBezTo>
                  <a:cubicBezTo>
                    <a:pt x="1163" y="1186"/>
                    <a:pt x="1234" y="1248"/>
                    <a:pt x="1252" y="1248"/>
                  </a:cubicBezTo>
                  <a:cubicBezTo>
                    <a:pt x="1253" y="1248"/>
                    <a:pt x="1254" y="1247"/>
                    <a:pt x="1255" y="1247"/>
                  </a:cubicBezTo>
                  <a:cubicBezTo>
                    <a:pt x="1259" y="1238"/>
                    <a:pt x="1210" y="1173"/>
                    <a:pt x="915" y="882"/>
                  </a:cubicBezTo>
                  <a:cubicBezTo>
                    <a:pt x="576" y="53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171;p14"/>
            <p:cNvSpPr/>
            <p:nvPr/>
          </p:nvSpPr>
          <p:spPr bwMode="auto">
            <a:xfrm>
              <a:off x="2477825" y="4188050"/>
              <a:ext cx="28425" cy="28000"/>
            </a:xfrm>
            <a:custGeom>
              <a:avLst/>
              <a:gdLst>
                <a:gd name="T0" fmla="*/ 5 w 1137"/>
                <a:gd name="T1" fmla="*/ 0 h 1120"/>
                <a:gd name="T2" fmla="*/ 5 w 1137"/>
                <a:gd name="T3" fmla="*/ 0 h 1120"/>
                <a:gd name="T4" fmla="*/ 780 w 1137"/>
                <a:gd name="T5" fmla="*/ 796 h 1120"/>
                <a:gd name="T6" fmla="*/ 1127 w 1137"/>
                <a:gd name="T7" fmla="*/ 1120 h 1120"/>
                <a:gd name="T8" fmla="*/ 1128 w 1137"/>
                <a:gd name="T9" fmla="*/ 1120 h 1120"/>
                <a:gd name="T10" fmla="*/ 804 w 1137"/>
                <a:gd name="T11" fmla="*/ 771 h 1120"/>
                <a:gd name="T12" fmla="*/ 5 w 1137"/>
                <a:gd name="T13" fmla="*/ 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7" h="112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64" y="488"/>
                    <a:pt x="780" y="796"/>
                  </a:cubicBezTo>
                  <a:cubicBezTo>
                    <a:pt x="1048" y="1068"/>
                    <a:pt x="1115" y="1120"/>
                    <a:pt x="1127" y="1120"/>
                  </a:cubicBezTo>
                  <a:cubicBezTo>
                    <a:pt x="1127" y="1120"/>
                    <a:pt x="1128" y="1120"/>
                    <a:pt x="1128" y="1120"/>
                  </a:cubicBezTo>
                  <a:cubicBezTo>
                    <a:pt x="1136" y="1111"/>
                    <a:pt x="1087" y="1050"/>
                    <a:pt x="804" y="771"/>
                  </a:cubicBezTo>
                  <a:cubicBezTo>
                    <a:pt x="494" y="46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172;p14"/>
            <p:cNvSpPr/>
            <p:nvPr/>
          </p:nvSpPr>
          <p:spPr bwMode="auto">
            <a:xfrm>
              <a:off x="2480900" y="4191025"/>
              <a:ext cx="25250" cy="25050"/>
            </a:xfrm>
            <a:custGeom>
              <a:avLst/>
              <a:gdLst>
                <a:gd name="T0" fmla="*/ 5 w 1010"/>
                <a:gd name="T1" fmla="*/ 0 h 1002"/>
                <a:gd name="T2" fmla="*/ 5 w 1010"/>
                <a:gd name="T3" fmla="*/ 0 h 1002"/>
                <a:gd name="T4" fmla="*/ 665 w 1010"/>
                <a:gd name="T5" fmla="*/ 685 h 1002"/>
                <a:gd name="T6" fmla="*/ 1003 w 1010"/>
                <a:gd name="T7" fmla="*/ 1001 h 1002"/>
                <a:gd name="T8" fmla="*/ 1005 w 1010"/>
                <a:gd name="T9" fmla="*/ 1001 h 1002"/>
                <a:gd name="T10" fmla="*/ 689 w 1010"/>
                <a:gd name="T11" fmla="*/ 660 h 1002"/>
                <a:gd name="T12" fmla="*/ 5 w 1010"/>
                <a:gd name="T1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0" h="100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90" y="414"/>
                    <a:pt x="665" y="685"/>
                  </a:cubicBezTo>
                  <a:cubicBezTo>
                    <a:pt x="924" y="944"/>
                    <a:pt x="989" y="1001"/>
                    <a:pt x="1003" y="1001"/>
                  </a:cubicBezTo>
                  <a:cubicBezTo>
                    <a:pt x="1004" y="1001"/>
                    <a:pt x="1005" y="1001"/>
                    <a:pt x="1005" y="1001"/>
                  </a:cubicBezTo>
                  <a:cubicBezTo>
                    <a:pt x="1009" y="988"/>
                    <a:pt x="968" y="939"/>
                    <a:pt x="689" y="660"/>
                  </a:cubicBezTo>
                  <a:cubicBezTo>
                    <a:pt x="416" y="38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173;p14"/>
            <p:cNvSpPr/>
            <p:nvPr/>
          </p:nvSpPr>
          <p:spPr bwMode="auto">
            <a:xfrm>
              <a:off x="1839775" y="3978500"/>
              <a:ext cx="108175" cy="107775"/>
            </a:xfrm>
            <a:custGeom>
              <a:avLst/>
              <a:gdLst>
                <a:gd name="T0" fmla="*/ 1 w 4327"/>
                <a:gd name="T1" fmla="*/ 1 h 4311"/>
                <a:gd name="T2" fmla="*/ 3708 w 4327"/>
                <a:gd name="T3" fmla="*/ 3810 h 4311"/>
                <a:gd name="T4" fmla="*/ 4291 w 4327"/>
                <a:gd name="T5" fmla="*/ 4310 h 4311"/>
                <a:gd name="T6" fmla="*/ 4302 w 4327"/>
                <a:gd name="T7" fmla="*/ 4306 h 4311"/>
                <a:gd name="T8" fmla="*/ 3802 w 4327"/>
                <a:gd name="T9" fmla="*/ 3712 h 4311"/>
                <a:gd name="T10" fmla="*/ 1 w 4327"/>
                <a:gd name="T11" fmla="*/ 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7" h="4311" extrusionOk="0">
                  <a:moveTo>
                    <a:pt x="1" y="1"/>
                  </a:moveTo>
                  <a:cubicBezTo>
                    <a:pt x="1" y="1"/>
                    <a:pt x="2523" y="2617"/>
                    <a:pt x="3708" y="3810"/>
                  </a:cubicBezTo>
                  <a:cubicBezTo>
                    <a:pt x="4080" y="4178"/>
                    <a:pt x="4242" y="4310"/>
                    <a:pt x="4291" y="4310"/>
                  </a:cubicBezTo>
                  <a:cubicBezTo>
                    <a:pt x="4296" y="4310"/>
                    <a:pt x="4300" y="4309"/>
                    <a:pt x="4302" y="4306"/>
                  </a:cubicBezTo>
                  <a:cubicBezTo>
                    <a:pt x="4327" y="4282"/>
                    <a:pt x="4179" y="4089"/>
                    <a:pt x="3802" y="3712"/>
                  </a:cubicBezTo>
                  <a:cubicBezTo>
                    <a:pt x="2613" y="25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174;p14"/>
            <p:cNvSpPr/>
            <p:nvPr/>
          </p:nvSpPr>
          <p:spPr bwMode="auto">
            <a:xfrm>
              <a:off x="1840900" y="3979725"/>
              <a:ext cx="107150" cy="106550"/>
            </a:xfrm>
            <a:custGeom>
              <a:avLst/>
              <a:gdLst>
                <a:gd name="T0" fmla="*/ 1 w 4286"/>
                <a:gd name="T1" fmla="*/ 1 h 4262"/>
                <a:gd name="T2" fmla="*/ 3671 w 4286"/>
                <a:gd name="T3" fmla="*/ 3761 h 4262"/>
                <a:gd name="T4" fmla="*/ 4251 w 4286"/>
                <a:gd name="T5" fmla="*/ 4261 h 4262"/>
                <a:gd name="T6" fmla="*/ 4261 w 4286"/>
                <a:gd name="T7" fmla="*/ 4257 h 4262"/>
                <a:gd name="T8" fmla="*/ 3765 w 4286"/>
                <a:gd name="T9" fmla="*/ 3671 h 4262"/>
                <a:gd name="T10" fmla="*/ 1 w 4286"/>
                <a:gd name="T11" fmla="*/ 1 h 4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6" h="4262" extrusionOk="0">
                  <a:moveTo>
                    <a:pt x="1" y="1"/>
                  </a:moveTo>
                  <a:cubicBezTo>
                    <a:pt x="1" y="1"/>
                    <a:pt x="2498" y="2588"/>
                    <a:pt x="3671" y="3761"/>
                  </a:cubicBezTo>
                  <a:cubicBezTo>
                    <a:pt x="4039" y="4129"/>
                    <a:pt x="4205" y="4261"/>
                    <a:pt x="4251" y="4261"/>
                  </a:cubicBezTo>
                  <a:cubicBezTo>
                    <a:pt x="4256" y="4261"/>
                    <a:pt x="4259" y="4260"/>
                    <a:pt x="4261" y="4257"/>
                  </a:cubicBezTo>
                  <a:cubicBezTo>
                    <a:pt x="4286" y="4233"/>
                    <a:pt x="4138" y="4044"/>
                    <a:pt x="3765" y="3671"/>
                  </a:cubicBezTo>
                  <a:cubicBezTo>
                    <a:pt x="2584" y="2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175;p14"/>
            <p:cNvSpPr/>
            <p:nvPr/>
          </p:nvSpPr>
          <p:spPr bwMode="auto">
            <a:xfrm>
              <a:off x="1842050" y="3980975"/>
              <a:ext cx="105900" cy="105175"/>
            </a:xfrm>
            <a:custGeom>
              <a:avLst/>
              <a:gdLst>
                <a:gd name="T0" fmla="*/ 0 w 4236"/>
                <a:gd name="T1" fmla="*/ 0 h 4207"/>
                <a:gd name="T2" fmla="*/ 0 w 4236"/>
                <a:gd name="T3" fmla="*/ 0 h 4207"/>
                <a:gd name="T4" fmla="*/ 3629 w 4236"/>
                <a:gd name="T5" fmla="*/ 3711 h 4207"/>
                <a:gd name="T6" fmla="*/ 4201 w 4236"/>
                <a:gd name="T7" fmla="*/ 4206 h 4207"/>
                <a:gd name="T8" fmla="*/ 4211 w 4236"/>
                <a:gd name="T9" fmla="*/ 4203 h 4207"/>
                <a:gd name="T10" fmla="*/ 3719 w 4236"/>
                <a:gd name="T11" fmla="*/ 3625 h 4207"/>
                <a:gd name="T12" fmla="*/ 0 w 4236"/>
                <a:gd name="T13" fmla="*/ 0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420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69" y="2555"/>
                    <a:pt x="3629" y="3711"/>
                  </a:cubicBezTo>
                  <a:cubicBezTo>
                    <a:pt x="3996" y="4082"/>
                    <a:pt x="4154" y="4206"/>
                    <a:pt x="4201" y="4206"/>
                  </a:cubicBezTo>
                  <a:cubicBezTo>
                    <a:pt x="4205" y="4206"/>
                    <a:pt x="4209" y="4205"/>
                    <a:pt x="4211" y="4203"/>
                  </a:cubicBezTo>
                  <a:cubicBezTo>
                    <a:pt x="4236" y="4183"/>
                    <a:pt x="4088" y="3994"/>
                    <a:pt x="3719" y="3625"/>
                  </a:cubicBezTo>
                  <a:cubicBezTo>
                    <a:pt x="2559" y="24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176;p14"/>
            <p:cNvSpPr/>
            <p:nvPr/>
          </p:nvSpPr>
          <p:spPr bwMode="auto">
            <a:xfrm>
              <a:off x="1843375" y="3982100"/>
              <a:ext cx="104675" cy="104050"/>
            </a:xfrm>
            <a:custGeom>
              <a:avLst/>
              <a:gdLst>
                <a:gd name="T0" fmla="*/ 0 w 4187"/>
                <a:gd name="T1" fmla="*/ 0 h 4162"/>
                <a:gd name="T2" fmla="*/ 0 w 4187"/>
                <a:gd name="T3" fmla="*/ 0 h 4162"/>
                <a:gd name="T4" fmla="*/ 3588 w 4187"/>
                <a:gd name="T5" fmla="*/ 3670 h 4162"/>
                <a:gd name="T6" fmla="*/ 4153 w 4187"/>
                <a:gd name="T7" fmla="*/ 4161 h 4162"/>
                <a:gd name="T8" fmla="*/ 4162 w 4187"/>
                <a:gd name="T9" fmla="*/ 4158 h 4162"/>
                <a:gd name="T10" fmla="*/ 3674 w 4187"/>
                <a:gd name="T11" fmla="*/ 3584 h 4162"/>
                <a:gd name="T12" fmla="*/ 0 w 4187"/>
                <a:gd name="T13" fmla="*/ 0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7" h="4162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36" y="2522"/>
                    <a:pt x="3588" y="3670"/>
                  </a:cubicBezTo>
                  <a:cubicBezTo>
                    <a:pt x="3948" y="4037"/>
                    <a:pt x="4109" y="4161"/>
                    <a:pt x="4153" y="4161"/>
                  </a:cubicBezTo>
                  <a:cubicBezTo>
                    <a:pt x="4157" y="4161"/>
                    <a:pt x="4160" y="4160"/>
                    <a:pt x="4162" y="4158"/>
                  </a:cubicBezTo>
                  <a:cubicBezTo>
                    <a:pt x="4187" y="4134"/>
                    <a:pt x="4039" y="3949"/>
                    <a:pt x="3674" y="3584"/>
                  </a:cubicBezTo>
                  <a:cubicBezTo>
                    <a:pt x="2526" y="2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177;p14"/>
            <p:cNvSpPr/>
            <p:nvPr/>
          </p:nvSpPr>
          <p:spPr bwMode="auto">
            <a:xfrm>
              <a:off x="1844500" y="3983325"/>
              <a:ext cx="103450" cy="102825"/>
            </a:xfrm>
            <a:custGeom>
              <a:avLst/>
              <a:gdLst>
                <a:gd name="T0" fmla="*/ 0 w 4138"/>
                <a:gd name="T1" fmla="*/ 0 h 4113"/>
                <a:gd name="T2" fmla="*/ 3543 w 4138"/>
                <a:gd name="T3" fmla="*/ 3629 h 4113"/>
                <a:gd name="T4" fmla="*/ 4103 w 4138"/>
                <a:gd name="T5" fmla="*/ 4112 h 4113"/>
                <a:gd name="T6" fmla="*/ 4113 w 4138"/>
                <a:gd name="T7" fmla="*/ 4109 h 4113"/>
                <a:gd name="T8" fmla="*/ 3629 w 4138"/>
                <a:gd name="T9" fmla="*/ 3539 h 4113"/>
                <a:gd name="T10" fmla="*/ 0 w 4138"/>
                <a:gd name="T11" fmla="*/ 0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8" h="4113" extrusionOk="0">
                  <a:moveTo>
                    <a:pt x="0" y="0"/>
                  </a:moveTo>
                  <a:cubicBezTo>
                    <a:pt x="1" y="1"/>
                    <a:pt x="2403" y="2494"/>
                    <a:pt x="3543" y="3629"/>
                  </a:cubicBezTo>
                  <a:cubicBezTo>
                    <a:pt x="3903" y="3989"/>
                    <a:pt x="4057" y="4112"/>
                    <a:pt x="4103" y="4112"/>
                  </a:cubicBezTo>
                  <a:cubicBezTo>
                    <a:pt x="4107" y="4112"/>
                    <a:pt x="4111" y="4111"/>
                    <a:pt x="4113" y="4109"/>
                  </a:cubicBezTo>
                  <a:cubicBezTo>
                    <a:pt x="4138" y="4085"/>
                    <a:pt x="3994" y="3904"/>
                    <a:pt x="3629" y="3539"/>
                  </a:cubicBezTo>
                  <a:cubicBezTo>
                    <a:pt x="2498" y="24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178;p14"/>
            <p:cNvSpPr/>
            <p:nvPr/>
          </p:nvSpPr>
          <p:spPr bwMode="auto">
            <a:xfrm>
              <a:off x="1845625" y="3984450"/>
              <a:ext cx="102325" cy="101600"/>
            </a:xfrm>
            <a:custGeom>
              <a:avLst/>
              <a:gdLst>
                <a:gd name="T0" fmla="*/ 1 w 4093"/>
                <a:gd name="T1" fmla="*/ 1 h 4064"/>
                <a:gd name="T2" fmla="*/ 3502 w 4093"/>
                <a:gd name="T3" fmla="*/ 3580 h 4064"/>
                <a:gd name="T4" fmla="*/ 4058 w 4093"/>
                <a:gd name="T5" fmla="*/ 4063 h 4064"/>
                <a:gd name="T6" fmla="*/ 4068 w 4093"/>
                <a:gd name="T7" fmla="*/ 4060 h 4064"/>
                <a:gd name="T8" fmla="*/ 3588 w 4093"/>
                <a:gd name="T9" fmla="*/ 3494 h 4064"/>
                <a:gd name="T10" fmla="*/ 1 w 4093"/>
                <a:gd name="T11" fmla="*/ 1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3" h="4064" extrusionOk="0">
                  <a:moveTo>
                    <a:pt x="1" y="1"/>
                  </a:moveTo>
                  <a:cubicBezTo>
                    <a:pt x="1" y="1"/>
                    <a:pt x="2379" y="2465"/>
                    <a:pt x="3502" y="3580"/>
                  </a:cubicBezTo>
                  <a:cubicBezTo>
                    <a:pt x="3859" y="3937"/>
                    <a:pt x="4013" y="4063"/>
                    <a:pt x="4058" y="4063"/>
                  </a:cubicBezTo>
                  <a:cubicBezTo>
                    <a:pt x="4063" y="4063"/>
                    <a:pt x="4066" y="4062"/>
                    <a:pt x="4068" y="4060"/>
                  </a:cubicBezTo>
                  <a:cubicBezTo>
                    <a:pt x="4093" y="4031"/>
                    <a:pt x="3949" y="3855"/>
                    <a:pt x="3588" y="3494"/>
                  </a:cubicBezTo>
                  <a:cubicBezTo>
                    <a:pt x="2465" y="23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179;p14"/>
            <p:cNvSpPr/>
            <p:nvPr/>
          </p:nvSpPr>
          <p:spPr bwMode="auto">
            <a:xfrm>
              <a:off x="1846850" y="3985575"/>
              <a:ext cx="101000" cy="100475"/>
            </a:xfrm>
            <a:custGeom>
              <a:avLst/>
              <a:gdLst>
                <a:gd name="T0" fmla="*/ 1 w 4040"/>
                <a:gd name="T1" fmla="*/ 1 h 4019"/>
                <a:gd name="T2" fmla="*/ 3453 w 4040"/>
                <a:gd name="T3" fmla="*/ 3543 h 4019"/>
                <a:gd name="T4" fmla="*/ 4002 w 4040"/>
                <a:gd name="T5" fmla="*/ 4018 h 4019"/>
                <a:gd name="T6" fmla="*/ 4011 w 4040"/>
                <a:gd name="T7" fmla="*/ 4015 h 4019"/>
                <a:gd name="T8" fmla="*/ 3539 w 4040"/>
                <a:gd name="T9" fmla="*/ 3457 h 4019"/>
                <a:gd name="T10" fmla="*/ 1 w 4040"/>
                <a:gd name="T11" fmla="*/ 1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0" h="4019" extrusionOk="0">
                  <a:moveTo>
                    <a:pt x="1" y="1"/>
                  </a:moveTo>
                  <a:cubicBezTo>
                    <a:pt x="1" y="5"/>
                    <a:pt x="2346" y="2436"/>
                    <a:pt x="3453" y="3543"/>
                  </a:cubicBezTo>
                  <a:cubicBezTo>
                    <a:pt x="3805" y="3895"/>
                    <a:pt x="3959" y="4018"/>
                    <a:pt x="4002" y="4018"/>
                  </a:cubicBezTo>
                  <a:cubicBezTo>
                    <a:pt x="4006" y="4018"/>
                    <a:pt x="4009" y="4017"/>
                    <a:pt x="4011" y="4015"/>
                  </a:cubicBezTo>
                  <a:cubicBezTo>
                    <a:pt x="4040" y="3990"/>
                    <a:pt x="3896" y="3810"/>
                    <a:pt x="3539" y="3457"/>
                  </a:cubicBezTo>
                  <a:cubicBezTo>
                    <a:pt x="2432" y="23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180;p14"/>
            <p:cNvSpPr/>
            <p:nvPr/>
          </p:nvSpPr>
          <p:spPr bwMode="auto">
            <a:xfrm>
              <a:off x="1847975" y="3986900"/>
              <a:ext cx="99975" cy="99250"/>
            </a:xfrm>
            <a:custGeom>
              <a:avLst/>
              <a:gdLst>
                <a:gd name="T0" fmla="*/ 5 w 3999"/>
                <a:gd name="T1" fmla="*/ 1 h 3970"/>
                <a:gd name="T2" fmla="*/ 3421 w 3999"/>
                <a:gd name="T3" fmla="*/ 3499 h 3970"/>
                <a:gd name="T4" fmla="*/ 3964 w 3999"/>
                <a:gd name="T5" fmla="*/ 3969 h 3970"/>
                <a:gd name="T6" fmla="*/ 3974 w 3999"/>
                <a:gd name="T7" fmla="*/ 3966 h 3970"/>
                <a:gd name="T8" fmla="*/ 3507 w 3999"/>
                <a:gd name="T9" fmla="*/ 3413 h 3970"/>
                <a:gd name="T10" fmla="*/ 5 w 3999"/>
                <a:gd name="T11" fmla="*/ 1 h 3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99" h="3970" extrusionOk="0">
                  <a:moveTo>
                    <a:pt x="5" y="1"/>
                  </a:moveTo>
                  <a:cubicBezTo>
                    <a:pt x="1" y="1"/>
                    <a:pt x="2322" y="2404"/>
                    <a:pt x="3421" y="3499"/>
                  </a:cubicBezTo>
                  <a:cubicBezTo>
                    <a:pt x="3768" y="3850"/>
                    <a:pt x="3918" y="3969"/>
                    <a:pt x="3964" y="3969"/>
                  </a:cubicBezTo>
                  <a:cubicBezTo>
                    <a:pt x="3968" y="3969"/>
                    <a:pt x="3972" y="3968"/>
                    <a:pt x="3974" y="3966"/>
                  </a:cubicBezTo>
                  <a:cubicBezTo>
                    <a:pt x="3999" y="3942"/>
                    <a:pt x="3859" y="3765"/>
                    <a:pt x="3507" y="3413"/>
                  </a:cubicBezTo>
                  <a:cubicBezTo>
                    <a:pt x="2408" y="231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181;p14"/>
            <p:cNvSpPr/>
            <p:nvPr/>
          </p:nvSpPr>
          <p:spPr bwMode="auto">
            <a:xfrm>
              <a:off x="1849225" y="3988050"/>
              <a:ext cx="98625" cy="98000"/>
            </a:xfrm>
            <a:custGeom>
              <a:avLst/>
              <a:gdLst>
                <a:gd name="T0" fmla="*/ 0 w 3945"/>
                <a:gd name="T1" fmla="*/ 0 h 3920"/>
                <a:gd name="T2" fmla="*/ 0 w 3945"/>
                <a:gd name="T3" fmla="*/ 0 h 3920"/>
                <a:gd name="T4" fmla="*/ 3371 w 3945"/>
                <a:gd name="T5" fmla="*/ 3453 h 3920"/>
                <a:gd name="T6" fmla="*/ 3907 w 3945"/>
                <a:gd name="T7" fmla="*/ 3919 h 3920"/>
                <a:gd name="T8" fmla="*/ 3916 w 3945"/>
                <a:gd name="T9" fmla="*/ 3916 h 3920"/>
                <a:gd name="T10" fmla="*/ 3457 w 3945"/>
                <a:gd name="T11" fmla="*/ 3367 h 3920"/>
                <a:gd name="T12" fmla="*/ 0 w 3945"/>
                <a:gd name="T13" fmla="*/ 0 h 3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5" h="39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288" y="2374"/>
                    <a:pt x="3371" y="3453"/>
                  </a:cubicBezTo>
                  <a:cubicBezTo>
                    <a:pt x="3714" y="3800"/>
                    <a:pt x="3864" y="3919"/>
                    <a:pt x="3907" y="3919"/>
                  </a:cubicBezTo>
                  <a:cubicBezTo>
                    <a:pt x="3911" y="3919"/>
                    <a:pt x="3914" y="3918"/>
                    <a:pt x="3916" y="3916"/>
                  </a:cubicBezTo>
                  <a:cubicBezTo>
                    <a:pt x="3945" y="3887"/>
                    <a:pt x="3805" y="3715"/>
                    <a:pt x="3457" y="3367"/>
                  </a:cubicBezTo>
                  <a:cubicBezTo>
                    <a:pt x="2374" y="22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182;p14"/>
            <p:cNvSpPr/>
            <p:nvPr/>
          </p:nvSpPr>
          <p:spPr bwMode="auto">
            <a:xfrm>
              <a:off x="1850450" y="3989175"/>
              <a:ext cx="97400" cy="96875"/>
            </a:xfrm>
            <a:custGeom>
              <a:avLst/>
              <a:gdLst>
                <a:gd name="T0" fmla="*/ 0 w 3896"/>
                <a:gd name="T1" fmla="*/ 0 h 3875"/>
                <a:gd name="T2" fmla="*/ 3326 w 3896"/>
                <a:gd name="T3" fmla="*/ 3416 h 3875"/>
                <a:gd name="T4" fmla="*/ 3857 w 3896"/>
                <a:gd name="T5" fmla="*/ 3874 h 3875"/>
                <a:gd name="T6" fmla="*/ 3867 w 3896"/>
                <a:gd name="T7" fmla="*/ 3871 h 3875"/>
                <a:gd name="T8" fmla="*/ 3412 w 3896"/>
                <a:gd name="T9" fmla="*/ 3326 h 3875"/>
                <a:gd name="T10" fmla="*/ 0 w 3896"/>
                <a:gd name="T11" fmla="*/ 0 h 3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6" h="3875" extrusionOk="0">
                  <a:moveTo>
                    <a:pt x="0" y="0"/>
                  </a:moveTo>
                  <a:cubicBezTo>
                    <a:pt x="1" y="1"/>
                    <a:pt x="2260" y="2342"/>
                    <a:pt x="3326" y="3416"/>
                  </a:cubicBezTo>
                  <a:cubicBezTo>
                    <a:pt x="3665" y="3756"/>
                    <a:pt x="3815" y="3874"/>
                    <a:pt x="3857" y="3874"/>
                  </a:cubicBezTo>
                  <a:cubicBezTo>
                    <a:pt x="3862" y="3874"/>
                    <a:pt x="3865" y="3873"/>
                    <a:pt x="3867" y="3871"/>
                  </a:cubicBezTo>
                  <a:cubicBezTo>
                    <a:pt x="3896" y="3846"/>
                    <a:pt x="3756" y="3670"/>
                    <a:pt x="3412" y="3326"/>
                  </a:cubicBezTo>
                  <a:cubicBezTo>
                    <a:pt x="2342" y="22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183;p14"/>
            <p:cNvSpPr/>
            <p:nvPr/>
          </p:nvSpPr>
          <p:spPr bwMode="auto">
            <a:xfrm>
              <a:off x="1851575" y="3990300"/>
              <a:ext cx="96075" cy="95750"/>
            </a:xfrm>
            <a:custGeom>
              <a:avLst/>
              <a:gdLst>
                <a:gd name="T0" fmla="*/ 0 w 3843"/>
                <a:gd name="T1" fmla="*/ 0 h 3830"/>
                <a:gd name="T2" fmla="*/ 3281 w 3843"/>
                <a:gd name="T3" fmla="*/ 3375 h 3830"/>
                <a:gd name="T4" fmla="*/ 3808 w 3843"/>
                <a:gd name="T5" fmla="*/ 3829 h 3830"/>
                <a:gd name="T6" fmla="*/ 3818 w 3843"/>
                <a:gd name="T7" fmla="*/ 3826 h 3830"/>
                <a:gd name="T8" fmla="*/ 3367 w 3843"/>
                <a:gd name="T9" fmla="*/ 3289 h 3830"/>
                <a:gd name="T10" fmla="*/ 0 w 3843"/>
                <a:gd name="T11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3" h="3830" extrusionOk="0">
                  <a:moveTo>
                    <a:pt x="0" y="0"/>
                  </a:moveTo>
                  <a:cubicBezTo>
                    <a:pt x="0" y="8"/>
                    <a:pt x="2227" y="2317"/>
                    <a:pt x="3281" y="3375"/>
                  </a:cubicBezTo>
                  <a:cubicBezTo>
                    <a:pt x="3620" y="3711"/>
                    <a:pt x="3766" y="3829"/>
                    <a:pt x="3808" y="3829"/>
                  </a:cubicBezTo>
                  <a:cubicBezTo>
                    <a:pt x="3813" y="3829"/>
                    <a:pt x="3816" y="3828"/>
                    <a:pt x="3818" y="3826"/>
                  </a:cubicBezTo>
                  <a:cubicBezTo>
                    <a:pt x="3843" y="3801"/>
                    <a:pt x="3711" y="3629"/>
                    <a:pt x="3367" y="3289"/>
                  </a:cubicBezTo>
                  <a:cubicBezTo>
                    <a:pt x="2309" y="223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184;p14"/>
            <p:cNvSpPr/>
            <p:nvPr/>
          </p:nvSpPr>
          <p:spPr bwMode="auto">
            <a:xfrm>
              <a:off x="1852700" y="3991625"/>
              <a:ext cx="94950" cy="94400"/>
            </a:xfrm>
            <a:custGeom>
              <a:avLst/>
              <a:gdLst>
                <a:gd name="T0" fmla="*/ 0 w 3798"/>
                <a:gd name="T1" fmla="*/ 1 h 3776"/>
                <a:gd name="T2" fmla="*/ 3240 w 3798"/>
                <a:gd name="T3" fmla="*/ 3326 h 3776"/>
                <a:gd name="T4" fmla="*/ 3766 w 3798"/>
                <a:gd name="T5" fmla="*/ 3776 h 3776"/>
                <a:gd name="T6" fmla="*/ 3773 w 3798"/>
                <a:gd name="T7" fmla="*/ 3773 h 3776"/>
                <a:gd name="T8" fmla="*/ 3326 w 3798"/>
                <a:gd name="T9" fmla="*/ 3240 h 3776"/>
                <a:gd name="T10" fmla="*/ 0 w 3798"/>
                <a:gd name="T11" fmla="*/ 1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8" h="3776" extrusionOk="0">
                  <a:moveTo>
                    <a:pt x="0" y="1"/>
                  </a:moveTo>
                  <a:cubicBezTo>
                    <a:pt x="1" y="1"/>
                    <a:pt x="2207" y="2281"/>
                    <a:pt x="3240" y="3326"/>
                  </a:cubicBezTo>
                  <a:cubicBezTo>
                    <a:pt x="3580" y="3662"/>
                    <a:pt x="3728" y="3776"/>
                    <a:pt x="3766" y="3776"/>
                  </a:cubicBezTo>
                  <a:cubicBezTo>
                    <a:pt x="3769" y="3776"/>
                    <a:pt x="3771" y="3775"/>
                    <a:pt x="3773" y="3773"/>
                  </a:cubicBezTo>
                  <a:cubicBezTo>
                    <a:pt x="3798" y="3748"/>
                    <a:pt x="3666" y="3576"/>
                    <a:pt x="3326" y="3240"/>
                  </a:cubicBezTo>
                  <a:cubicBezTo>
                    <a:pt x="2280" y="219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185;p14"/>
            <p:cNvSpPr/>
            <p:nvPr/>
          </p:nvSpPr>
          <p:spPr bwMode="auto">
            <a:xfrm>
              <a:off x="1854025" y="3992750"/>
              <a:ext cx="93625" cy="93075"/>
            </a:xfrm>
            <a:custGeom>
              <a:avLst/>
              <a:gdLst>
                <a:gd name="T0" fmla="*/ 1 w 3745"/>
                <a:gd name="T1" fmla="*/ 1 h 3723"/>
                <a:gd name="T2" fmla="*/ 3199 w 3745"/>
                <a:gd name="T3" fmla="*/ 3281 h 3723"/>
                <a:gd name="T4" fmla="*/ 3712 w 3745"/>
                <a:gd name="T5" fmla="*/ 3722 h 3723"/>
                <a:gd name="T6" fmla="*/ 3720 w 3745"/>
                <a:gd name="T7" fmla="*/ 3720 h 3723"/>
                <a:gd name="T8" fmla="*/ 3281 w 3745"/>
                <a:gd name="T9" fmla="*/ 3199 h 3723"/>
                <a:gd name="T10" fmla="*/ 1 w 3745"/>
                <a:gd name="T11" fmla="*/ 1 h 3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5" h="3723" extrusionOk="0">
                  <a:moveTo>
                    <a:pt x="1" y="1"/>
                  </a:moveTo>
                  <a:cubicBezTo>
                    <a:pt x="1" y="1"/>
                    <a:pt x="2166" y="2252"/>
                    <a:pt x="3199" y="3281"/>
                  </a:cubicBezTo>
                  <a:cubicBezTo>
                    <a:pt x="3530" y="3615"/>
                    <a:pt x="3674" y="3722"/>
                    <a:pt x="3712" y="3722"/>
                  </a:cubicBezTo>
                  <a:cubicBezTo>
                    <a:pt x="3716" y="3722"/>
                    <a:pt x="3718" y="3722"/>
                    <a:pt x="3720" y="3720"/>
                  </a:cubicBezTo>
                  <a:cubicBezTo>
                    <a:pt x="3745" y="3703"/>
                    <a:pt x="3613" y="3531"/>
                    <a:pt x="3281" y="3199"/>
                  </a:cubicBezTo>
                  <a:cubicBezTo>
                    <a:pt x="2256" y="21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186;p14"/>
            <p:cNvSpPr/>
            <p:nvPr/>
          </p:nvSpPr>
          <p:spPr bwMode="auto">
            <a:xfrm>
              <a:off x="1855150" y="3993875"/>
              <a:ext cx="92500" cy="91950"/>
            </a:xfrm>
            <a:custGeom>
              <a:avLst/>
              <a:gdLst>
                <a:gd name="T0" fmla="*/ 1 w 3700"/>
                <a:gd name="T1" fmla="*/ 1 h 3678"/>
                <a:gd name="T2" fmla="*/ 1 w 3700"/>
                <a:gd name="T3" fmla="*/ 1 h 3678"/>
                <a:gd name="T4" fmla="*/ 3158 w 3700"/>
                <a:gd name="T5" fmla="*/ 3240 h 3678"/>
                <a:gd name="T6" fmla="*/ 3667 w 3700"/>
                <a:gd name="T7" fmla="*/ 3677 h 3678"/>
                <a:gd name="T8" fmla="*/ 3675 w 3700"/>
                <a:gd name="T9" fmla="*/ 3675 h 3678"/>
                <a:gd name="T10" fmla="*/ 3240 w 3700"/>
                <a:gd name="T11" fmla="*/ 3158 h 3678"/>
                <a:gd name="T12" fmla="*/ 1 w 3700"/>
                <a:gd name="T13" fmla="*/ 1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0" h="367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29" y="3677"/>
                    <a:pt x="3667" y="3677"/>
                  </a:cubicBezTo>
                  <a:cubicBezTo>
                    <a:pt x="3671" y="3677"/>
                    <a:pt x="3673" y="3677"/>
                    <a:pt x="3675" y="3675"/>
                  </a:cubicBezTo>
                  <a:cubicBezTo>
                    <a:pt x="3700" y="3654"/>
                    <a:pt x="3572" y="3490"/>
                    <a:pt x="3240" y="3158"/>
                  </a:cubicBezTo>
                  <a:cubicBezTo>
                    <a:pt x="2223" y="214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187;p14"/>
            <p:cNvSpPr/>
            <p:nvPr/>
          </p:nvSpPr>
          <p:spPr bwMode="auto">
            <a:xfrm>
              <a:off x="1856275" y="3995100"/>
              <a:ext cx="91275" cy="90825"/>
            </a:xfrm>
            <a:custGeom>
              <a:avLst/>
              <a:gdLst>
                <a:gd name="T0" fmla="*/ 1 w 3651"/>
                <a:gd name="T1" fmla="*/ 1 h 3633"/>
                <a:gd name="T2" fmla="*/ 3117 w 3651"/>
                <a:gd name="T3" fmla="*/ 3191 h 3633"/>
                <a:gd name="T4" fmla="*/ 3622 w 3651"/>
                <a:gd name="T5" fmla="*/ 3632 h 3633"/>
                <a:gd name="T6" fmla="*/ 3630 w 3651"/>
                <a:gd name="T7" fmla="*/ 3630 h 3633"/>
                <a:gd name="T8" fmla="*/ 3195 w 3651"/>
                <a:gd name="T9" fmla="*/ 3117 h 3633"/>
                <a:gd name="T10" fmla="*/ 1 w 3651"/>
                <a:gd name="T11" fmla="*/ 1 h 3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1" h="3633" extrusionOk="0">
                  <a:moveTo>
                    <a:pt x="1" y="1"/>
                  </a:moveTo>
                  <a:cubicBezTo>
                    <a:pt x="1" y="2"/>
                    <a:pt x="2113" y="2195"/>
                    <a:pt x="3117" y="3191"/>
                  </a:cubicBezTo>
                  <a:cubicBezTo>
                    <a:pt x="3441" y="3522"/>
                    <a:pt x="3585" y="3632"/>
                    <a:pt x="3622" y="3632"/>
                  </a:cubicBezTo>
                  <a:cubicBezTo>
                    <a:pt x="3626" y="3632"/>
                    <a:pt x="3628" y="3632"/>
                    <a:pt x="3630" y="3630"/>
                  </a:cubicBezTo>
                  <a:cubicBezTo>
                    <a:pt x="3650" y="3609"/>
                    <a:pt x="3523" y="3445"/>
                    <a:pt x="3195" y="3117"/>
                  </a:cubicBezTo>
                  <a:cubicBezTo>
                    <a:pt x="2195" y="2109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188;p14"/>
            <p:cNvSpPr/>
            <p:nvPr/>
          </p:nvSpPr>
          <p:spPr bwMode="auto">
            <a:xfrm>
              <a:off x="1857425" y="3996350"/>
              <a:ext cx="90125" cy="89575"/>
            </a:xfrm>
            <a:custGeom>
              <a:avLst/>
              <a:gdLst>
                <a:gd name="T0" fmla="*/ 0 w 3605"/>
                <a:gd name="T1" fmla="*/ 0 h 3583"/>
                <a:gd name="T2" fmla="*/ 0 w 3605"/>
                <a:gd name="T3" fmla="*/ 0 h 3583"/>
                <a:gd name="T4" fmla="*/ 3075 w 3605"/>
                <a:gd name="T5" fmla="*/ 3149 h 3583"/>
                <a:gd name="T6" fmla="*/ 3577 w 3605"/>
                <a:gd name="T7" fmla="*/ 3582 h 3583"/>
                <a:gd name="T8" fmla="*/ 3584 w 3605"/>
                <a:gd name="T9" fmla="*/ 3580 h 3583"/>
                <a:gd name="T10" fmla="*/ 3153 w 3605"/>
                <a:gd name="T11" fmla="*/ 3071 h 3583"/>
                <a:gd name="T12" fmla="*/ 0 w 3605"/>
                <a:gd name="T13" fmla="*/ 0 h 3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5" h="358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87" y="2157"/>
                    <a:pt x="3075" y="3149"/>
                  </a:cubicBezTo>
                  <a:cubicBezTo>
                    <a:pt x="3403" y="3473"/>
                    <a:pt x="3540" y="3582"/>
                    <a:pt x="3577" y="3582"/>
                  </a:cubicBezTo>
                  <a:cubicBezTo>
                    <a:pt x="3580" y="3582"/>
                    <a:pt x="3582" y="3582"/>
                    <a:pt x="3584" y="3580"/>
                  </a:cubicBezTo>
                  <a:cubicBezTo>
                    <a:pt x="3604" y="3559"/>
                    <a:pt x="3481" y="3400"/>
                    <a:pt x="3153" y="3071"/>
                  </a:cubicBezTo>
                  <a:cubicBezTo>
                    <a:pt x="2165" y="208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189;p14"/>
            <p:cNvSpPr/>
            <p:nvPr/>
          </p:nvSpPr>
          <p:spPr bwMode="auto">
            <a:xfrm>
              <a:off x="1858550" y="3997475"/>
              <a:ext cx="89000" cy="88450"/>
            </a:xfrm>
            <a:custGeom>
              <a:avLst/>
              <a:gdLst>
                <a:gd name="T0" fmla="*/ 8 w 3560"/>
                <a:gd name="T1" fmla="*/ 0 h 3538"/>
                <a:gd name="T2" fmla="*/ 8 w 3560"/>
                <a:gd name="T3" fmla="*/ 0 h 3538"/>
                <a:gd name="T4" fmla="*/ 3039 w 3560"/>
                <a:gd name="T5" fmla="*/ 3108 h 3538"/>
                <a:gd name="T6" fmla="*/ 3532 w 3560"/>
                <a:gd name="T7" fmla="*/ 3538 h 3538"/>
                <a:gd name="T8" fmla="*/ 3539 w 3560"/>
                <a:gd name="T9" fmla="*/ 3535 h 3538"/>
                <a:gd name="T10" fmla="*/ 3112 w 3560"/>
                <a:gd name="T11" fmla="*/ 3031 h 3538"/>
                <a:gd name="T12" fmla="*/ 8 w 3560"/>
                <a:gd name="T13" fmla="*/ 0 h 3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0" h="3538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2059" y="2133"/>
                    <a:pt x="3039" y="3108"/>
                  </a:cubicBezTo>
                  <a:cubicBezTo>
                    <a:pt x="3358" y="3428"/>
                    <a:pt x="3495" y="3538"/>
                    <a:pt x="3532" y="3538"/>
                  </a:cubicBezTo>
                  <a:cubicBezTo>
                    <a:pt x="3535" y="3538"/>
                    <a:pt x="3537" y="3537"/>
                    <a:pt x="3539" y="3535"/>
                  </a:cubicBezTo>
                  <a:cubicBezTo>
                    <a:pt x="3559" y="3514"/>
                    <a:pt x="3436" y="3355"/>
                    <a:pt x="3112" y="3031"/>
                  </a:cubicBezTo>
                  <a:cubicBezTo>
                    <a:pt x="2141" y="205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190;p14"/>
            <p:cNvSpPr/>
            <p:nvPr/>
          </p:nvSpPr>
          <p:spPr bwMode="auto">
            <a:xfrm>
              <a:off x="1859875" y="3998700"/>
              <a:ext cx="87675" cy="87225"/>
            </a:xfrm>
            <a:custGeom>
              <a:avLst/>
              <a:gdLst>
                <a:gd name="T0" fmla="*/ 0 w 3507"/>
                <a:gd name="T1" fmla="*/ 0 h 3489"/>
                <a:gd name="T2" fmla="*/ 0 w 3507"/>
                <a:gd name="T3" fmla="*/ 0 h 3489"/>
                <a:gd name="T4" fmla="*/ 2990 w 3507"/>
                <a:gd name="T5" fmla="*/ 3064 h 3489"/>
                <a:gd name="T6" fmla="*/ 3478 w 3507"/>
                <a:gd name="T7" fmla="*/ 3489 h 3489"/>
                <a:gd name="T8" fmla="*/ 3486 w 3507"/>
                <a:gd name="T9" fmla="*/ 3486 h 3489"/>
                <a:gd name="T10" fmla="*/ 3068 w 3507"/>
                <a:gd name="T11" fmla="*/ 2986 h 3489"/>
                <a:gd name="T12" fmla="*/ 0 w 3507"/>
                <a:gd name="T13" fmla="*/ 0 h 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7" h="348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26" y="2100"/>
                    <a:pt x="2990" y="3064"/>
                  </a:cubicBezTo>
                  <a:cubicBezTo>
                    <a:pt x="3305" y="3383"/>
                    <a:pt x="3442" y="3489"/>
                    <a:pt x="3478" y="3489"/>
                  </a:cubicBezTo>
                  <a:cubicBezTo>
                    <a:pt x="3482" y="3489"/>
                    <a:pt x="3484" y="3488"/>
                    <a:pt x="3486" y="3486"/>
                  </a:cubicBezTo>
                  <a:cubicBezTo>
                    <a:pt x="3506" y="3465"/>
                    <a:pt x="3383" y="3306"/>
                    <a:pt x="3068" y="2986"/>
                  </a:cubicBezTo>
                  <a:cubicBezTo>
                    <a:pt x="2100" y="20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191;p14"/>
            <p:cNvSpPr/>
            <p:nvPr/>
          </p:nvSpPr>
          <p:spPr bwMode="auto">
            <a:xfrm>
              <a:off x="1861000" y="3999825"/>
              <a:ext cx="86450" cy="85900"/>
            </a:xfrm>
            <a:custGeom>
              <a:avLst/>
              <a:gdLst>
                <a:gd name="T0" fmla="*/ 1 w 3458"/>
                <a:gd name="T1" fmla="*/ 1 h 3436"/>
                <a:gd name="T2" fmla="*/ 1 w 3458"/>
                <a:gd name="T3" fmla="*/ 1 h 3436"/>
                <a:gd name="T4" fmla="*/ 2945 w 3458"/>
                <a:gd name="T5" fmla="*/ 3019 h 3436"/>
                <a:gd name="T6" fmla="*/ 3429 w 3458"/>
                <a:gd name="T7" fmla="*/ 3435 h 3436"/>
                <a:gd name="T8" fmla="*/ 3437 w 3458"/>
                <a:gd name="T9" fmla="*/ 3433 h 3436"/>
                <a:gd name="T10" fmla="*/ 3023 w 3458"/>
                <a:gd name="T11" fmla="*/ 2941 h 3436"/>
                <a:gd name="T12" fmla="*/ 1 w 3458"/>
                <a:gd name="T13" fmla="*/ 1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8" h="343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98" y="2071"/>
                    <a:pt x="2945" y="3019"/>
                  </a:cubicBezTo>
                  <a:cubicBezTo>
                    <a:pt x="3259" y="3333"/>
                    <a:pt x="3392" y="3435"/>
                    <a:pt x="3429" y="3435"/>
                  </a:cubicBezTo>
                  <a:cubicBezTo>
                    <a:pt x="3432" y="3435"/>
                    <a:pt x="3435" y="3435"/>
                    <a:pt x="3437" y="3433"/>
                  </a:cubicBezTo>
                  <a:cubicBezTo>
                    <a:pt x="3457" y="3412"/>
                    <a:pt x="3338" y="3261"/>
                    <a:pt x="3023" y="2941"/>
                  </a:cubicBezTo>
                  <a:cubicBezTo>
                    <a:pt x="2071" y="199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192;p14"/>
            <p:cNvSpPr/>
            <p:nvPr/>
          </p:nvSpPr>
          <p:spPr bwMode="auto">
            <a:xfrm>
              <a:off x="1862225" y="4000950"/>
              <a:ext cx="85225" cy="84775"/>
            </a:xfrm>
            <a:custGeom>
              <a:avLst/>
              <a:gdLst>
                <a:gd name="T0" fmla="*/ 1 w 3409"/>
                <a:gd name="T1" fmla="*/ 1 h 3391"/>
                <a:gd name="T2" fmla="*/ 2900 w 3409"/>
                <a:gd name="T3" fmla="*/ 2978 h 3391"/>
                <a:gd name="T4" fmla="*/ 3380 w 3409"/>
                <a:gd name="T5" fmla="*/ 3390 h 3391"/>
                <a:gd name="T6" fmla="*/ 3388 w 3409"/>
                <a:gd name="T7" fmla="*/ 3388 h 3391"/>
                <a:gd name="T8" fmla="*/ 2978 w 3409"/>
                <a:gd name="T9" fmla="*/ 2900 h 3391"/>
                <a:gd name="T10" fmla="*/ 1 w 3409"/>
                <a:gd name="T11" fmla="*/ 1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9" h="3391" extrusionOk="0">
                  <a:moveTo>
                    <a:pt x="1" y="1"/>
                  </a:moveTo>
                  <a:cubicBezTo>
                    <a:pt x="1" y="5"/>
                    <a:pt x="1969" y="2047"/>
                    <a:pt x="2900" y="2978"/>
                  </a:cubicBezTo>
                  <a:cubicBezTo>
                    <a:pt x="3210" y="3288"/>
                    <a:pt x="3343" y="3390"/>
                    <a:pt x="3380" y="3390"/>
                  </a:cubicBezTo>
                  <a:cubicBezTo>
                    <a:pt x="3383" y="3390"/>
                    <a:pt x="3386" y="3390"/>
                    <a:pt x="3388" y="3388"/>
                  </a:cubicBezTo>
                  <a:cubicBezTo>
                    <a:pt x="3408" y="3367"/>
                    <a:pt x="3289" y="3216"/>
                    <a:pt x="2978" y="2900"/>
                  </a:cubicBezTo>
                  <a:cubicBezTo>
                    <a:pt x="2039" y="196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193;p14"/>
            <p:cNvSpPr/>
            <p:nvPr/>
          </p:nvSpPr>
          <p:spPr bwMode="auto">
            <a:xfrm>
              <a:off x="1863350" y="4002300"/>
              <a:ext cx="84000" cy="83625"/>
            </a:xfrm>
            <a:custGeom>
              <a:avLst/>
              <a:gdLst>
                <a:gd name="T0" fmla="*/ 1 w 3360"/>
                <a:gd name="T1" fmla="*/ 0 h 3345"/>
                <a:gd name="T2" fmla="*/ 1 w 3360"/>
                <a:gd name="T3" fmla="*/ 0 h 3345"/>
                <a:gd name="T4" fmla="*/ 2855 w 3360"/>
                <a:gd name="T5" fmla="*/ 2936 h 3345"/>
                <a:gd name="T6" fmla="*/ 3331 w 3360"/>
                <a:gd name="T7" fmla="*/ 3345 h 3345"/>
                <a:gd name="T8" fmla="*/ 3339 w 3360"/>
                <a:gd name="T9" fmla="*/ 3342 h 3345"/>
                <a:gd name="T10" fmla="*/ 2933 w 3360"/>
                <a:gd name="T11" fmla="*/ 2858 h 3345"/>
                <a:gd name="T12" fmla="*/ 1 w 3360"/>
                <a:gd name="T13" fmla="*/ 0 h 3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0" h="334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36" y="2009"/>
                    <a:pt x="2855" y="2936"/>
                  </a:cubicBezTo>
                  <a:cubicBezTo>
                    <a:pt x="3166" y="3240"/>
                    <a:pt x="3296" y="3345"/>
                    <a:pt x="3331" y="3345"/>
                  </a:cubicBezTo>
                  <a:cubicBezTo>
                    <a:pt x="3335" y="3345"/>
                    <a:pt x="3337" y="3344"/>
                    <a:pt x="3339" y="3342"/>
                  </a:cubicBezTo>
                  <a:cubicBezTo>
                    <a:pt x="3359" y="3321"/>
                    <a:pt x="3240" y="3166"/>
                    <a:pt x="2933" y="2858"/>
                  </a:cubicBezTo>
                  <a:cubicBezTo>
                    <a:pt x="2010" y="19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194;p14"/>
            <p:cNvSpPr/>
            <p:nvPr/>
          </p:nvSpPr>
          <p:spPr bwMode="auto">
            <a:xfrm>
              <a:off x="1864500" y="4003425"/>
              <a:ext cx="82950" cy="82300"/>
            </a:xfrm>
            <a:custGeom>
              <a:avLst/>
              <a:gdLst>
                <a:gd name="T0" fmla="*/ 4 w 3318"/>
                <a:gd name="T1" fmla="*/ 0 h 3292"/>
                <a:gd name="T2" fmla="*/ 4 w 3318"/>
                <a:gd name="T3" fmla="*/ 0 h 3292"/>
                <a:gd name="T4" fmla="*/ 2821 w 3318"/>
                <a:gd name="T5" fmla="*/ 2891 h 3292"/>
                <a:gd name="T6" fmla="*/ 3289 w 3318"/>
                <a:gd name="T7" fmla="*/ 3291 h 3292"/>
                <a:gd name="T8" fmla="*/ 3297 w 3318"/>
                <a:gd name="T9" fmla="*/ 3289 h 3292"/>
                <a:gd name="T10" fmla="*/ 2895 w 3318"/>
                <a:gd name="T11" fmla="*/ 2813 h 3292"/>
                <a:gd name="T12" fmla="*/ 4 w 3318"/>
                <a:gd name="T13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8" h="3292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911" y="1977"/>
                    <a:pt x="2821" y="2891"/>
                  </a:cubicBezTo>
                  <a:cubicBezTo>
                    <a:pt x="3124" y="3190"/>
                    <a:pt x="3253" y="3291"/>
                    <a:pt x="3289" y="3291"/>
                  </a:cubicBezTo>
                  <a:cubicBezTo>
                    <a:pt x="3292" y="3291"/>
                    <a:pt x="3295" y="3291"/>
                    <a:pt x="3297" y="3289"/>
                  </a:cubicBezTo>
                  <a:cubicBezTo>
                    <a:pt x="3317" y="3268"/>
                    <a:pt x="3203" y="3121"/>
                    <a:pt x="2895" y="2813"/>
                  </a:cubicBezTo>
                  <a:cubicBezTo>
                    <a:pt x="1985" y="190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195;p14"/>
            <p:cNvSpPr/>
            <p:nvPr/>
          </p:nvSpPr>
          <p:spPr bwMode="auto">
            <a:xfrm>
              <a:off x="1865825" y="4004550"/>
              <a:ext cx="81525" cy="81075"/>
            </a:xfrm>
            <a:custGeom>
              <a:avLst/>
              <a:gdLst>
                <a:gd name="T0" fmla="*/ 0 w 3261"/>
                <a:gd name="T1" fmla="*/ 0 h 3243"/>
                <a:gd name="T2" fmla="*/ 2772 w 3261"/>
                <a:gd name="T3" fmla="*/ 2846 h 3243"/>
                <a:gd name="T4" fmla="*/ 3232 w 3261"/>
                <a:gd name="T5" fmla="*/ 3242 h 3243"/>
                <a:gd name="T6" fmla="*/ 3240 w 3261"/>
                <a:gd name="T7" fmla="*/ 3240 h 3243"/>
                <a:gd name="T8" fmla="*/ 2842 w 3261"/>
                <a:gd name="T9" fmla="*/ 2772 h 3243"/>
                <a:gd name="T10" fmla="*/ 0 w 3261"/>
                <a:gd name="T11" fmla="*/ 0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1" h="3243" extrusionOk="0">
                  <a:moveTo>
                    <a:pt x="0" y="0"/>
                  </a:moveTo>
                  <a:cubicBezTo>
                    <a:pt x="1" y="1"/>
                    <a:pt x="1874" y="1952"/>
                    <a:pt x="2772" y="2846"/>
                  </a:cubicBezTo>
                  <a:cubicBezTo>
                    <a:pt x="3067" y="3144"/>
                    <a:pt x="3195" y="3242"/>
                    <a:pt x="3232" y="3242"/>
                  </a:cubicBezTo>
                  <a:cubicBezTo>
                    <a:pt x="3235" y="3242"/>
                    <a:pt x="3238" y="3241"/>
                    <a:pt x="3240" y="3240"/>
                  </a:cubicBezTo>
                  <a:cubicBezTo>
                    <a:pt x="3260" y="3223"/>
                    <a:pt x="3145" y="3076"/>
                    <a:pt x="2842" y="2772"/>
                  </a:cubicBezTo>
                  <a:cubicBezTo>
                    <a:pt x="1952" y="187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196;p14"/>
            <p:cNvSpPr/>
            <p:nvPr/>
          </p:nvSpPr>
          <p:spPr bwMode="auto">
            <a:xfrm>
              <a:off x="1866950" y="4005675"/>
              <a:ext cx="80400" cy="79950"/>
            </a:xfrm>
            <a:custGeom>
              <a:avLst/>
              <a:gdLst>
                <a:gd name="T0" fmla="*/ 0 w 3216"/>
                <a:gd name="T1" fmla="*/ 0 h 3198"/>
                <a:gd name="T2" fmla="*/ 2731 w 3216"/>
                <a:gd name="T3" fmla="*/ 2805 h 3198"/>
                <a:gd name="T4" fmla="*/ 3186 w 3216"/>
                <a:gd name="T5" fmla="*/ 3197 h 3198"/>
                <a:gd name="T6" fmla="*/ 3195 w 3216"/>
                <a:gd name="T7" fmla="*/ 3195 h 3198"/>
                <a:gd name="T8" fmla="*/ 2805 w 3216"/>
                <a:gd name="T9" fmla="*/ 2735 h 3198"/>
                <a:gd name="T10" fmla="*/ 0 w 3216"/>
                <a:gd name="T11" fmla="*/ 0 h 3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6" h="3198" extrusionOk="0">
                  <a:moveTo>
                    <a:pt x="0" y="0"/>
                  </a:moveTo>
                  <a:cubicBezTo>
                    <a:pt x="0" y="9"/>
                    <a:pt x="1850" y="1923"/>
                    <a:pt x="2731" y="2805"/>
                  </a:cubicBezTo>
                  <a:cubicBezTo>
                    <a:pt x="3026" y="3100"/>
                    <a:pt x="3148" y="3197"/>
                    <a:pt x="3186" y="3197"/>
                  </a:cubicBezTo>
                  <a:cubicBezTo>
                    <a:pt x="3190" y="3197"/>
                    <a:pt x="3193" y="3196"/>
                    <a:pt x="3195" y="3195"/>
                  </a:cubicBezTo>
                  <a:cubicBezTo>
                    <a:pt x="3215" y="3174"/>
                    <a:pt x="3100" y="3031"/>
                    <a:pt x="2805" y="2735"/>
                  </a:cubicBezTo>
                  <a:cubicBezTo>
                    <a:pt x="1920" y="18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197;p14"/>
            <p:cNvSpPr/>
            <p:nvPr/>
          </p:nvSpPr>
          <p:spPr bwMode="auto">
            <a:xfrm>
              <a:off x="1868075" y="4007000"/>
              <a:ext cx="79075" cy="78625"/>
            </a:xfrm>
            <a:custGeom>
              <a:avLst/>
              <a:gdLst>
                <a:gd name="T0" fmla="*/ 1 w 3163"/>
                <a:gd name="T1" fmla="*/ 1 h 3145"/>
                <a:gd name="T2" fmla="*/ 1 w 3163"/>
                <a:gd name="T3" fmla="*/ 1 h 3145"/>
                <a:gd name="T4" fmla="*/ 2686 w 3163"/>
                <a:gd name="T5" fmla="*/ 2756 h 3145"/>
                <a:gd name="T6" fmla="*/ 3134 w 3163"/>
                <a:gd name="T7" fmla="*/ 3144 h 3145"/>
                <a:gd name="T8" fmla="*/ 3142 w 3163"/>
                <a:gd name="T9" fmla="*/ 3142 h 3145"/>
                <a:gd name="T10" fmla="*/ 2760 w 3163"/>
                <a:gd name="T11" fmla="*/ 2686 h 3145"/>
                <a:gd name="T12" fmla="*/ 1 w 3163"/>
                <a:gd name="T13" fmla="*/ 1 h 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3" h="314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21" y="1887"/>
                    <a:pt x="2686" y="2756"/>
                  </a:cubicBezTo>
                  <a:cubicBezTo>
                    <a:pt x="2977" y="3047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2"/>
                  </a:cubicBezTo>
                  <a:cubicBezTo>
                    <a:pt x="3162" y="3121"/>
                    <a:pt x="3055" y="2982"/>
                    <a:pt x="2760" y="2686"/>
                  </a:cubicBezTo>
                  <a:cubicBezTo>
                    <a:pt x="1891" y="18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198;p14"/>
            <p:cNvSpPr/>
            <p:nvPr/>
          </p:nvSpPr>
          <p:spPr bwMode="auto">
            <a:xfrm>
              <a:off x="1869200" y="4008125"/>
              <a:ext cx="78150" cy="77500"/>
            </a:xfrm>
            <a:custGeom>
              <a:avLst/>
              <a:gdLst>
                <a:gd name="T0" fmla="*/ 9 w 3126"/>
                <a:gd name="T1" fmla="*/ 1 h 3100"/>
                <a:gd name="T2" fmla="*/ 2654 w 3126"/>
                <a:gd name="T3" fmla="*/ 2715 h 3100"/>
                <a:gd name="T4" fmla="*/ 3097 w 3126"/>
                <a:gd name="T5" fmla="*/ 3099 h 3100"/>
                <a:gd name="T6" fmla="*/ 3105 w 3126"/>
                <a:gd name="T7" fmla="*/ 3097 h 3100"/>
                <a:gd name="T8" fmla="*/ 2723 w 3126"/>
                <a:gd name="T9" fmla="*/ 2646 h 3100"/>
                <a:gd name="T10" fmla="*/ 9 w 3126"/>
                <a:gd name="T11" fmla="*/ 1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6" h="3100" extrusionOk="0">
                  <a:moveTo>
                    <a:pt x="9" y="1"/>
                  </a:moveTo>
                  <a:cubicBezTo>
                    <a:pt x="1" y="1"/>
                    <a:pt x="1797" y="1862"/>
                    <a:pt x="2654" y="2715"/>
                  </a:cubicBezTo>
                  <a:cubicBezTo>
                    <a:pt x="2937" y="3002"/>
                    <a:pt x="3061" y="3099"/>
                    <a:pt x="3097" y="3099"/>
                  </a:cubicBezTo>
                  <a:cubicBezTo>
                    <a:pt x="3100" y="3099"/>
                    <a:pt x="3103" y="3099"/>
                    <a:pt x="3105" y="3097"/>
                  </a:cubicBezTo>
                  <a:cubicBezTo>
                    <a:pt x="3125" y="3076"/>
                    <a:pt x="3015" y="2937"/>
                    <a:pt x="2723" y="2646"/>
                  </a:cubicBezTo>
                  <a:cubicBezTo>
                    <a:pt x="1866" y="178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199;p14"/>
            <p:cNvSpPr/>
            <p:nvPr/>
          </p:nvSpPr>
          <p:spPr bwMode="auto">
            <a:xfrm>
              <a:off x="1870525" y="4009250"/>
              <a:ext cx="76625" cy="76375"/>
            </a:xfrm>
            <a:custGeom>
              <a:avLst/>
              <a:gdLst>
                <a:gd name="T0" fmla="*/ 1 w 3065"/>
                <a:gd name="T1" fmla="*/ 1 h 3055"/>
                <a:gd name="T2" fmla="*/ 2605 w 3065"/>
                <a:gd name="T3" fmla="*/ 2670 h 3055"/>
                <a:gd name="T4" fmla="*/ 3044 w 3065"/>
                <a:gd name="T5" fmla="*/ 3054 h 3055"/>
                <a:gd name="T6" fmla="*/ 3052 w 3065"/>
                <a:gd name="T7" fmla="*/ 3052 h 3055"/>
                <a:gd name="T8" fmla="*/ 2670 w 3065"/>
                <a:gd name="T9" fmla="*/ 2605 h 3055"/>
                <a:gd name="T10" fmla="*/ 1 w 3065"/>
                <a:gd name="T11" fmla="*/ 1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5" h="3055" extrusionOk="0">
                  <a:moveTo>
                    <a:pt x="1" y="1"/>
                  </a:moveTo>
                  <a:cubicBezTo>
                    <a:pt x="1" y="1"/>
                    <a:pt x="1760" y="1834"/>
                    <a:pt x="2605" y="2670"/>
                  </a:cubicBezTo>
                  <a:cubicBezTo>
                    <a:pt x="2888" y="2957"/>
                    <a:pt x="3009" y="3054"/>
                    <a:pt x="3044" y="3054"/>
                  </a:cubicBezTo>
                  <a:cubicBezTo>
                    <a:pt x="3047" y="3054"/>
                    <a:pt x="3050" y="3054"/>
                    <a:pt x="3052" y="3052"/>
                  </a:cubicBezTo>
                  <a:cubicBezTo>
                    <a:pt x="3064" y="3031"/>
                    <a:pt x="2957" y="2892"/>
                    <a:pt x="2670" y="2605"/>
                  </a:cubicBezTo>
                  <a:cubicBezTo>
                    <a:pt x="1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200;p14"/>
            <p:cNvSpPr/>
            <p:nvPr/>
          </p:nvSpPr>
          <p:spPr bwMode="auto">
            <a:xfrm>
              <a:off x="1871675" y="4010500"/>
              <a:ext cx="75475" cy="75025"/>
            </a:xfrm>
            <a:custGeom>
              <a:avLst/>
              <a:gdLst>
                <a:gd name="T0" fmla="*/ 0 w 3019"/>
                <a:gd name="T1" fmla="*/ 0 h 3001"/>
                <a:gd name="T2" fmla="*/ 2563 w 3019"/>
                <a:gd name="T3" fmla="*/ 2620 h 3001"/>
                <a:gd name="T4" fmla="*/ 2996 w 3019"/>
                <a:gd name="T5" fmla="*/ 3000 h 3001"/>
                <a:gd name="T6" fmla="*/ 3006 w 3019"/>
                <a:gd name="T7" fmla="*/ 2998 h 3001"/>
                <a:gd name="T8" fmla="*/ 2629 w 3019"/>
                <a:gd name="T9" fmla="*/ 2555 h 3001"/>
                <a:gd name="T10" fmla="*/ 0 w 3019"/>
                <a:gd name="T11" fmla="*/ 0 h 3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9" h="3001" extrusionOk="0">
                  <a:moveTo>
                    <a:pt x="0" y="0"/>
                  </a:moveTo>
                  <a:cubicBezTo>
                    <a:pt x="0" y="4"/>
                    <a:pt x="1730" y="1796"/>
                    <a:pt x="2563" y="2620"/>
                  </a:cubicBezTo>
                  <a:cubicBezTo>
                    <a:pt x="2841" y="2906"/>
                    <a:pt x="2959" y="3000"/>
                    <a:pt x="2996" y="3000"/>
                  </a:cubicBezTo>
                  <a:cubicBezTo>
                    <a:pt x="3000" y="3000"/>
                    <a:pt x="3003" y="2999"/>
                    <a:pt x="3006" y="2998"/>
                  </a:cubicBezTo>
                  <a:cubicBezTo>
                    <a:pt x="3018" y="2977"/>
                    <a:pt x="2916" y="2842"/>
                    <a:pt x="2629" y="2555"/>
                  </a:cubicBezTo>
                  <a:cubicBezTo>
                    <a:pt x="1800" y="17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201;p14"/>
            <p:cNvSpPr/>
            <p:nvPr/>
          </p:nvSpPr>
          <p:spPr bwMode="auto">
            <a:xfrm>
              <a:off x="1872800" y="4011725"/>
              <a:ext cx="74225" cy="73900"/>
            </a:xfrm>
            <a:custGeom>
              <a:avLst/>
              <a:gdLst>
                <a:gd name="T0" fmla="*/ 0 w 2969"/>
                <a:gd name="T1" fmla="*/ 0 h 2956"/>
                <a:gd name="T2" fmla="*/ 0 w 2969"/>
                <a:gd name="T3" fmla="*/ 0 h 2956"/>
                <a:gd name="T4" fmla="*/ 2518 w 2969"/>
                <a:gd name="T5" fmla="*/ 2584 h 2956"/>
                <a:gd name="T6" fmla="*/ 2946 w 2969"/>
                <a:gd name="T7" fmla="*/ 2956 h 2956"/>
                <a:gd name="T8" fmla="*/ 2953 w 2969"/>
                <a:gd name="T9" fmla="*/ 2953 h 2956"/>
                <a:gd name="T10" fmla="*/ 2584 w 2969"/>
                <a:gd name="T11" fmla="*/ 2518 h 2956"/>
                <a:gd name="T12" fmla="*/ 0 w 2969"/>
                <a:gd name="T13" fmla="*/ 0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9" h="2956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6" y="2862"/>
                    <a:pt x="2917" y="2956"/>
                    <a:pt x="2946" y="2956"/>
                  </a:cubicBezTo>
                  <a:cubicBezTo>
                    <a:pt x="2949" y="2956"/>
                    <a:pt x="2951" y="2955"/>
                    <a:pt x="2953" y="2953"/>
                  </a:cubicBezTo>
                  <a:cubicBezTo>
                    <a:pt x="2969" y="2932"/>
                    <a:pt x="2866" y="2801"/>
                    <a:pt x="2584" y="2518"/>
                  </a:cubicBezTo>
                  <a:cubicBezTo>
                    <a:pt x="1772" y="170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202;p14"/>
            <p:cNvSpPr/>
            <p:nvPr/>
          </p:nvSpPr>
          <p:spPr bwMode="auto">
            <a:xfrm>
              <a:off x="1873925" y="4012850"/>
              <a:ext cx="73225" cy="72775"/>
            </a:xfrm>
            <a:custGeom>
              <a:avLst/>
              <a:gdLst>
                <a:gd name="T0" fmla="*/ 8 w 2929"/>
                <a:gd name="T1" fmla="*/ 0 h 2911"/>
                <a:gd name="T2" fmla="*/ 2481 w 2929"/>
                <a:gd name="T3" fmla="*/ 2543 h 2911"/>
                <a:gd name="T4" fmla="*/ 2906 w 2929"/>
                <a:gd name="T5" fmla="*/ 2911 h 2911"/>
                <a:gd name="T6" fmla="*/ 2916 w 2929"/>
                <a:gd name="T7" fmla="*/ 2908 h 2911"/>
                <a:gd name="T8" fmla="*/ 2551 w 2929"/>
                <a:gd name="T9" fmla="*/ 2477 h 2911"/>
                <a:gd name="T10" fmla="*/ 8 w 2929"/>
                <a:gd name="T11" fmla="*/ 0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9" h="2911" extrusionOk="0">
                  <a:moveTo>
                    <a:pt x="8" y="0"/>
                  </a:moveTo>
                  <a:cubicBezTo>
                    <a:pt x="0" y="0"/>
                    <a:pt x="1677" y="1739"/>
                    <a:pt x="2481" y="2543"/>
                  </a:cubicBezTo>
                  <a:cubicBezTo>
                    <a:pt x="2756" y="2817"/>
                    <a:pt x="2869" y="2911"/>
                    <a:pt x="2906" y="2911"/>
                  </a:cubicBezTo>
                  <a:cubicBezTo>
                    <a:pt x="2910" y="2911"/>
                    <a:pt x="2913" y="2910"/>
                    <a:pt x="2916" y="2908"/>
                  </a:cubicBezTo>
                  <a:cubicBezTo>
                    <a:pt x="2928" y="2887"/>
                    <a:pt x="2834" y="2760"/>
                    <a:pt x="2551" y="2477"/>
                  </a:cubicBezTo>
                  <a:cubicBezTo>
                    <a:pt x="1747" y="167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203;p14"/>
            <p:cNvSpPr/>
            <p:nvPr/>
          </p:nvSpPr>
          <p:spPr bwMode="auto">
            <a:xfrm>
              <a:off x="1875150" y="4014075"/>
              <a:ext cx="71875" cy="71450"/>
            </a:xfrm>
            <a:custGeom>
              <a:avLst/>
              <a:gdLst>
                <a:gd name="T0" fmla="*/ 5 w 2875"/>
                <a:gd name="T1" fmla="*/ 1 h 2858"/>
                <a:gd name="T2" fmla="*/ 5 w 2875"/>
                <a:gd name="T3" fmla="*/ 1 h 2858"/>
                <a:gd name="T4" fmla="*/ 2436 w 2875"/>
                <a:gd name="T5" fmla="*/ 2494 h 2858"/>
                <a:gd name="T6" fmla="*/ 2850 w 2875"/>
                <a:gd name="T7" fmla="*/ 2857 h 2858"/>
                <a:gd name="T8" fmla="*/ 2859 w 2875"/>
                <a:gd name="T9" fmla="*/ 2855 h 2858"/>
                <a:gd name="T10" fmla="*/ 2502 w 2875"/>
                <a:gd name="T11" fmla="*/ 2428 h 2858"/>
                <a:gd name="T12" fmla="*/ 5 w 2875"/>
                <a:gd name="T13" fmla="*/ 1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5" h="2858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45" y="1706"/>
                    <a:pt x="2436" y="2494"/>
                  </a:cubicBezTo>
                  <a:cubicBezTo>
                    <a:pt x="2703" y="2765"/>
                    <a:pt x="2816" y="2857"/>
                    <a:pt x="2850" y="2857"/>
                  </a:cubicBezTo>
                  <a:cubicBezTo>
                    <a:pt x="2854" y="2857"/>
                    <a:pt x="2857" y="2856"/>
                    <a:pt x="2859" y="2855"/>
                  </a:cubicBezTo>
                  <a:cubicBezTo>
                    <a:pt x="2875" y="2834"/>
                    <a:pt x="2777" y="2707"/>
                    <a:pt x="2502" y="2428"/>
                  </a:cubicBezTo>
                  <a:cubicBezTo>
                    <a:pt x="1710" y="16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204;p14"/>
            <p:cNvSpPr/>
            <p:nvPr/>
          </p:nvSpPr>
          <p:spPr bwMode="auto">
            <a:xfrm>
              <a:off x="1876375" y="4015200"/>
              <a:ext cx="70650" cy="70325"/>
            </a:xfrm>
            <a:custGeom>
              <a:avLst/>
              <a:gdLst>
                <a:gd name="T0" fmla="*/ 1 w 2826"/>
                <a:gd name="T1" fmla="*/ 1 h 2813"/>
                <a:gd name="T2" fmla="*/ 2391 w 2826"/>
                <a:gd name="T3" fmla="*/ 2453 h 2813"/>
                <a:gd name="T4" fmla="*/ 2803 w 2826"/>
                <a:gd name="T5" fmla="*/ 2812 h 2813"/>
                <a:gd name="T6" fmla="*/ 2810 w 2826"/>
                <a:gd name="T7" fmla="*/ 2810 h 2813"/>
                <a:gd name="T8" fmla="*/ 2457 w 2826"/>
                <a:gd name="T9" fmla="*/ 2387 h 2813"/>
                <a:gd name="T10" fmla="*/ 1 w 2826"/>
                <a:gd name="T11" fmla="*/ 1 h 2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6" h="2813" extrusionOk="0">
                  <a:moveTo>
                    <a:pt x="1" y="1"/>
                  </a:moveTo>
                  <a:cubicBezTo>
                    <a:pt x="1" y="5"/>
                    <a:pt x="1616" y="1682"/>
                    <a:pt x="2391" y="2453"/>
                  </a:cubicBezTo>
                  <a:cubicBezTo>
                    <a:pt x="2658" y="2720"/>
                    <a:pt x="2775" y="2812"/>
                    <a:pt x="2803" y="2812"/>
                  </a:cubicBezTo>
                  <a:cubicBezTo>
                    <a:pt x="2806" y="2812"/>
                    <a:pt x="2808" y="2811"/>
                    <a:pt x="2810" y="2810"/>
                  </a:cubicBezTo>
                  <a:cubicBezTo>
                    <a:pt x="2826" y="2789"/>
                    <a:pt x="2728" y="2662"/>
                    <a:pt x="2457" y="2387"/>
                  </a:cubicBezTo>
                  <a:cubicBezTo>
                    <a:pt x="1678" y="16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205;p14"/>
            <p:cNvSpPr/>
            <p:nvPr/>
          </p:nvSpPr>
          <p:spPr bwMode="auto">
            <a:xfrm>
              <a:off x="1877600" y="4016325"/>
              <a:ext cx="69325" cy="69050"/>
            </a:xfrm>
            <a:custGeom>
              <a:avLst/>
              <a:gdLst>
                <a:gd name="T0" fmla="*/ 1 w 2773"/>
                <a:gd name="T1" fmla="*/ 1 h 2762"/>
                <a:gd name="T2" fmla="*/ 2346 w 2773"/>
                <a:gd name="T3" fmla="*/ 2412 h 2762"/>
                <a:gd name="T4" fmla="*/ 2752 w 2773"/>
                <a:gd name="T5" fmla="*/ 2762 h 2762"/>
                <a:gd name="T6" fmla="*/ 2756 w 2773"/>
                <a:gd name="T7" fmla="*/ 2760 h 2762"/>
                <a:gd name="T8" fmla="*/ 2408 w 2773"/>
                <a:gd name="T9" fmla="*/ 2350 h 2762"/>
                <a:gd name="T10" fmla="*/ 1 w 2773"/>
                <a:gd name="T11" fmla="*/ 1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3" h="2762" extrusionOk="0">
                  <a:moveTo>
                    <a:pt x="1" y="1"/>
                  </a:moveTo>
                  <a:cubicBezTo>
                    <a:pt x="1" y="5"/>
                    <a:pt x="1584" y="1653"/>
                    <a:pt x="2346" y="2412"/>
                  </a:cubicBezTo>
                  <a:cubicBezTo>
                    <a:pt x="2613" y="2682"/>
                    <a:pt x="2724" y="2762"/>
                    <a:pt x="2752" y="2762"/>
                  </a:cubicBezTo>
                  <a:cubicBezTo>
                    <a:pt x="2754" y="2762"/>
                    <a:pt x="2755" y="2761"/>
                    <a:pt x="2756" y="2760"/>
                  </a:cubicBezTo>
                  <a:cubicBezTo>
                    <a:pt x="2773" y="2744"/>
                    <a:pt x="2679" y="2621"/>
                    <a:pt x="2408" y="2350"/>
                  </a:cubicBezTo>
                  <a:cubicBezTo>
                    <a:pt x="1645" y="15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206;p14"/>
            <p:cNvSpPr/>
            <p:nvPr/>
          </p:nvSpPr>
          <p:spPr bwMode="auto">
            <a:xfrm>
              <a:off x="1878725" y="4017675"/>
              <a:ext cx="68200" cy="67700"/>
            </a:xfrm>
            <a:custGeom>
              <a:avLst/>
              <a:gdLst>
                <a:gd name="T0" fmla="*/ 1 w 2728"/>
                <a:gd name="T1" fmla="*/ 0 h 2708"/>
                <a:gd name="T2" fmla="*/ 1 w 2728"/>
                <a:gd name="T3" fmla="*/ 0 h 2708"/>
                <a:gd name="T4" fmla="*/ 2305 w 2728"/>
                <a:gd name="T5" fmla="*/ 2362 h 2708"/>
                <a:gd name="T6" fmla="*/ 2707 w 2728"/>
                <a:gd name="T7" fmla="*/ 2708 h 2708"/>
                <a:gd name="T8" fmla="*/ 2711 w 2728"/>
                <a:gd name="T9" fmla="*/ 2706 h 2708"/>
                <a:gd name="T10" fmla="*/ 2367 w 2728"/>
                <a:gd name="T11" fmla="*/ 2300 h 2708"/>
                <a:gd name="T12" fmla="*/ 1 w 2728"/>
                <a:gd name="T13" fmla="*/ 0 h 2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270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9" y="1612"/>
                    <a:pt x="2305" y="2362"/>
                  </a:cubicBezTo>
                  <a:cubicBezTo>
                    <a:pt x="2568" y="2629"/>
                    <a:pt x="2679" y="2708"/>
                    <a:pt x="2707" y="2708"/>
                  </a:cubicBezTo>
                  <a:cubicBezTo>
                    <a:pt x="2709" y="2708"/>
                    <a:pt x="2710" y="2707"/>
                    <a:pt x="2711" y="2706"/>
                  </a:cubicBezTo>
                  <a:cubicBezTo>
                    <a:pt x="2728" y="2690"/>
                    <a:pt x="2634" y="2567"/>
                    <a:pt x="2367" y="2300"/>
                  </a:cubicBezTo>
                  <a:cubicBezTo>
                    <a:pt x="1621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207;p14"/>
            <p:cNvSpPr/>
            <p:nvPr/>
          </p:nvSpPr>
          <p:spPr bwMode="auto">
            <a:xfrm>
              <a:off x="1879875" y="4018800"/>
              <a:ext cx="67050" cy="66575"/>
            </a:xfrm>
            <a:custGeom>
              <a:avLst/>
              <a:gdLst>
                <a:gd name="T0" fmla="*/ 4 w 2682"/>
                <a:gd name="T1" fmla="*/ 0 h 2663"/>
                <a:gd name="T2" fmla="*/ 2268 w 2682"/>
                <a:gd name="T3" fmla="*/ 2321 h 2663"/>
                <a:gd name="T4" fmla="*/ 2661 w 2682"/>
                <a:gd name="T5" fmla="*/ 2663 h 2663"/>
                <a:gd name="T6" fmla="*/ 2665 w 2682"/>
                <a:gd name="T7" fmla="*/ 2661 h 2663"/>
                <a:gd name="T8" fmla="*/ 2329 w 2682"/>
                <a:gd name="T9" fmla="*/ 2260 h 2663"/>
                <a:gd name="T10" fmla="*/ 4 w 2682"/>
                <a:gd name="T11" fmla="*/ 0 h 2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2" h="2663" extrusionOk="0">
                  <a:moveTo>
                    <a:pt x="4" y="0"/>
                  </a:moveTo>
                  <a:cubicBezTo>
                    <a:pt x="0" y="0"/>
                    <a:pt x="1530" y="1587"/>
                    <a:pt x="2268" y="2321"/>
                  </a:cubicBezTo>
                  <a:cubicBezTo>
                    <a:pt x="2527" y="2584"/>
                    <a:pt x="2634" y="2663"/>
                    <a:pt x="2661" y="2663"/>
                  </a:cubicBezTo>
                  <a:cubicBezTo>
                    <a:pt x="2663" y="2663"/>
                    <a:pt x="2664" y="2662"/>
                    <a:pt x="2665" y="2661"/>
                  </a:cubicBezTo>
                  <a:cubicBezTo>
                    <a:pt x="2682" y="2645"/>
                    <a:pt x="2588" y="2522"/>
                    <a:pt x="2329" y="2260"/>
                  </a:cubicBezTo>
                  <a:cubicBezTo>
                    <a:pt x="1595" y="152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208;p14"/>
            <p:cNvSpPr/>
            <p:nvPr/>
          </p:nvSpPr>
          <p:spPr bwMode="auto">
            <a:xfrm>
              <a:off x="1881200" y="4019925"/>
              <a:ext cx="65825" cy="65450"/>
            </a:xfrm>
            <a:custGeom>
              <a:avLst/>
              <a:gdLst>
                <a:gd name="T0" fmla="*/ 0 w 2633"/>
                <a:gd name="T1" fmla="*/ 0 h 2618"/>
                <a:gd name="T2" fmla="*/ 2219 w 2633"/>
                <a:gd name="T3" fmla="*/ 2280 h 2618"/>
                <a:gd name="T4" fmla="*/ 2608 w 2633"/>
                <a:gd name="T5" fmla="*/ 2618 h 2618"/>
                <a:gd name="T6" fmla="*/ 2612 w 2633"/>
                <a:gd name="T7" fmla="*/ 2616 h 2618"/>
                <a:gd name="T8" fmla="*/ 2280 w 2633"/>
                <a:gd name="T9" fmla="*/ 2219 h 2618"/>
                <a:gd name="T10" fmla="*/ 0 w 2633"/>
                <a:gd name="T11" fmla="*/ 0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3" h="2618" extrusionOk="0">
                  <a:moveTo>
                    <a:pt x="0" y="0"/>
                  </a:moveTo>
                  <a:cubicBezTo>
                    <a:pt x="0" y="4"/>
                    <a:pt x="1497" y="1558"/>
                    <a:pt x="2219" y="2280"/>
                  </a:cubicBezTo>
                  <a:cubicBezTo>
                    <a:pt x="2474" y="2539"/>
                    <a:pt x="2581" y="2618"/>
                    <a:pt x="2608" y="2618"/>
                  </a:cubicBezTo>
                  <a:cubicBezTo>
                    <a:pt x="2610" y="2618"/>
                    <a:pt x="2611" y="2617"/>
                    <a:pt x="2612" y="2616"/>
                  </a:cubicBezTo>
                  <a:cubicBezTo>
                    <a:pt x="2633" y="2600"/>
                    <a:pt x="2543" y="2481"/>
                    <a:pt x="2280" y="2219"/>
                  </a:cubicBezTo>
                  <a:cubicBezTo>
                    <a:pt x="1559" y="149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209;p14"/>
            <p:cNvSpPr/>
            <p:nvPr/>
          </p:nvSpPr>
          <p:spPr bwMode="auto">
            <a:xfrm>
              <a:off x="1882325" y="4021050"/>
              <a:ext cx="64600" cy="64150"/>
            </a:xfrm>
            <a:custGeom>
              <a:avLst/>
              <a:gdLst>
                <a:gd name="T0" fmla="*/ 1 w 2584"/>
                <a:gd name="T1" fmla="*/ 0 h 2566"/>
                <a:gd name="T2" fmla="*/ 2174 w 2584"/>
                <a:gd name="T3" fmla="*/ 2235 h 2566"/>
                <a:gd name="T4" fmla="*/ 2556 w 2584"/>
                <a:gd name="T5" fmla="*/ 2565 h 2566"/>
                <a:gd name="T6" fmla="*/ 2563 w 2584"/>
                <a:gd name="T7" fmla="*/ 2563 h 2566"/>
                <a:gd name="T8" fmla="*/ 2235 w 2584"/>
                <a:gd name="T9" fmla="*/ 2174 h 2566"/>
                <a:gd name="T10" fmla="*/ 1 w 2584"/>
                <a:gd name="T11" fmla="*/ 0 h 2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4" h="2566" extrusionOk="0">
                  <a:moveTo>
                    <a:pt x="1" y="0"/>
                  </a:moveTo>
                  <a:cubicBezTo>
                    <a:pt x="1" y="9"/>
                    <a:pt x="1464" y="1530"/>
                    <a:pt x="2174" y="2235"/>
                  </a:cubicBezTo>
                  <a:cubicBezTo>
                    <a:pt x="2424" y="2485"/>
                    <a:pt x="2524" y="2565"/>
                    <a:pt x="2556" y="2565"/>
                  </a:cubicBezTo>
                  <a:cubicBezTo>
                    <a:pt x="2559" y="2565"/>
                    <a:pt x="2562" y="2565"/>
                    <a:pt x="2563" y="2563"/>
                  </a:cubicBezTo>
                  <a:cubicBezTo>
                    <a:pt x="2584" y="2551"/>
                    <a:pt x="2490" y="2432"/>
                    <a:pt x="2235" y="2174"/>
                  </a:cubicBezTo>
                  <a:cubicBezTo>
                    <a:pt x="1526" y="14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210;p14"/>
            <p:cNvSpPr/>
            <p:nvPr/>
          </p:nvSpPr>
          <p:spPr bwMode="auto">
            <a:xfrm>
              <a:off x="1883450" y="4022375"/>
              <a:ext cx="63475" cy="63000"/>
            </a:xfrm>
            <a:custGeom>
              <a:avLst/>
              <a:gdLst>
                <a:gd name="T0" fmla="*/ 1 w 2539"/>
                <a:gd name="T1" fmla="*/ 1 h 2520"/>
                <a:gd name="T2" fmla="*/ 1 w 2539"/>
                <a:gd name="T3" fmla="*/ 1 h 2520"/>
                <a:gd name="T4" fmla="*/ 2133 w 2539"/>
                <a:gd name="T5" fmla="*/ 2194 h 2520"/>
                <a:gd name="T6" fmla="*/ 2513 w 2539"/>
                <a:gd name="T7" fmla="*/ 2520 h 2520"/>
                <a:gd name="T8" fmla="*/ 2518 w 2539"/>
                <a:gd name="T9" fmla="*/ 2518 h 2520"/>
                <a:gd name="T10" fmla="*/ 2194 w 2539"/>
                <a:gd name="T11" fmla="*/ 2133 h 2520"/>
                <a:gd name="T12" fmla="*/ 1 w 2539"/>
                <a:gd name="T13" fmla="*/ 1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9" h="252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0" y="1497"/>
                    <a:pt x="2133" y="2194"/>
                  </a:cubicBezTo>
                  <a:cubicBezTo>
                    <a:pt x="2383" y="2445"/>
                    <a:pt x="2486" y="2520"/>
                    <a:pt x="2513" y="2520"/>
                  </a:cubicBezTo>
                  <a:cubicBezTo>
                    <a:pt x="2515" y="2520"/>
                    <a:pt x="2517" y="2519"/>
                    <a:pt x="2518" y="2518"/>
                  </a:cubicBezTo>
                  <a:cubicBezTo>
                    <a:pt x="2539" y="2502"/>
                    <a:pt x="2445" y="2383"/>
                    <a:pt x="2194" y="2133"/>
                  </a:cubicBezTo>
                  <a:cubicBezTo>
                    <a:pt x="1497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211;p14"/>
            <p:cNvSpPr/>
            <p:nvPr/>
          </p:nvSpPr>
          <p:spPr bwMode="auto">
            <a:xfrm>
              <a:off x="1884575" y="4023500"/>
              <a:ext cx="62350" cy="61875"/>
            </a:xfrm>
            <a:custGeom>
              <a:avLst/>
              <a:gdLst>
                <a:gd name="T0" fmla="*/ 9 w 2494"/>
                <a:gd name="T1" fmla="*/ 1 h 2475"/>
                <a:gd name="T2" fmla="*/ 9 w 2494"/>
                <a:gd name="T3" fmla="*/ 1 h 2475"/>
                <a:gd name="T4" fmla="*/ 2092 w 2494"/>
                <a:gd name="T5" fmla="*/ 2154 h 2475"/>
                <a:gd name="T6" fmla="*/ 2468 w 2494"/>
                <a:gd name="T7" fmla="*/ 2475 h 2475"/>
                <a:gd name="T8" fmla="*/ 2473 w 2494"/>
                <a:gd name="T9" fmla="*/ 2473 h 2475"/>
                <a:gd name="T10" fmla="*/ 2154 w 2494"/>
                <a:gd name="T11" fmla="*/ 2092 h 2475"/>
                <a:gd name="T12" fmla="*/ 9 w 2494"/>
                <a:gd name="T13" fmla="*/ 1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4" h="2475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411" y="1469"/>
                    <a:pt x="2092" y="2154"/>
                  </a:cubicBezTo>
                  <a:cubicBezTo>
                    <a:pt x="2339" y="2400"/>
                    <a:pt x="2441" y="2475"/>
                    <a:pt x="2468" y="2475"/>
                  </a:cubicBezTo>
                  <a:cubicBezTo>
                    <a:pt x="2470" y="2475"/>
                    <a:pt x="2472" y="2474"/>
                    <a:pt x="2473" y="2473"/>
                  </a:cubicBezTo>
                  <a:cubicBezTo>
                    <a:pt x="2494" y="2457"/>
                    <a:pt x="2408" y="2342"/>
                    <a:pt x="2154" y="2092"/>
                  </a:cubicBezTo>
                  <a:cubicBezTo>
                    <a:pt x="1473" y="141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212;p14"/>
            <p:cNvSpPr/>
            <p:nvPr/>
          </p:nvSpPr>
          <p:spPr bwMode="auto">
            <a:xfrm>
              <a:off x="1885800" y="4024625"/>
              <a:ext cx="61125" cy="60575"/>
            </a:xfrm>
            <a:custGeom>
              <a:avLst/>
              <a:gdLst>
                <a:gd name="T0" fmla="*/ 5 w 2445"/>
                <a:gd name="T1" fmla="*/ 1 h 2423"/>
                <a:gd name="T2" fmla="*/ 5 w 2445"/>
                <a:gd name="T3" fmla="*/ 1 h 2423"/>
                <a:gd name="T4" fmla="*/ 2055 w 2445"/>
                <a:gd name="T5" fmla="*/ 2104 h 2423"/>
                <a:gd name="T6" fmla="*/ 2422 w 2445"/>
                <a:gd name="T7" fmla="*/ 2423 h 2423"/>
                <a:gd name="T8" fmla="*/ 2428 w 2445"/>
                <a:gd name="T9" fmla="*/ 2420 h 2423"/>
                <a:gd name="T10" fmla="*/ 2113 w 2445"/>
                <a:gd name="T11" fmla="*/ 2047 h 2423"/>
                <a:gd name="T12" fmla="*/ 5 w 2445"/>
                <a:gd name="T13" fmla="*/ 1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5" h="24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383" y="1436"/>
                    <a:pt x="2055" y="2104"/>
                  </a:cubicBezTo>
                  <a:cubicBezTo>
                    <a:pt x="2297" y="2346"/>
                    <a:pt x="2394" y="2423"/>
                    <a:pt x="2422" y="2423"/>
                  </a:cubicBezTo>
                  <a:cubicBezTo>
                    <a:pt x="2425" y="2423"/>
                    <a:pt x="2427" y="2422"/>
                    <a:pt x="2428" y="2420"/>
                  </a:cubicBezTo>
                  <a:cubicBezTo>
                    <a:pt x="2445" y="2408"/>
                    <a:pt x="2359" y="2293"/>
                    <a:pt x="2113" y="2047"/>
                  </a:cubicBezTo>
                  <a:cubicBezTo>
                    <a:pt x="1441" y="13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213;p14"/>
            <p:cNvSpPr/>
            <p:nvPr/>
          </p:nvSpPr>
          <p:spPr bwMode="auto">
            <a:xfrm>
              <a:off x="1887050" y="4025875"/>
              <a:ext cx="59775" cy="59325"/>
            </a:xfrm>
            <a:custGeom>
              <a:avLst/>
              <a:gdLst>
                <a:gd name="T0" fmla="*/ 0 w 2391"/>
                <a:gd name="T1" fmla="*/ 0 h 2373"/>
                <a:gd name="T2" fmla="*/ 0 w 2391"/>
                <a:gd name="T3" fmla="*/ 0 h 2373"/>
                <a:gd name="T4" fmla="*/ 2005 w 2391"/>
                <a:gd name="T5" fmla="*/ 2059 h 2373"/>
                <a:gd name="T6" fmla="*/ 2368 w 2391"/>
                <a:gd name="T7" fmla="*/ 2373 h 2373"/>
                <a:gd name="T8" fmla="*/ 2374 w 2391"/>
                <a:gd name="T9" fmla="*/ 2370 h 2373"/>
                <a:gd name="T10" fmla="*/ 2063 w 2391"/>
                <a:gd name="T11" fmla="*/ 2001 h 2373"/>
                <a:gd name="T12" fmla="*/ 0 w 2391"/>
                <a:gd name="T13" fmla="*/ 0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1" h="237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349" y="1407"/>
                    <a:pt x="2005" y="2059"/>
                  </a:cubicBezTo>
                  <a:cubicBezTo>
                    <a:pt x="2243" y="2296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4" y="2370"/>
                  </a:cubicBezTo>
                  <a:cubicBezTo>
                    <a:pt x="2391" y="2358"/>
                    <a:pt x="2301" y="2243"/>
                    <a:pt x="2063" y="2001"/>
                  </a:cubicBezTo>
                  <a:cubicBezTo>
                    <a:pt x="1409" y="1347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214;p14"/>
            <p:cNvSpPr/>
            <p:nvPr/>
          </p:nvSpPr>
          <p:spPr bwMode="auto">
            <a:xfrm>
              <a:off x="1888175" y="4027100"/>
              <a:ext cx="58650" cy="58275"/>
            </a:xfrm>
            <a:custGeom>
              <a:avLst/>
              <a:gdLst>
                <a:gd name="T0" fmla="*/ 0 w 2346"/>
                <a:gd name="T1" fmla="*/ 0 h 2331"/>
                <a:gd name="T2" fmla="*/ 0 w 2346"/>
                <a:gd name="T3" fmla="*/ 0 h 2331"/>
                <a:gd name="T4" fmla="*/ 1964 w 2346"/>
                <a:gd name="T5" fmla="*/ 2022 h 2331"/>
                <a:gd name="T6" fmla="*/ 2324 w 2346"/>
                <a:gd name="T7" fmla="*/ 2331 h 2331"/>
                <a:gd name="T8" fmla="*/ 2329 w 2346"/>
                <a:gd name="T9" fmla="*/ 2329 h 2331"/>
                <a:gd name="T10" fmla="*/ 2022 w 2346"/>
                <a:gd name="T11" fmla="*/ 1964 h 2331"/>
                <a:gd name="T12" fmla="*/ 0 w 2346"/>
                <a:gd name="T13" fmla="*/ 0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6" h="233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25" y="1374"/>
                    <a:pt x="1964" y="2022"/>
                  </a:cubicBezTo>
                  <a:cubicBezTo>
                    <a:pt x="2203" y="2257"/>
                    <a:pt x="2298" y="2331"/>
                    <a:pt x="2324" y="2331"/>
                  </a:cubicBezTo>
                  <a:cubicBezTo>
                    <a:pt x="2326" y="2331"/>
                    <a:pt x="2328" y="2330"/>
                    <a:pt x="2329" y="2329"/>
                  </a:cubicBezTo>
                  <a:cubicBezTo>
                    <a:pt x="2346" y="2313"/>
                    <a:pt x="2264" y="2206"/>
                    <a:pt x="2022" y="1964"/>
                  </a:cubicBezTo>
                  <a:cubicBezTo>
                    <a:pt x="1375" y="1318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215;p14"/>
            <p:cNvSpPr/>
            <p:nvPr/>
          </p:nvSpPr>
          <p:spPr bwMode="auto">
            <a:xfrm>
              <a:off x="1889300" y="4028225"/>
              <a:ext cx="57525" cy="56850"/>
            </a:xfrm>
            <a:custGeom>
              <a:avLst/>
              <a:gdLst>
                <a:gd name="T0" fmla="*/ 9 w 2301"/>
                <a:gd name="T1" fmla="*/ 0 h 2274"/>
                <a:gd name="T2" fmla="*/ 9 w 2301"/>
                <a:gd name="T3" fmla="*/ 0 h 2274"/>
                <a:gd name="T4" fmla="*/ 1932 w 2301"/>
                <a:gd name="T5" fmla="*/ 1969 h 2274"/>
                <a:gd name="T6" fmla="*/ 2279 w 2301"/>
                <a:gd name="T7" fmla="*/ 2274 h 2274"/>
                <a:gd name="T8" fmla="*/ 2284 w 2301"/>
                <a:gd name="T9" fmla="*/ 2272 h 2274"/>
                <a:gd name="T10" fmla="*/ 1981 w 2301"/>
                <a:gd name="T11" fmla="*/ 1919 h 2274"/>
                <a:gd name="T12" fmla="*/ 9 w 2301"/>
                <a:gd name="T13" fmla="*/ 0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1" h="227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1296" y="1345"/>
                    <a:pt x="1932" y="1969"/>
                  </a:cubicBezTo>
                  <a:cubicBezTo>
                    <a:pt x="2162" y="2203"/>
                    <a:pt x="2253" y="2274"/>
                    <a:pt x="2279" y="2274"/>
                  </a:cubicBezTo>
                  <a:cubicBezTo>
                    <a:pt x="2281" y="2274"/>
                    <a:pt x="2283" y="2273"/>
                    <a:pt x="2284" y="2272"/>
                  </a:cubicBezTo>
                  <a:cubicBezTo>
                    <a:pt x="2301" y="2264"/>
                    <a:pt x="2219" y="2153"/>
                    <a:pt x="1981" y="1919"/>
                  </a:cubicBezTo>
                  <a:cubicBezTo>
                    <a:pt x="1350" y="129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216;p14"/>
            <p:cNvSpPr/>
            <p:nvPr/>
          </p:nvSpPr>
          <p:spPr bwMode="auto">
            <a:xfrm>
              <a:off x="1890525" y="4029450"/>
              <a:ext cx="56300" cy="55650"/>
            </a:xfrm>
            <a:custGeom>
              <a:avLst/>
              <a:gdLst>
                <a:gd name="T0" fmla="*/ 5 w 2252"/>
                <a:gd name="T1" fmla="*/ 1 h 2226"/>
                <a:gd name="T2" fmla="*/ 5 w 2252"/>
                <a:gd name="T3" fmla="*/ 1 h 2226"/>
                <a:gd name="T4" fmla="*/ 1887 w 2252"/>
                <a:gd name="T5" fmla="*/ 1928 h 2226"/>
                <a:gd name="T6" fmla="*/ 2228 w 2252"/>
                <a:gd name="T7" fmla="*/ 2226 h 2226"/>
                <a:gd name="T8" fmla="*/ 2235 w 2252"/>
                <a:gd name="T9" fmla="*/ 2223 h 2226"/>
                <a:gd name="T10" fmla="*/ 1936 w 2252"/>
                <a:gd name="T11" fmla="*/ 1875 h 2226"/>
                <a:gd name="T12" fmla="*/ 5 w 2252"/>
                <a:gd name="T13" fmla="*/ 1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2" h="22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68" y="1317"/>
                    <a:pt x="1887" y="1928"/>
                  </a:cubicBezTo>
                  <a:cubicBezTo>
                    <a:pt x="2109" y="2153"/>
                    <a:pt x="2200" y="2226"/>
                    <a:pt x="2228" y="2226"/>
                  </a:cubicBezTo>
                  <a:cubicBezTo>
                    <a:pt x="2231" y="2226"/>
                    <a:pt x="2234" y="2225"/>
                    <a:pt x="2235" y="2223"/>
                  </a:cubicBezTo>
                  <a:cubicBezTo>
                    <a:pt x="2252" y="2207"/>
                    <a:pt x="2170" y="2104"/>
                    <a:pt x="1936" y="1875"/>
                  </a:cubicBezTo>
                  <a:cubicBezTo>
                    <a:pt x="1323" y="1261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217;p14"/>
            <p:cNvSpPr/>
            <p:nvPr/>
          </p:nvSpPr>
          <p:spPr bwMode="auto">
            <a:xfrm>
              <a:off x="1891650" y="4030575"/>
              <a:ext cx="54975" cy="54525"/>
            </a:xfrm>
            <a:custGeom>
              <a:avLst/>
              <a:gdLst>
                <a:gd name="T0" fmla="*/ 5 w 2199"/>
                <a:gd name="T1" fmla="*/ 1 h 2181"/>
                <a:gd name="T2" fmla="*/ 5 w 2199"/>
                <a:gd name="T3" fmla="*/ 1 h 2181"/>
                <a:gd name="T4" fmla="*/ 1842 w 2199"/>
                <a:gd name="T5" fmla="*/ 1887 h 2181"/>
                <a:gd name="T6" fmla="*/ 2179 w 2199"/>
                <a:gd name="T7" fmla="*/ 2181 h 2181"/>
                <a:gd name="T8" fmla="*/ 2186 w 2199"/>
                <a:gd name="T9" fmla="*/ 2178 h 2181"/>
                <a:gd name="T10" fmla="*/ 1891 w 2199"/>
                <a:gd name="T11" fmla="*/ 1834 h 2181"/>
                <a:gd name="T12" fmla="*/ 5 w 2199"/>
                <a:gd name="T13" fmla="*/ 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9" h="21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35" y="1288"/>
                    <a:pt x="1842" y="1887"/>
                  </a:cubicBezTo>
                  <a:cubicBezTo>
                    <a:pt x="2064" y="2109"/>
                    <a:pt x="2152" y="2181"/>
                    <a:pt x="2179" y="2181"/>
                  </a:cubicBezTo>
                  <a:cubicBezTo>
                    <a:pt x="2182" y="2181"/>
                    <a:pt x="2185" y="2180"/>
                    <a:pt x="2186" y="2178"/>
                  </a:cubicBezTo>
                  <a:cubicBezTo>
                    <a:pt x="2199" y="2162"/>
                    <a:pt x="2125" y="2067"/>
                    <a:pt x="1891" y="1834"/>
                  </a:cubicBezTo>
                  <a:cubicBezTo>
                    <a:pt x="1293" y="1232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218;p14"/>
            <p:cNvSpPr/>
            <p:nvPr/>
          </p:nvSpPr>
          <p:spPr bwMode="auto">
            <a:xfrm>
              <a:off x="1892975" y="4031700"/>
              <a:ext cx="53550" cy="53300"/>
            </a:xfrm>
            <a:custGeom>
              <a:avLst/>
              <a:gdLst>
                <a:gd name="T0" fmla="*/ 1 w 2142"/>
                <a:gd name="T1" fmla="*/ 1 h 2132"/>
                <a:gd name="T2" fmla="*/ 1 w 2142"/>
                <a:gd name="T3" fmla="*/ 1 h 2132"/>
                <a:gd name="T4" fmla="*/ 1789 w 2142"/>
                <a:gd name="T5" fmla="*/ 1842 h 2132"/>
                <a:gd name="T6" fmla="*/ 2120 w 2142"/>
                <a:gd name="T7" fmla="*/ 2131 h 2132"/>
                <a:gd name="T8" fmla="*/ 2125 w 2142"/>
                <a:gd name="T9" fmla="*/ 2129 h 2132"/>
                <a:gd name="T10" fmla="*/ 1838 w 2142"/>
                <a:gd name="T11" fmla="*/ 1789 h 2132"/>
                <a:gd name="T12" fmla="*/ 1 w 2142"/>
                <a:gd name="T13" fmla="*/ 1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2" h="21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02" y="1256"/>
                    <a:pt x="1789" y="1842"/>
                  </a:cubicBezTo>
                  <a:cubicBezTo>
                    <a:pt x="2008" y="2057"/>
                    <a:pt x="2096" y="2131"/>
                    <a:pt x="2120" y="2131"/>
                  </a:cubicBezTo>
                  <a:cubicBezTo>
                    <a:pt x="2122" y="2131"/>
                    <a:pt x="2124" y="2131"/>
                    <a:pt x="2125" y="2129"/>
                  </a:cubicBezTo>
                  <a:cubicBezTo>
                    <a:pt x="2141" y="2113"/>
                    <a:pt x="2064" y="2014"/>
                    <a:pt x="1838" y="1789"/>
                  </a:cubicBezTo>
                  <a:cubicBezTo>
                    <a:pt x="1257" y="120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219;p14"/>
            <p:cNvSpPr/>
            <p:nvPr/>
          </p:nvSpPr>
          <p:spPr bwMode="auto">
            <a:xfrm>
              <a:off x="1894125" y="4033050"/>
              <a:ext cx="52400" cy="52050"/>
            </a:xfrm>
            <a:custGeom>
              <a:avLst/>
              <a:gdLst>
                <a:gd name="T0" fmla="*/ 0 w 2096"/>
                <a:gd name="T1" fmla="*/ 0 h 2082"/>
                <a:gd name="T2" fmla="*/ 0 w 2096"/>
                <a:gd name="T3" fmla="*/ 0 h 2082"/>
                <a:gd name="T4" fmla="*/ 1747 w 2096"/>
                <a:gd name="T5" fmla="*/ 1796 h 2082"/>
                <a:gd name="T6" fmla="*/ 2073 w 2096"/>
                <a:gd name="T7" fmla="*/ 2082 h 2082"/>
                <a:gd name="T8" fmla="*/ 2079 w 2096"/>
                <a:gd name="T9" fmla="*/ 2079 h 2082"/>
                <a:gd name="T10" fmla="*/ 1800 w 2096"/>
                <a:gd name="T11" fmla="*/ 1747 h 2082"/>
                <a:gd name="T12" fmla="*/ 0 w 2096"/>
                <a:gd name="T13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6" h="208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73" y="1222"/>
                    <a:pt x="1747" y="1796"/>
                  </a:cubicBezTo>
                  <a:cubicBezTo>
                    <a:pt x="1957" y="2010"/>
                    <a:pt x="2048" y="2082"/>
                    <a:pt x="2073" y="2082"/>
                  </a:cubicBezTo>
                  <a:cubicBezTo>
                    <a:pt x="2076" y="2082"/>
                    <a:pt x="2078" y="2081"/>
                    <a:pt x="2079" y="2079"/>
                  </a:cubicBezTo>
                  <a:cubicBezTo>
                    <a:pt x="2095" y="2063"/>
                    <a:pt x="2026" y="1973"/>
                    <a:pt x="1800" y="1747"/>
                  </a:cubicBezTo>
                  <a:cubicBezTo>
                    <a:pt x="1228" y="1175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220;p14"/>
            <p:cNvSpPr/>
            <p:nvPr/>
          </p:nvSpPr>
          <p:spPr bwMode="auto">
            <a:xfrm>
              <a:off x="1895250" y="4034175"/>
              <a:ext cx="51275" cy="50925"/>
            </a:xfrm>
            <a:custGeom>
              <a:avLst/>
              <a:gdLst>
                <a:gd name="T0" fmla="*/ 4 w 2051"/>
                <a:gd name="T1" fmla="*/ 0 h 2037"/>
                <a:gd name="T2" fmla="*/ 4 w 2051"/>
                <a:gd name="T3" fmla="*/ 0 h 2037"/>
                <a:gd name="T4" fmla="*/ 1706 w 2051"/>
                <a:gd name="T5" fmla="*/ 1759 h 2037"/>
                <a:gd name="T6" fmla="*/ 2028 w 2051"/>
                <a:gd name="T7" fmla="*/ 2037 h 2037"/>
                <a:gd name="T8" fmla="*/ 2034 w 2051"/>
                <a:gd name="T9" fmla="*/ 2034 h 2037"/>
                <a:gd name="T10" fmla="*/ 1759 w 2051"/>
                <a:gd name="T11" fmla="*/ 1706 h 2037"/>
                <a:gd name="T12" fmla="*/ 4 w 2051"/>
                <a:gd name="T13" fmla="*/ 0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1" h="203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48" y="1194"/>
                    <a:pt x="1706" y="1759"/>
                  </a:cubicBezTo>
                  <a:cubicBezTo>
                    <a:pt x="1920" y="1966"/>
                    <a:pt x="2005" y="2037"/>
                    <a:pt x="2028" y="2037"/>
                  </a:cubicBezTo>
                  <a:cubicBezTo>
                    <a:pt x="2031" y="2037"/>
                    <a:pt x="2033" y="2036"/>
                    <a:pt x="2034" y="2034"/>
                  </a:cubicBezTo>
                  <a:cubicBezTo>
                    <a:pt x="2050" y="2018"/>
                    <a:pt x="1981" y="1928"/>
                    <a:pt x="1759" y="1706"/>
                  </a:cubicBezTo>
                  <a:cubicBezTo>
                    <a:pt x="1203" y="11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221;p14"/>
            <p:cNvSpPr/>
            <p:nvPr/>
          </p:nvSpPr>
          <p:spPr bwMode="auto">
            <a:xfrm>
              <a:off x="1896375" y="4035300"/>
              <a:ext cx="50150" cy="49700"/>
            </a:xfrm>
            <a:custGeom>
              <a:avLst/>
              <a:gdLst>
                <a:gd name="T0" fmla="*/ 9 w 2006"/>
                <a:gd name="T1" fmla="*/ 0 h 1988"/>
                <a:gd name="T2" fmla="*/ 8 w 2006"/>
                <a:gd name="T3" fmla="*/ 0 h 1988"/>
                <a:gd name="T4" fmla="*/ 1669 w 2006"/>
                <a:gd name="T5" fmla="*/ 1714 h 1988"/>
                <a:gd name="T6" fmla="*/ 1983 w 2006"/>
                <a:gd name="T7" fmla="*/ 1988 h 1988"/>
                <a:gd name="T8" fmla="*/ 1989 w 2006"/>
                <a:gd name="T9" fmla="*/ 1985 h 1988"/>
                <a:gd name="T10" fmla="*/ 1718 w 2006"/>
                <a:gd name="T11" fmla="*/ 1661 h 1988"/>
                <a:gd name="T12" fmla="*/ 9 w 2006"/>
                <a:gd name="T13" fmla="*/ 0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6" h="198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1120" y="1165"/>
                    <a:pt x="1669" y="1714"/>
                  </a:cubicBezTo>
                  <a:cubicBezTo>
                    <a:pt x="1875" y="1920"/>
                    <a:pt x="1959" y="1988"/>
                    <a:pt x="1983" y="1988"/>
                  </a:cubicBezTo>
                  <a:cubicBezTo>
                    <a:pt x="1986" y="1988"/>
                    <a:pt x="1988" y="1987"/>
                    <a:pt x="1989" y="1985"/>
                  </a:cubicBezTo>
                  <a:cubicBezTo>
                    <a:pt x="2005" y="1969"/>
                    <a:pt x="1936" y="1878"/>
                    <a:pt x="1718" y="1661"/>
                  </a:cubicBezTo>
                  <a:cubicBezTo>
                    <a:pt x="1170" y="111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222;p14"/>
            <p:cNvSpPr/>
            <p:nvPr/>
          </p:nvSpPr>
          <p:spPr bwMode="auto">
            <a:xfrm>
              <a:off x="1897700" y="4036425"/>
              <a:ext cx="48725" cy="48575"/>
            </a:xfrm>
            <a:custGeom>
              <a:avLst/>
              <a:gdLst>
                <a:gd name="T0" fmla="*/ 1 w 1949"/>
                <a:gd name="T1" fmla="*/ 0 h 1943"/>
                <a:gd name="T2" fmla="*/ 1 w 1949"/>
                <a:gd name="T3" fmla="*/ 0 h 1943"/>
                <a:gd name="T4" fmla="*/ 1616 w 1949"/>
                <a:gd name="T5" fmla="*/ 1673 h 1943"/>
                <a:gd name="T6" fmla="*/ 1925 w 1949"/>
                <a:gd name="T7" fmla="*/ 1943 h 1943"/>
                <a:gd name="T8" fmla="*/ 1932 w 1949"/>
                <a:gd name="T9" fmla="*/ 1940 h 1943"/>
                <a:gd name="T10" fmla="*/ 1665 w 1949"/>
                <a:gd name="T11" fmla="*/ 1620 h 1943"/>
                <a:gd name="T12" fmla="*/ 1 w 1949"/>
                <a:gd name="T13" fmla="*/ 0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9" h="194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9"/>
                    <a:pt x="1087" y="1136"/>
                    <a:pt x="1616" y="1673"/>
                  </a:cubicBezTo>
                  <a:cubicBezTo>
                    <a:pt x="1818" y="1876"/>
                    <a:pt x="1899" y="1943"/>
                    <a:pt x="1925" y="1943"/>
                  </a:cubicBezTo>
                  <a:cubicBezTo>
                    <a:pt x="1928" y="1943"/>
                    <a:pt x="1930" y="1942"/>
                    <a:pt x="1932" y="1940"/>
                  </a:cubicBezTo>
                  <a:cubicBezTo>
                    <a:pt x="1948" y="1924"/>
                    <a:pt x="1883" y="1838"/>
                    <a:pt x="1665" y="1620"/>
                  </a:cubicBezTo>
                  <a:cubicBezTo>
                    <a:pt x="1133" y="108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223;p14"/>
            <p:cNvSpPr/>
            <p:nvPr/>
          </p:nvSpPr>
          <p:spPr bwMode="auto">
            <a:xfrm>
              <a:off x="1898825" y="4037750"/>
              <a:ext cx="47600" cy="47350"/>
            </a:xfrm>
            <a:custGeom>
              <a:avLst/>
              <a:gdLst>
                <a:gd name="T0" fmla="*/ 1 w 1904"/>
                <a:gd name="T1" fmla="*/ 1 h 1894"/>
                <a:gd name="T2" fmla="*/ 1 w 1904"/>
                <a:gd name="T3" fmla="*/ 1 h 1894"/>
                <a:gd name="T4" fmla="*/ 1575 w 1904"/>
                <a:gd name="T5" fmla="*/ 1629 h 1894"/>
                <a:gd name="T6" fmla="*/ 1880 w 1904"/>
                <a:gd name="T7" fmla="*/ 1894 h 1894"/>
                <a:gd name="T8" fmla="*/ 1887 w 1904"/>
                <a:gd name="T9" fmla="*/ 1891 h 1894"/>
                <a:gd name="T10" fmla="*/ 1625 w 1904"/>
                <a:gd name="T11" fmla="*/ 1579 h 1894"/>
                <a:gd name="T12" fmla="*/ 1 w 1904"/>
                <a:gd name="T13" fmla="*/ 1 h 1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8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59" y="1104"/>
                    <a:pt x="1575" y="1629"/>
                  </a:cubicBezTo>
                  <a:cubicBezTo>
                    <a:pt x="1777" y="1827"/>
                    <a:pt x="1854" y="1894"/>
                    <a:pt x="1880" y="1894"/>
                  </a:cubicBezTo>
                  <a:cubicBezTo>
                    <a:pt x="1883" y="1894"/>
                    <a:pt x="1885" y="1893"/>
                    <a:pt x="1887" y="1891"/>
                  </a:cubicBezTo>
                  <a:cubicBezTo>
                    <a:pt x="1903" y="1875"/>
                    <a:pt x="1838" y="1789"/>
                    <a:pt x="1625" y="1579"/>
                  </a:cubicBezTo>
                  <a:cubicBezTo>
                    <a:pt x="1105" y="1056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224;p14"/>
            <p:cNvSpPr/>
            <p:nvPr/>
          </p:nvSpPr>
          <p:spPr bwMode="auto">
            <a:xfrm>
              <a:off x="1899950" y="4038875"/>
              <a:ext cx="46475" cy="46125"/>
            </a:xfrm>
            <a:custGeom>
              <a:avLst/>
              <a:gdLst>
                <a:gd name="T0" fmla="*/ 9 w 1859"/>
                <a:gd name="T1" fmla="*/ 1 h 1845"/>
                <a:gd name="T2" fmla="*/ 9 w 1859"/>
                <a:gd name="T3" fmla="*/ 1 h 1845"/>
                <a:gd name="T4" fmla="*/ 1534 w 1859"/>
                <a:gd name="T5" fmla="*/ 1584 h 1845"/>
                <a:gd name="T6" fmla="*/ 1835 w 1859"/>
                <a:gd name="T7" fmla="*/ 1845 h 1845"/>
                <a:gd name="T8" fmla="*/ 1842 w 1859"/>
                <a:gd name="T9" fmla="*/ 1842 h 1845"/>
                <a:gd name="T10" fmla="*/ 1588 w 1859"/>
                <a:gd name="T11" fmla="*/ 1534 h 1845"/>
                <a:gd name="T12" fmla="*/ 9 w 1859"/>
                <a:gd name="T13" fmla="*/ 1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9" h="18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034" y="1071"/>
                    <a:pt x="1534" y="1584"/>
                  </a:cubicBezTo>
                  <a:cubicBezTo>
                    <a:pt x="1733" y="1778"/>
                    <a:pt x="1809" y="1845"/>
                    <a:pt x="1835" y="1845"/>
                  </a:cubicBezTo>
                  <a:cubicBezTo>
                    <a:pt x="1838" y="1845"/>
                    <a:pt x="1840" y="1844"/>
                    <a:pt x="1842" y="1842"/>
                  </a:cubicBezTo>
                  <a:cubicBezTo>
                    <a:pt x="1858" y="1826"/>
                    <a:pt x="1793" y="1740"/>
                    <a:pt x="1588" y="1534"/>
                  </a:cubicBezTo>
                  <a:cubicBezTo>
                    <a:pt x="1080" y="102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225;p14"/>
            <p:cNvSpPr/>
            <p:nvPr/>
          </p:nvSpPr>
          <p:spPr bwMode="auto">
            <a:xfrm>
              <a:off x="1901200" y="4040000"/>
              <a:ext cx="45225" cy="44850"/>
            </a:xfrm>
            <a:custGeom>
              <a:avLst/>
              <a:gdLst>
                <a:gd name="T0" fmla="*/ 4 w 1809"/>
                <a:gd name="T1" fmla="*/ 1 h 1794"/>
                <a:gd name="T2" fmla="*/ 4 w 1809"/>
                <a:gd name="T3" fmla="*/ 1 h 1794"/>
                <a:gd name="T4" fmla="*/ 1501 w 1809"/>
                <a:gd name="T5" fmla="*/ 1535 h 1794"/>
                <a:gd name="T6" fmla="*/ 1794 w 1809"/>
                <a:gd name="T7" fmla="*/ 1794 h 1794"/>
                <a:gd name="T8" fmla="*/ 1796 w 1809"/>
                <a:gd name="T9" fmla="*/ 1793 h 1794"/>
                <a:gd name="T10" fmla="*/ 1542 w 1809"/>
                <a:gd name="T11" fmla="*/ 1494 h 1794"/>
                <a:gd name="T12" fmla="*/ 4 w 1809"/>
                <a:gd name="T13" fmla="*/ 1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9" h="179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996" y="1043"/>
                    <a:pt x="1501" y="1535"/>
                  </a:cubicBezTo>
                  <a:cubicBezTo>
                    <a:pt x="1701" y="1734"/>
                    <a:pt x="1778" y="1794"/>
                    <a:pt x="1794" y="1794"/>
                  </a:cubicBezTo>
                  <a:cubicBezTo>
                    <a:pt x="1795" y="1794"/>
                    <a:pt x="1796" y="1793"/>
                    <a:pt x="1796" y="1793"/>
                  </a:cubicBezTo>
                  <a:cubicBezTo>
                    <a:pt x="1808" y="1781"/>
                    <a:pt x="1747" y="1699"/>
                    <a:pt x="1542" y="1494"/>
                  </a:cubicBezTo>
                  <a:cubicBezTo>
                    <a:pt x="1047" y="1003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226;p14"/>
            <p:cNvSpPr/>
            <p:nvPr/>
          </p:nvSpPr>
          <p:spPr bwMode="auto">
            <a:xfrm>
              <a:off x="1902325" y="4041250"/>
              <a:ext cx="43900" cy="43600"/>
            </a:xfrm>
            <a:custGeom>
              <a:avLst/>
              <a:gdLst>
                <a:gd name="T0" fmla="*/ 4 w 1756"/>
                <a:gd name="T1" fmla="*/ 0 h 1744"/>
                <a:gd name="T2" fmla="*/ 4 w 1756"/>
                <a:gd name="T3" fmla="*/ 0 h 1744"/>
                <a:gd name="T4" fmla="*/ 1456 w 1756"/>
                <a:gd name="T5" fmla="*/ 1489 h 1744"/>
                <a:gd name="T6" fmla="*/ 1744 w 1756"/>
                <a:gd name="T7" fmla="*/ 1744 h 1744"/>
                <a:gd name="T8" fmla="*/ 1747 w 1756"/>
                <a:gd name="T9" fmla="*/ 1743 h 1744"/>
                <a:gd name="T10" fmla="*/ 1497 w 1756"/>
                <a:gd name="T11" fmla="*/ 1448 h 1744"/>
                <a:gd name="T12" fmla="*/ 4 w 1756"/>
                <a:gd name="T13" fmla="*/ 0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4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972" y="1013"/>
                    <a:pt x="1456" y="1489"/>
                  </a:cubicBezTo>
                  <a:cubicBezTo>
                    <a:pt x="1650" y="1691"/>
                    <a:pt x="1728" y="1744"/>
                    <a:pt x="1744" y="1744"/>
                  </a:cubicBezTo>
                  <a:cubicBezTo>
                    <a:pt x="1745" y="1744"/>
                    <a:pt x="1746" y="1744"/>
                    <a:pt x="1747" y="1743"/>
                  </a:cubicBezTo>
                  <a:cubicBezTo>
                    <a:pt x="1755" y="1731"/>
                    <a:pt x="1698" y="1649"/>
                    <a:pt x="1497" y="1448"/>
                  </a:cubicBezTo>
                  <a:cubicBezTo>
                    <a:pt x="1023" y="97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227;p14"/>
            <p:cNvSpPr/>
            <p:nvPr/>
          </p:nvSpPr>
          <p:spPr bwMode="auto">
            <a:xfrm>
              <a:off x="1903550" y="4042475"/>
              <a:ext cx="42775" cy="42375"/>
            </a:xfrm>
            <a:custGeom>
              <a:avLst/>
              <a:gdLst>
                <a:gd name="T0" fmla="*/ 0 w 1711"/>
                <a:gd name="T1" fmla="*/ 0 h 1695"/>
                <a:gd name="T2" fmla="*/ 0 w 1711"/>
                <a:gd name="T3" fmla="*/ 0 h 1695"/>
                <a:gd name="T4" fmla="*/ 1411 w 1711"/>
                <a:gd name="T5" fmla="*/ 1444 h 1695"/>
                <a:gd name="T6" fmla="*/ 1695 w 1711"/>
                <a:gd name="T7" fmla="*/ 1695 h 1695"/>
                <a:gd name="T8" fmla="*/ 1698 w 1711"/>
                <a:gd name="T9" fmla="*/ 1694 h 1695"/>
                <a:gd name="T10" fmla="*/ 1452 w 1711"/>
                <a:gd name="T11" fmla="*/ 1407 h 1695"/>
                <a:gd name="T12" fmla="*/ 0 w 1711"/>
                <a:gd name="T13" fmla="*/ 0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1" h="16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9" y="980"/>
                    <a:pt x="1411" y="1444"/>
                  </a:cubicBezTo>
                  <a:cubicBezTo>
                    <a:pt x="1601" y="1642"/>
                    <a:pt x="1679" y="1695"/>
                    <a:pt x="1695" y="1695"/>
                  </a:cubicBezTo>
                  <a:cubicBezTo>
                    <a:pt x="1696" y="1695"/>
                    <a:pt x="1697" y="1695"/>
                    <a:pt x="1698" y="1694"/>
                  </a:cubicBezTo>
                  <a:cubicBezTo>
                    <a:pt x="1710" y="1682"/>
                    <a:pt x="1649" y="1600"/>
                    <a:pt x="1452" y="1407"/>
                  </a:cubicBezTo>
                  <a:cubicBezTo>
                    <a:pt x="985" y="94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228;p14"/>
            <p:cNvSpPr/>
            <p:nvPr/>
          </p:nvSpPr>
          <p:spPr bwMode="auto">
            <a:xfrm>
              <a:off x="1904675" y="4043600"/>
              <a:ext cx="41650" cy="41250"/>
            </a:xfrm>
            <a:custGeom>
              <a:avLst/>
              <a:gdLst>
                <a:gd name="T0" fmla="*/ 9 w 1666"/>
                <a:gd name="T1" fmla="*/ 1 h 1650"/>
                <a:gd name="T2" fmla="*/ 9 w 1666"/>
                <a:gd name="T3" fmla="*/ 1 h 1650"/>
                <a:gd name="T4" fmla="*/ 1370 w 1666"/>
                <a:gd name="T5" fmla="*/ 1407 h 1650"/>
                <a:gd name="T6" fmla="*/ 1650 w 1666"/>
                <a:gd name="T7" fmla="*/ 1650 h 1650"/>
                <a:gd name="T8" fmla="*/ 1653 w 1666"/>
                <a:gd name="T9" fmla="*/ 1649 h 1650"/>
                <a:gd name="T10" fmla="*/ 1411 w 1666"/>
                <a:gd name="T11" fmla="*/ 1366 h 1650"/>
                <a:gd name="T12" fmla="*/ 9 w 1666"/>
                <a:gd name="T13" fmla="*/ 1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6" h="165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915" y="952"/>
                    <a:pt x="1370" y="1407"/>
                  </a:cubicBezTo>
                  <a:cubicBezTo>
                    <a:pt x="1560" y="1597"/>
                    <a:pt x="1634" y="1650"/>
                    <a:pt x="1650" y="1650"/>
                  </a:cubicBezTo>
                  <a:cubicBezTo>
                    <a:pt x="1651" y="1650"/>
                    <a:pt x="1652" y="1650"/>
                    <a:pt x="1653" y="1649"/>
                  </a:cubicBezTo>
                  <a:cubicBezTo>
                    <a:pt x="1665" y="1637"/>
                    <a:pt x="1608" y="1559"/>
                    <a:pt x="1411" y="1366"/>
                  </a:cubicBezTo>
                  <a:cubicBezTo>
                    <a:pt x="961" y="91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229;p14"/>
            <p:cNvSpPr/>
            <p:nvPr/>
          </p:nvSpPr>
          <p:spPr bwMode="auto">
            <a:xfrm>
              <a:off x="1905900" y="4044825"/>
              <a:ext cx="40325" cy="40025"/>
            </a:xfrm>
            <a:custGeom>
              <a:avLst/>
              <a:gdLst>
                <a:gd name="T0" fmla="*/ 5 w 1613"/>
                <a:gd name="T1" fmla="*/ 1 h 1601"/>
                <a:gd name="T2" fmla="*/ 5 w 1613"/>
                <a:gd name="T3" fmla="*/ 1 h 1601"/>
                <a:gd name="T4" fmla="*/ 1325 w 1613"/>
                <a:gd name="T5" fmla="*/ 1362 h 1601"/>
                <a:gd name="T6" fmla="*/ 1600 w 1613"/>
                <a:gd name="T7" fmla="*/ 1601 h 1601"/>
                <a:gd name="T8" fmla="*/ 1604 w 1613"/>
                <a:gd name="T9" fmla="*/ 1600 h 1601"/>
                <a:gd name="T10" fmla="*/ 1366 w 1613"/>
                <a:gd name="T11" fmla="*/ 1321 h 1601"/>
                <a:gd name="T12" fmla="*/ 5 w 1613"/>
                <a:gd name="T13" fmla="*/ 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3" h="160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82" y="923"/>
                    <a:pt x="1325" y="1362"/>
                  </a:cubicBezTo>
                  <a:cubicBezTo>
                    <a:pt x="1512" y="1549"/>
                    <a:pt x="1582" y="1601"/>
                    <a:pt x="1600" y="1601"/>
                  </a:cubicBezTo>
                  <a:cubicBezTo>
                    <a:pt x="1602" y="1601"/>
                    <a:pt x="1603" y="1601"/>
                    <a:pt x="1604" y="1600"/>
                  </a:cubicBezTo>
                  <a:cubicBezTo>
                    <a:pt x="1612" y="1588"/>
                    <a:pt x="1559" y="1510"/>
                    <a:pt x="1366" y="1321"/>
                  </a:cubicBezTo>
                  <a:cubicBezTo>
                    <a:pt x="929" y="88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230;p14"/>
            <p:cNvSpPr/>
            <p:nvPr/>
          </p:nvSpPr>
          <p:spPr bwMode="auto">
            <a:xfrm>
              <a:off x="1907025" y="4045950"/>
              <a:ext cx="39100" cy="38725"/>
            </a:xfrm>
            <a:custGeom>
              <a:avLst/>
              <a:gdLst>
                <a:gd name="T0" fmla="*/ 5 w 1564"/>
                <a:gd name="T1" fmla="*/ 1 h 1549"/>
                <a:gd name="T2" fmla="*/ 5 w 1564"/>
                <a:gd name="T3" fmla="*/ 1 h 1549"/>
                <a:gd name="T4" fmla="*/ 1284 w 1564"/>
                <a:gd name="T5" fmla="*/ 1317 h 1549"/>
                <a:gd name="T6" fmla="*/ 1550 w 1564"/>
                <a:gd name="T7" fmla="*/ 1549 h 1549"/>
                <a:gd name="T8" fmla="*/ 1555 w 1564"/>
                <a:gd name="T9" fmla="*/ 1547 h 1549"/>
                <a:gd name="T10" fmla="*/ 1325 w 1564"/>
                <a:gd name="T11" fmla="*/ 1276 h 1549"/>
                <a:gd name="T12" fmla="*/ 5 w 1564"/>
                <a:gd name="T13" fmla="*/ 1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4" h="15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58" y="891"/>
                    <a:pt x="1284" y="1317"/>
                  </a:cubicBezTo>
                  <a:cubicBezTo>
                    <a:pt x="1458" y="1494"/>
                    <a:pt x="1528" y="1549"/>
                    <a:pt x="1550" y="1549"/>
                  </a:cubicBezTo>
                  <a:cubicBezTo>
                    <a:pt x="1552" y="1549"/>
                    <a:pt x="1554" y="1548"/>
                    <a:pt x="1555" y="1547"/>
                  </a:cubicBezTo>
                  <a:cubicBezTo>
                    <a:pt x="1563" y="1539"/>
                    <a:pt x="1510" y="1461"/>
                    <a:pt x="1325" y="1276"/>
                  </a:cubicBezTo>
                  <a:cubicBezTo>
                    <a:pt x="900" y="85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231;p14"/>
            <p:cNvSpPr/>
            <p:nvPr/>
          </p:nvSpPr>
          <p:spPr bwMode="auto">
            <a:xfrm>
              <a:off x="1908375" y="4047075"/>
              <a:ext cx="37750" cy="37600"/>
            </a:xfrm>
            <a:custGeom>
              <a:avLst/>
              <a:gdLst>
                <a:gd name="T0" fmla="*/ 0 w 1510"/>
                <a:gd name="T1" fmla="*/ 1 h 1504"/>
                <a:gd name="T2" fmla="*/ 0 w 1510"/>
                <a:gd name="T3" fmla="*/ 1 h 1504"/>
                <a:gd name="T4" fmla="*/ 1234 w 1510"/>
                <a:gd name="T5" fmla="*/ 1276 h 1504"/>
                <a:gd name="T6" fmla="*/ 1495 w 1510"/>
                <a:gd name="T7" fmla="*/ 1504 h 1504"/>
                <a:gd name="T8" fmla="*/ 1501 w 1510"/>
                <a:gd name="T9" fmla="*/ 1502 h 1504"/>
                <a:gd name="T10" fmla="*/ 1275 w 1510"/>
                <a:gd name="T11" fmla="*/ 1235 h 1504"/>
                <a:gd name="T12" fmla="*/ 0 w 1510"/>
                <a:gd name="T13" fmla="*/ 1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0" h="150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820" y="862"/>
                    <a:pt x="1234" y="1276"/>
                  </a:cubicBezTo>
                  <a:cubicBezTo>
                    <a:pt x="1407" y="1452"/>
                    <a:pt x="1474" y="1504"/>
                    <a:pt x="1495" y="1504"/>
                  </a:cubicBezTo>
                  <a:cubicBezTo>
                    <a:pt x="1498" y="1504"/>
                    <a:pt x="1500" y="1503"/>
                    <a:pt x="1501" y="1502"/>
                  </a:cubicBezTo>
                  <a:cubicBezTo>
                    <a:pt x="1509" y="1494"/>
                    <a:pt x="1460" y="1420"/>
                    <a:pt x="1275" y="1235"/>
                  </a:cubicBezTo>
                  <a:cubicBezTo>
                    <a:pt x="862" y="82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232;p14"/>
            <p:cNvSpPr/>
            <p:nvPr/>
          </p:nvSpPr>
          <p:spPr bwMode="auto">
            <a:xfrm>
              <a:off x="1909500" y="4048425"/>
              <a:ext cx="36500" cy="36425"/>
            </a:xfrm>
            <a:custGeom>
              <a:avLst/>
              <a:gdLst>
                <a:gd name="T0" fmla="*/ 0 w 1460"/>
                <a:gd name="T1" fmla="*/ 0 h 1457"/>
                <a:gd name="T2" fmla="*/ 0 w 1460"/>
                <a:gd name="T3" fmla="*/ 0 h 1457"/>
                <a:gd name="T4" fmla="*/ 1189 w 1460"/>
                <a:gd name="T5" fmla="*/ 1234 h 1457"/>
                <a:gd name="T6" fmla="*/ 1448 w 1460"/>
                <a:gd name="T7" fmla="*/ 1457 h 1457"/>
                <a:gd name="T8" fmla="*/ 1452 w 1460"/>
                <a:gd name="T9" fmla="*/ 1456 h 1457"/>
                <a:gd name="T10" fmla="*/ 1230 w 1460"/>
                <a:gd name="T11" fmla="*/ 1193 h 1457"/>
                <a:gd name="T12" fmla="*/ 0 w 1460"/>
                <a:gd name="T13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0" h="145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96" y="829"/>
                    <a:pt x="1189" y="1234"/>
                  </a:cubicBezTo>
                  <a:cubicBezTo>
                    <a:pt x="1363" y="1409"/>
                    <a:pt x="1429" y="1457"/>
                    <a:pt x="1448" y="1457"/>
                  </a:cubicBezTo>
                  <a:cubicBezTo>
                    <a:pt x="1450" y="1457"/>
                    <a:pt x="1451" y="1457"/>
                    <a:pt x="1452" y="1456"/>
                  </a:cubicBezTo>
                  <a:cubicBezTo>
                    <a:pt x="1460" y="1444"/>
                    <a:pt x="1411" y="1374"/>
                    <a:pt x="1230" y="1193"/>
                  </a:cubicBezTo>
                  <a:cubicBezTo>
                    <a:pt x="831" y="79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233;p14"/>
            <p:cNvSpPr/>
            <p:nvPr/>
          </p:nvSpPr>
          <p:spPr bwMode="auto">
            <a:xfrm>
              <a:off x="1910625" y="4049550"/>
              <a:ext cx="35500" cy="35125"/>
            </a:xfrm>
            <a:custGeom>
              <a:avLst/>
              <a:gdLst>
                <a:gd name="T0" fmla="*/ 4 w 1420"/>
                <a:gd name="T1" fmla="*/ 0 h 1405"/>
                <a:gd name="T2" fmla="*/ 4 w 1420"/>
                <a:gd name="T3" fmla="*/ 0 h 1405"/>
                <a:gd name="T4" fmla="*/ 1153 w 1420"/>
                <a:gd name="T5" fmla="*/ 1189 h 1405"/>
                <a:gd name="T6" fmla="*/ 1405 w 1420"/>
                <a:gd name="T7" fmla="*/ 1405 h 1405"/>
                <a:gd name="T8" fmla="*/ 1411 w 1420"/>
                <a:gd name="T9" fmla="*/ 1403 h 1405"/>
                <a:gd name="T10" fmla="*/ 1194 w 1420"/>
                <a:gd name="T11" fmla="*/ 1148 h 1405"/>
                <a:gd name="T12" fmla="*/ 4 w 1420"/>
                <a:gd name="T13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0" h="14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763" y="800"/>
                    <a:pt x="1153" y="1189"/>
                  </a:cubicBezTo>
                  <a:cubicBezTo>
                    <a:pt x="1325" y="1354"/>
                    <a:pt x="1386" y="1405"/>
                    <a:pt x="1405" y="1405"/>
                  </a:cubicBezTo>
                  <a:cubicBezTo>
                    <a:pt x="1408" y="1405"/>
                    <a:pt x="1410" y="1404"/>
                    <a:pt x="1411" y="1403"/>
                  </a:cubicBezTo>
                  <a:cubicBezTo>
                    <a:pt x="1419" y="1395"/>
                    <a:pt x="1374" y="1329"/>
                    <a:pt x="1194" y="1148"/>
                  </a:cubicBezTo>
                  <a:cubicBezTo>
                    <a:pt x="805" y="76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234;p14"/>
            <p:cNvSpPr/>
            <p:nvPr/>
          </p:nvSpPr>
          <p:spPr bwMode="auto">
            <a:xfrm>
              <a:off x="1911750" y="4050675"/>
              <a:ext cx="34250" cy="34000"/>
            </a:xfrm>
            <a:custGeom>
              <a:avLst/>
              <a:gdLst>
                <a:gd name="T0" fmla="*/ 9 w 1370"/>
                <a:gd name="T1" fmla="*/ 0 h 1360"/>
                <a:gd name="T2" fmla="*/ 9 w 1370"/>
                <a:gd name="T3" fmla="*/ 0 h 1360"/>
                <a:gd name="T4" fmla="*/ 1108 w 1370"/>
                <a:gd name="T5" fmla="*/ 1149 h 1360"/>
                <a:gd name="T6" fmla="*/ 1356 w 1370"/>
                <a:gd name="T7" fmla="*/ 1360 h 1360"/>
                <a:gd name="T8" fmla="*/ 1362 w 1370"/>
                <a:gd name="T9" fmla="*/ 1358 h 1360"/>
                <a:gd name="T10" fmla="*/ 1149 w 1370"/>
                <a:gd name="T11" fmla="*/ 1108 h 1360"/>
                <a:gd name="T12" fmla="*/ 9 w 1370"/>
                <a:gd name="T13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0" h="136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738" y="771"/>
                    <a:pt x="1108" y="1149"/>
                  </a:cubicBezTo>
                  <a:cubicBezTo>
                    <a:pt x="1272" y="1310"/>
                    <a:pt x="1336" y="1360"/>
                    <a:pt x="1356" y="1360"/>
                  </a:cubicBezTo>
                  <a:cubicBezTo>
                    <a:pt x="1359" y="1360"/>
                    <a:pt x="1360" y="1359"/>
                    <a:pt x="1362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6" y="73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235;p14"/>
            <p:cNvSpPr/>
            <p:nvPr/>
          </p:nvSpPr>
          <p:spPr bwMode="auto">
            <a:xfrm>
              <a:off x="1912975" y="4051800"/>
              <a:ext cx="33025" cy="32875"/>
            </a:xfrm>
            <a:custGeom>
              <a:avLst/>
              <a:gdLst>
                <a:gd name="T0" fmla="*/ 5 w 1321"/>
                <a:gd name="T1" fmla="*/ 1 h 1315"/>
                <a:gd name="T2" fmla="*/ 5 w 1321"/>
                <a:gd name="T3" fmla="*/ 1 h 1315"/>
                <a:gd name="T4" fmla="*/ 1067 w 1321"/>
                <a:gd name="T5" fmla="*/ 1108 h 1315"/>
                <a:gd name="T6" fmla="*/ 1307 w 1321"/>
                <a:gd name="T7" fmla="*/ 1315 h 1315"/>
                <a:gd name="T8" fmla="*/ 1313 w 1321"/>
                <a:gd name="T9" fmla="*/ 1313 h 1315"/>
                <a:gd name="T10" fmla="*/ 1108 w 1321"/>
                <a:gd name="T11" fmla="*/ 1067 h 1315"/>
                <a:gd name="T12" fmla="*/ 5 w 1321"/>
                <a:gd name="T13" fmla="*/ 1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1" h="13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06" y="747"/>
                    <a:pt x="1067" y="1108"/>
                  </a:cubicBezTo>
                  <a:cubicBezTo>
                    <a:pt x="1224" y="1265"/>
                    <a:pt x="1287" y="1315"/>
                    <a:pt x="1307" y="1315"/>
                  </a:cubicBezTo>
                  <a:cubicBezTo>
                    <a:pt x="1310" y="1315"/>
                    <a:pt x="1311" y="1314"/>
                    <a:pt x="1313" y="1313"/>
                  </a:cubicBezTo>
                  <a:cubicBezTo>
                    <a:pt x="1321" y="1305"/>
                    <a:pt x="1276" y="1239"/>
                    <a:pt x="1108" y="1067"/>
                  </a:cubicBezTo>
                  <a:cubicBezTo>
                    <a:pt x="744" y="70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236;p14"/>
            <p:cNvSpPr/>
            <p:nvPr/>
          </p:nvSpPr>
          <p:spPr bwMode="auto">
            <a:xfrm>
              <a:off x="1914200" y="4053125"/>
              <a:ext cx="31700" cy="31450"/>
            </a:xfrm>
            <a:custGeom>
              <a:avLst/>
              <a:gdLst>
                <a:gd name="T0" fmla="*/ 1 w 1268"/>
                <a:gd name="T1" fmla="*/ 1 h 1258"/>
                <a:gd name="T2" fmla="*/ 1 w 1268"/>
                <a:gd name="T3" fmla="*/ 1 h 1258"/>
                <a:gd name="T4" fmla="*/ 1022 w 1268"/>
                <a:gd name="T5" fmla="*/ 1055 h 1258"/>
                <a:gd name="T6" fmla="*/ 1251 w 1268"/>
                <a:gd name="T7" fmla="*/ 1258 h 1258"/>
                <a:gd name="T8" fmla="*/ 1256 w 1268"/>
                <a:gd name="T9" fmla="*/ 1256 h 1258"/>
                <a:gd name="T10" fmla="*/ 1059 w 1268"/>
                <a:gd name="T11" fmla="*/ 1022 h 1258"/>
                <a:gd name="T12" fmla="*/ 1 w 1268"/>
                <a:gd name="T13" fmla="*/ 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8" h="125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677" y="706"/>
                    <a:pt x="1022" y="1055"/>
                  </a:cubicBezTo>
                  <a:cubicBezTo>
                    <a:pt x="1175" y="1211"/>
                    <a:pt x="1234" y="1258"/>
                    <a:pt x="1251" y="1258"/>
                  </a:cubicBezTo>
                  <a:cubicBezTo>
                    <a:pt x="1253" y="1258"/>
                    <a:pt x="1255" y="1257"/>
                    <a:pt x="1256" y="1256"/>
                  </a:cubicBezTo>
                  <a:cubicBezTo>
                    <a:pt x="1268" y="1247"/>
                    <a:pt x="1227" y="1190"/>
                    <a:pt x="1059" y="1022"/>
                  </a:cubicBezTo>
                  <a:cubicBezTo>
                    <a:pt x="715" y="67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237;p14"/>
            <p:cNvSpPr/>
            <p:nvPr/>
          </p:nvSpPr>
          <p:spPr bwMode="auto">
            <a:xfrm>
              <a:off x="1915325" y="4054250"/>
              <a:ext cx="30675" cy="30300"/>
            </a:xfrm>
            <a:custGeom>
              <a:avLst/>
              <a:gdLst>
                <a:gd name="T0" fmla="*/ 9 w 1227"/>
                <a:gd name="T1" fmla="*/ 1 h 1212"/>
                <a:gd name="T2" fmla="*/ 9 w 1227"/>
                <a:gd name="T3" fmla="*/ 1 h 1212"/>
                <a:gd name="T4" fmla="*/ 993 w 1227"/>
                <a:gd name="T5" fmla="*/ 1010 h 1212"/>
                <a:gd name="T6" fmla="*/ 1219 w 1227"/>
                <a:gd name="T7" fmla="*/ 1212 h 1212"/>
                <a:gd name="T8" fmla="*/ 1223 w 1227"/>
                <a:gd name="T9" fmla="*/ 1211 h 1212"/>
                <a:gd name="T10" fmla="*/ 1022 w 1227"/>
                <a:gd name="T11" fmla="*/ 981 h 1212"/>
                <a:gd name="T12" fmla="*/ 9 w 1227"/>
                <a:gd name="T13" fmla="*/ 1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121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49" y="678"/>
                    <a:pt x="993" y="1010"/>
                  </a:cubicBezTo>
                  <a:cubicBezTo>
                    <a:pt x="1146" y="1170"/>
                    <a:pt x="1201" y="1212"/>
                    <a:pt x="1219" y="1212"/>
                  </a:cubicBezTo>
                  <a:cubicBezTo>
                    <a:pt x="1220" y="1212"/>
                    <a:pt x="1222" y="1211"/>
                    <a:pt x="1223" y="1211"/>
                  </a:cubicBezTo>
                  <a:cubicBezTo>
                    <a:pt x="1227" y="1202"/>
                    <a:pt x="1186" y="1145"/>
                    <a:pt x="1022" y="981"/>
                  </a:cubicBezTo>
                  <a:cubicBezTo>
                    <a:pt x="691" y="64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238;p14"/>
            <p:cNvSpPr/>
            <p:nvPr/>
          </p:nvSpPr>
          <p:spPr bwMode="auto">
            <a:xfrm>
              <a:off x="1916575" y="4055400"/>
              <a:ext cx="29325" cy="29175"/>
            </a:xfrm>
            <a:custGeom>
              <a:avLst/>
              <a:gdLst>
                <a:gd name="T0" fmla="*/ 4 w 1173"/>
                <a:gd name="T1" fmla="*/ 0 h 1167"/>
                <a:gd name="T2" fmla="*/ 4 w 1173"/>
                <a:gd name="T3" fmla="*/ 0 h 1167"/>
                <a:gd name="T4" fmla="*/ 943 w 1173"/>
                <a:gd name="T5" fmla="*/ 972 h 1167"/>
                <a:gd name="T6" fmla="*/ 1163 w 1173"/>
                <a:gd name="T7" fmla="*/ 1167 h 1167"/>
                <a:gd name="T8" fmla="*/ 1169 w 1173"/>
                <a:gd name="T9" fmla="*/ 1165 h 1167"/>
                <a:gd name="T10" fmla="*/ 972 w 1173"/>
                <a:gd name="T11" fmla="*/ 939 h 1167"/>
                <a:gd name="T12" fmla="*/ 4 w 1173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3" h="11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19" y="652"/>
                    <a:pt x="943" y="972"/>
                  </a:cubicBezTo>
                  <a:cubicBezTo>
                    <a:pt x="1089" y="1121"/>
                    <a:pt x="1144" y="1167"/>
                    <a:pt x="1163" y="1167"/>
                  </a:cubicBezTo>
                  <a:cubicBezTo>
                    <a:pt x="1165" y="1167"/>
                    <a:pt x="1167" y="1166"/>
                    <a:pt x="1169" y="1165"/>
                  </a:cubicBezTo>
                  <a:cubicBezTo>
                    <a:pt x="1173" y="1156"/>
                    <a:pt x="1132" y="1099"/>
                    <a:pt x="972" y="939"/>
                  </a:cubicBezTo>
                  <a:cubicBezTo>
                    <a:pt x="657" y="616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239;p14"/>
            <p:cNvSpPr/>
            <p:nvPr/>
          </p:nvSpPr>
          <p:spPr bwMode="auto">
            <a:xfrm>
              <a:off x="1917700" y="4056625"/>
              <a:ext cx="28200" cy="27825"/>
            </a:xfrm>
            <a:custGeom>
              <a:avLst/>
              <a:gdLst>
                <a:gd name="T0" fmla="*/ 4 w 1128"/>
                <a:gd name="T1" fmla="*/ 0 h 1113"/>
                <a:gd name="T2" fmla="*/ 4 w 1128"/>
                <a:gd name="T3" fmla="*/ 0 h 1113"/>
                <a:gd name="T4" fmla="*/ 902 w 1128"/>
                <a:gd name="T5" fmla="*/ 923 h 1113"/>
                <a:gd name="T6" fmla="*/ 1120 w 1128"/>
                <a:gd name="T7" fmla="*/ 1113 h 1113"/>
                <a:gd name="T8" fmla="*/ 1124 w 1128"/>
                <a:gd name="T9" fmla="*/ 1112 h 1113"/>
                <a:gd name="T10" fmla="*/ 931 w 1128"/>
                <a:gd name="T11" fmla="*/ 890 h 1113"/>
                <a:gd name="T12" fmla="*/ 4 w 1128"/>
                <a:gd name="T13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8" h="111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91" y="619"/>
                    <a:pt x="902" y="923"/>
                  </a:cubicBezTo>
                  <a:cubicBezTo>
                    <a:pt x="1051" y="1072"/>
                    <a:pt x="1102" y="1113"/>
                    <a:pt x="1120" y="1113"/>
                  </a:cubicBezTo>
                  <a:cubicBezTo>
                    <a:pt x="1121" y="1113"/>
                    <a:pt x="1123" y="1112"/>
                    <a:pt x="1124" y="1112"/>
                  </a:cubicBezTo>
                  <a:cubicBezTo>
                    <a:pt x="1128" y="1099"/>
                    <a:pt x="1091" y="1050"/>
                    <a:pt x="931" y="890"/>
                  </a:cubicBezTo>
                  <a:cubicBezTo>
                    <a:pt x="626" y="585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240;p14"/>
            <p:cNvSpPr/>
            <p:nvPr/>
          </p:nvSpPr>
          <p:spPr bwMode="auto">
            <a:xfrm>
              <a:off x="1918825" y="4057750"/>
              <a:ext cx="26975" cy="26700"/>
            </a:xfrm>
            <a:custGeom>
              <a:avLst/>
              <a:gdLst>
                <a:gd name="T0" fmla="*/ 5 w 1079"/>
                <a:gd name="T1" fmla="*/ 0 h 1068"/>
                <a:gd name="T2" fmla="*/ 4 w 1079"/>
                <a:gd name="T3" fmla="*/ 0 h 1068"/>
                <a:gd name="T4" fmla="*/ 857 w 1079"/>
                <a:gd name="T5" fmla="*/ 882 h 1068"/>
                <a:gd name="T6" fmla="*/ 1068 w 1079"/>
                <a:gd name="T7" fmla="*/ 1068 h 1068"/>
                <a:gd name="T8" fmla="*/ 1071 w 1079"/>
                <a:gd name="T9" fmla="*/ 1067 h 1068"/>
                <a:gd name="T10" fmla="*/ 886 w 1079"/>
                <a:gd name="T11" fmla="*/ 849 h 1068"/>
                <a:gd name="T12" fmla="*/ 5 w 1079"/>
                <a:gd name="T13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9" h="1068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66" y="591"/>
                    <a:pt x="857" y="882"/>
                  </a:cubicBezTo>
                  <a:cubicBezTo>
                    <a:pt x="1004" y="1025"/>
                    <a:pt x="1054" y="1068"/>
                    <a:pt x="1068" y="1068"/>
                  </a:cubicBezTo>
                  <a:cubicBezTo>
                    <a:pt x="1069" y="1068"/>
                    <a:pt x="1070" y="1067"/>
                    <a:pt x="1071" y="1067"/>
                  </a:cubicBezTo>
                  <a:cubicBezTo>
                    <a:pt x="1079" y="1054"/>
                    <a:pt x="1042" y="1005"/>
                    <a:pt x="886" y="849"/>
                  </a:cubicBezTo>
                  <a:cubicBezTo>
                    <a:pt x="596" y="55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241;p14"/>
            <p:cNvSpPr/>
            <p:nvPr/>
          </p:nvSpPr>
          <p:spPr bwMode="auto">
            <a:xfrm>
              <a:off x="1920150" y="4058975"/>
              <a:ext cx="25850" cy="25600"/>
            </a:xfrm>
            <a:custGeom>
              <a:avLst/>
              <a:gdLst>
                <a:gd name="T0" fmla="*/ 5 w 1034"/>
                <a:gd name="T1" fmla="*/ 1 h 1024"/>
                <a:gd name="T2" fmla="*/ 5 w 1034"/>
                <a:gd name="T3" fmla="*/ 1 h 1024"/>
                <a:gd name="T4" fmla="*/ 813 w 1034"/>
                <a:gd name="T5" fmla="*/ 841 h 1024"/>
                <a:gd name="T6" fmla="*/ 1020 w 1034"/>
                <a:gd name="T7" fmla="*/ 1024 h 1024"/>
                <a:gd name="T8" fmla="*/ 1026 w 1034"/>
                <a:gd name="T9" fmla="*/ 1022 h 1024"/>
                <a:gd name="T10" fmla="*/ 845 w 1034"/>
                <a:gd name="T11" fmla="*/ 812 h 1024"/>
                <a:gd name="T12" fmla="*/ 5 w 1034"/>
                <a:gd name="T13" fmla="*/ 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4" h="102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25" y="562"/>
                    <a:pt x="813" y="841"/>
                  </a:cubicBezTo>
                  <a:cubicBezTo>
                    <a:pt x="953" y="982"/>
                    <a:pt x="1002" y="1024"/>
                    <a:pt x="1020" y="1024"/>
                  </a:cubicBezTo>
                  <a:cubicBezTo>
                    <a:pt x="1022" y="1024"/>
                    <a:pt x="1024" y="1023"/>
                    <a:pt x="1026" y="1022"/>
                  </a:cubicBezTo>
                  <a:cubicBezTo>
                    <a:pt x="1034" y="1013"/>
                    <a:pt x="993" y="960"/>
                    <a:pt x="845" y="812"/>
                  </a:cubicBezTo>
                  <a:cubicBezTo>
                    <a:pt x="563" y="53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242;p14"/>
            <p:cNvSpPr/>
            <p:nvPr/>
          </p:nvSpPr>
          <p:spPr bwMode="auto">
            <a:xfrm>
              <a:off x="1921275" y="4060200"/>
              <a:ext cx="24625" cy="24250"/>
            </a:xfrm>
            <a:custGeom>
              <a:avLst/>
              <a:gdLst>
                <a:gd name="T0" fmla="*/ 5 w 985"/>
                <a:gd name="T1" fmla="*/ 1 h 970"/>
                <a:gd name="T2" fmla="*/ 5 w 985"/>
                <a:gd name="T3" fmla="*/ 1 h 970"/>
                <a:gd name="T4" fmla="*/ 768 w 985"/>
                <a:gd name="T5" fmla="*/ 792 h 970"/>
                <a:gd name="T6" fmla="*/ 969 w 985"/>
                <a:gd name="T7" fmla="*/ 970 h 970"/>
                <a:gd name="T8" fmla="*/ 973 w 985"/>
                <a:gd name="T9" fmla="*/ 969 h 970"/>
                <a:gd name="T10" fmla="*/ 800 w 985"/>
                <a:gd name="T11" fmla="*/ 763 h 970"/>
                <a:gd name="T12" fmla="*/ 5 w 985"/>
                <a:gd name="T13" fmla="*/ 1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97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01" y="526"/>
                    <a:pt x="768" y="792"/>
                  </a:cubicBezTo>
                  <a:cubicBezTo>
                    <a:pt x="908" y="933"/>
                    <a:pt x="955" y="970"/>
                    <a:pt x="969" y="970"/>
                  </a:cubicBezTo>
                  <a:cubicBezTo>
                    <a:pt x="971" y="970"/>
                    <a:pt x="972" y="969"/>
                    <a:pt x="973" y="969"/>
                  </a:cubicBezTo>
                  <a:cubicBezTo>
                    <a:pt x="985" y="956"/>
                    <a:pt x="948" y="911"/>
                    <a:pt x="800" y="763"/>
                  </a:cubicBezTo>
                  <a:cubicBezTo>
                    <a:pt x="536" y="49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243;p14"/>
            <p:cNvSpPr/>
            <p:nvPr/>
          </p:nvSpPr>
          <p:spPr bwMode="auto">
            <a:xfrm>
              <a:off x="1922400" y="4061325"/>
              <a:ext cx="23500" cy="23125"/>
            </a:xfrm>
            <a:custGeom>
              <a:avLst/>
              <a:gdLst>
                <a:gd name="T0" fmla="*/ 5 w 940"/>
                <a:gd name="T1" fmla="*/ 1 h 925"/>
                <a:gd name="T2" fmla="*/ 5 w 940"/>
                <a:gd name="T3" fmla="*/ 1 h 925"/>
                <a:gd name="T4" fmla="*/ 731 w 940"/>
                <a:gd name="T5" fmla="*/ 751 h 925"/>
                <a:gd name="T6" fmla="*/ 924 w 940"/>
                <a:gd name="T7" fmla="*/ 925 h 925"/>
                <a:gd name="T8" fmla="*/ 928 w 940"/>
                <a:gd name="T9" fmla="*/ 924 h 925"/>
                <a:gd name="T10" fmla="*/ 759 w 940"/>
                <a:gd name="T11" fmla="*/ 723 h 925"/>
                <a:gd name="T12" fmla="*/ 5 w 940"/>
                <a:gd name="T13" fmla="*/ 1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" h="92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72" y="497"/>
                    <a:pt x="731" y="751"/>
                  </a:cubicBezTo>
                  <a:cubicBezTo>
                    <a:pt x="864" y="888"/>
                    <a:pt x="910" y="925"/>
                    <a:pt x="924" y="925"/>
                  </a:cubicBezTo>
                  <a:cubicBezTo>
                    <a:pt x="926" y="925"/>
                    <a:pt x="927" y="924"/>
                    <a:pt x="928" y="924"/>
                  </a:cubicBezTo>
                  <a:cubicBezTo>
                    <a:pt x="940" y="911"/>
                    <a:pt x="903" y="866"/>
                    <a:pt x="759" y="723"/>
                  </a:cubicBezTo>
                  <a:cubicBezTo>
                    <a:pt x="506" y="46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244;p14"/>
            <p:cNvSpPr/>
            <p:nvPr/>
          </p:nvSpPr>
          <p:spPr bwMode="auto">
            <a:xfrm>
              <a:off x="1923525" y="4062450"/>
              <a:ext cx="22275" cy="22000"/>
            </a:xfrm>
            <a:custGeom>
              <a:avLst/>
              <a:gdLst>
                <a:gd name="T0" fmla="*/ 9 w 891"/>
                <a:gd name="T1" fmla="*/ 1 h 880"/>
                <a:gd name="T2" fmla="*/ 9 w 891"/>
                <a:gd name="T3" fmla="*/ 1 h 880"/>
                <a:gd name="T4" fmla="*/ 686 w 891"/>
                <a:gd name="T5" fmla="*/ 715 h 880"/>
                <a:gd name="T6" fmla="*/ 875 w 891"/>
                <a:gd name="T7" fmla="*/ 880 h 880"/>
                <a:gd name="T8" fmla="*/ 878 w 891"/>
                <a:gd name="T9" fmla="*/ 879 h 880"/>
                <a:gd name="T10" fmla="*/ 714 w 891"/>
                <a:gd name="T11" fmla="*/ 682 h 880"/>
                <a:gd name="T12" fmla="*/ 9 w 891"/>
                <a:gd name="T13" fmla="*/ 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88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48" y="473"/>
                    <a:pt x="686" y="715"/>
                  </a:cubicBezTo>
                  <a:cubicBezTo>
                    <a:pt x="819" y="844"/>
                    <a:pt x="862" y="880"/>
                    <a:pt x="875" y="880"/>
                  </a:cubicBezTo>
                  <a:cubicBezTo>
                    <a:pt x="877" y="880"/>
                    <a:pt x="878" y="879"/>
                    <a:pt x="878" y="879"/>
                  </a:cubicBezTo>
                  <a:cubicBezTo>
                    <a:pt x="891" y="866"/>
                    <a:pt x="854" y="821"/>
                    <a:pt x="714" y="682"/>
                  </a:cubicBezTo>
                  <a:cubicBezTo>
                    <a:pt x="474" y="4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245;p14"/>
            <p:cNvSpPr/>
            <p:nvPr/>
          </p:nvSpPr>
          <p:spPr bwMode="auto">
            <a:xfrm>
              <a:off x="1924875" y="4063800"/>
              <a:ext cx="20925" cy="20625"/>
            </a:xfrm>
            <a:custGeom>
              <a:avLst/>
              <a:gdLst>
                <a:gd name="T0" fmla="*/ 0 w 837"/>
                <a:gd name="T1" fmla="*/ 0 h 825"/>
                <a:gd name="T2" fmla="*/ 0 w 837"/>
                <a:gd name="T3" fmla="*/ 0 h 825"/>
                <a:gd name="T4" fmla="*/ 636 w 837"/>
                <a:gd name="T5" fmla="*/ 665 h 825"/>
                <a:gd name="T6" fmla="*/ 823 w 837"/>
                <a:gd name="T7" fmla="*/ 825 h 825"/>
                <a:gd name="T8" fmla="*/ 824 w 837"/>
                <a:gd name="T9" fmla="*/ 825 h 825"/>
                <a:gd name="T10" fmla="*/ 665 w 837"/>
                <a:gd name="T11" fmla="*/ 636 h 825"/>
                <a:gd name="T12" fmla="*/ 0 w 837"/>
                <a:gd name="T13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82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10" y="435"/>
                    <a:pt x="636" y="665"/>
                  </a:cubicBezTo>
                  <a:cubicBezTo>
                    <a:pt x="770" y="795"/>
                    <a:pt x="815" y="825"/>
                    <a:pt x="823" y="825"/>
                  </a:cubicBezTo>
                  <a:cubicBezTo>
                    <a:pt x="824" y="825"/>
                    <a:pt x="824" y="825"/>
                    <a:pt x="824" y="825"/>
                  </a:cubicBezTo>
                  <a:cubicBezTo>
                    <a:pt x="837" y="812"/>
                    <a:pt x="804" y="771"/>
                    <a:pt x="665" y="636"/>
                  </a:cubicBezTo>
                  <a:cubicBezTo>
                    <a:pt x="437" y="41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246;p14"/>
            <p:cNvSpPr/>
            <p:nvPr/>
          </p:nvSpPr>
          <p:spPr bwMode="auto">
            <a:xfrm>
              <a:off x="1926000" y="4064925"/>
              <a:ext cx="19800" cy="19400"/>
            </a:xfrm>
            <a:custGeom>
              <a:avLst/>
              <a:gdLst>
                <a:gd name="T0" fmla="*/ 5 w 792"/>
                <a:gd name="T1" fmla="*/ 0 h 776"/>
                <a:gd name="T2" fmla="*/ 4 w 792"/>
                <a:gd name="T3" fmla="*/ 0 h 776"/>
                <a:gd name="T4" fmla="*/ 599 w 792"/>
                <a:gd name="T5" fmla="*/ 620 h 776"/>
                <a:gd name="T6" fmla="*/ 778 w 792"/>
                <a:gd name="T7" fmla="*/ 776 h 776"/>
                <a:gd name="T8" fmla="*/ 779 w 792"/>
                <a:gd name="T9" fmla="*/ 775 h 776"/>
                <a:gd name="T10" fmla="*/ 628 w 792"/>
                <a:gd name="T11" fmla="*/ 595 h 776"/>
                <a:gd name="T12" fmla="*/ 5 w 792"/>
                <a:gd name="T13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77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386" y="406"/>
                    <a:pt x="599" y="620"/>
                  </a:cubicBezTo>
                  <a:cubicBezTo>
                    <a:pt x="724" y="749"/>
                    <a:pt x="769" y="776"/>
                    <a:pt x="778" y="776"/>
                  </a:cubicBezTo>
                  <a:cubicBezTo>
                    <a:pt x="779" y="776"/>
                    <a:pt x="779" y="776"/>
                    <a:pt x="779" y="775"/>
                  </a:cubicBezTo>
                  <a:cubicBezTo>
                    <a:pt x="792" y="767"/>
                    <a:pt x="759" y="726"/>
                    <a:pt x="628" y="595"/>
                  </a:cubicBezTo>
                  <a:cubicBezTo>
                    <a:pt x="412" y="37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247;p14"/>
            <p:cNvSpPr/>
            <p:nvPr/>
          </p:nvSpPr>
          <p:spPr bwMode="auto">
            <a:xfrm>
              <a:off x="1927125" y="4066050"/>
              <a:ext cx="18675" cy="18275"/>
            </a:xfrm>
            <a:custGeom>
              <a:avLst/>
              <a:gdLst>
                <a:gd name="T0" fmla="*/ 9 w 747"/>
                <a:gd name="T1" fmla="*/ 0 h 731"/>
                <a:gd name="T2" fmla="*/ 9 w 747"/>
                <a:gd name="T3" fmla="*/ 1 h 731"/>
                <a:gd name="T4" fmla="*/ 562 w 747"/>
                <a:gd name="T5" fmla="*/ 579 h 731"/>
                <a:gd name="T6" fmla="*/ 733 w 747"/>
                <a:gd name="T7" fmla="*/ 731 h 731"/>
                <a:gd name="T8" fmla="*/ 734 w 747"/>
                <a:gd name="T9" fmla="*/ 730 h 731"/>
                <a:gd name="T10" fmla="*/ 587 w 747"/>
                <a:gd name="T11" fmla="*/ 554 h 731"/>
                <a:gd name="T12" fmla="*/ 9 w 747"/>
                <a:gd name="T1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7" h="731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0" y="5"/>
                    <a:pt x="357" y="382"/>
                    <a:pt x="562" y="579"/>
                  </a:cubicBezTo>
                  <a:cubicBezTo>
                    <a:pt x="684" y="704"/>
                    <a:pt x="724" y="731"/>
                    <a:pt x="733" y="731"/>
                  </a:cubicBezTo>
                  <a:cubicBezTo>
                    <a:pt x="734" y="731"/>
                    <a:pt x="734" y="731"/>
                    <a:pt x="734" y="730"/>
                  </a:cubicBezTo>
                  <a:cubicBezTo>
                    <a:pt x="747" y="722"/>
                    <a:pt x="718" y="689"/>
                    <a:pt x="587" y="554"/>
                  </a:cubicBezTo>
                  <a:cubicBezTo>
                    <a:pt x="387" y="35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248;p14"/>
            <p:cNvSpPr/>
            <p:nvPr/>
          </p:nvSpPr>
          <p:spPr bwMode="auto">
            <a:xfrm>
              <a:off x="1928350" y="4067175"/>
              <a:ext cx="17250" cy="16975"/>
            </a:xfrm>
            <a:custGeom>
              <a:avLst/>
              <a:gdLst>
                <a:gd name="T0" fmla="*/ 5 w 690"/>
                <a:gd name="T1" fmla="*/ 1 h 679"/>
                <a:gd name="T2" fmla="*/ 5 w 690"/>
                <a:gd name="T3" fmla="*/ 1 h 679"/>
                <a:gd name="T4" fmla="*/ 513 w 690"/>
                <a:gd name="T5" fmla="*/ 534 h 679"/>
                <a:gd name="T6" fmla="*/ 678 w 690"/>
                <a:gd name="T7" fmla="*/ 679 h 679"/>
                <a:gd name="T8" fmla="*/ 681 w 690"/>
                <a:gd name="T9" fmla="*/ 677 h 679"/>
                <a:gd name="T10" fmla="*/ 538 w 690"/>
                <a:gd name="T11" fmla="*/ 509 h 679"/>
                <a:gd name="T12" fmla="*/ 5 w 690"/>
                <a:gd name="T13" fmla="*/ 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67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29" y="349"/>
                    <a:pt x="513" y="534"/>
                  </a:cubicBezTo>
                  <a:cubicBezTo>
                    <a:pt x="625" y="649"/>
                    <a:pt x="667" y="679"/>
                    <a:pt x="678" y="679"/>
                  </a:cubicBezTo>
                  <a:cubicBezTo>
                    <a:pt x="680" y="679"/>
                    <a:pt x="681" y="678"/>
                    <a:pt x="681" y="677"/>
                  </a:cubicBezTo>
                  <a:cubicBezTo>
                    <a:pt x="690" y="673"/>
                    <a:pt x="665" y="636"/>
                    <a:pt x="538" y="509"/>
                  </a:cubicBezTo>
                  <a:cubicBezTo>
                    <a:pt x="354" y="32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249;p14"/>
            <p:cNvSpPr/>
            <p:nvPr/>
          </p:nvSpPr>
          <p:spPr bwMode="auto">
            <a:xfrm>
              <a:off x="1929475" y="4068500"/>
              <a:ext cx="16125" cy="15825"/>
            </a:xfrm>
            <a:custGeom>
              <a:avLst/>
              <a:gdLst>
                <a:gd name="T0" fmla="*/ 5 w 645"/>
                <a:gd name="T1" fmla="*/ 1 h 633"/>
                <a:gd name="T2" fmla="*/ 5 w 645"/>
                <a:gd name="T3" fmla="*/ 1 h 633"/>
                <a:gd name="T4" fmla="*/ 472 w 645"/>
                <a:gd name="T5" fmla="*/ 493 h 633"/>
                <a:gd name="T6" fmla="*/ 633 w 645"/>
                <a:gd name="T7" fmla="*/ 633 h 633"/>
                <a:gd name="T8" fmla="*/ 636 w 645"/>
                <a:gd name="T9" fmla="*/ 632 h 633"/>
                <a:gd name="T10" fmla="*/ 497 w 645"/>
                <a:gd name="T11" fmla="*/ 468 h 633"/>
                <a:gd name="T12" fmla="*/ 5 w 645"/>
                <a:gd name="T13" fmla="*/ 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5" h="63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96" y="313"/>
                    <a:pt x="472" y="493"/>
                  </a:cubicBezTo>
                  <a:cubicBezTo>
                    <a:pt x="590" y="607"/>
                    <a:pt x="620" y="633"/>
                    <a:pt x="633" y="633"/>
                  </a:cubicBezTo>
                  <a:cubicBezTo>
                    <a:pt x="634" y="633"/>
                    <a:pt x="635" y="633"/>
                    <a:pt x="636" y="632"/>
                  </a:cubicBezTo>
                  <a:cubicBezTo>
                    <a:pt x="645" y="624"/>
                    <a:pt x="620" y="591"/>
                    <a:pt x="497" y="468"/>
                  </a:cubicBezTo>
                  <a:cubicBezTo>
                    <a:pt x="326" y="29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250;p14"/>
            <p:cNvSpPr/>
            <p:nvPr/>
          </p:nvSpPr>
          <p:spPr bwMode="auto">
            <a:xfrm>
              <a:off x="1930700" y="4069650"/>
              <a:ext cx="14900" cy="14675"/>
            </a:xfrm>
            <a:custGeom>
              <a:avLst/>
              <a:gdLst>
                <a:gd name="T0" fmla="*/ 9 w 596"/>
                <a:gd name="T1" fmla="*/ 0 h 587"/>
                <a:gd name="T2" fmla="*/ 9 w 596"/>
                <a:gd name="T3" fmla="*/ 0 h 587"/>
                <a:gd name="T4" fmla="*/ 432 w 596"/>
                <a:gd name="T5" fmla="*/ 447 h 587"/>
                <a:gd name="T6" fmla="*/ 590 w 596"/>
                <a:gd name="T7" fmla="*/ 587 h 587"/>
                <a:gd name="T8" fmla="*/ 591 w 596"/>
                <a:gd name="T9" fmla="*/ 586 h 587"/>
                <a:gd name="T10" fmla="*/ 452 w 596"/>
                <a:gd name="T11" fmla="*/ 427 h 587"/>
                <a:gd name="T12" fmla="*/ 9 w 596"/>
                <a:gd name="T1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" h="5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68" y="287"/>
                    <a:pt x="432" y="447"/>
                  </a:cubicBezTo>
                  <a:cubicBezTo>
                    <a:pt x="545" y="561"/>
                    <a:pt x="582" y="587"/>
                    <a:pt x="590" y="587"/>
                  </a:cubicBezTo>
                  <a:cubicBezTo>
                    <a:pt x="591" y="587"/>
                    <a:pt x="591" y="587"/>
                    <a:pt x="591" y="586"/>
                  </a:cubicBezTo>
                  <a:cubicBezTo>
                    <a:pt x="596" y="578"/>
                    <a:pt x="575" y="550"/>
                    <a:pt x="452" y="427"/>
                  </a:cubicBezTo>
                  <a:cubicBezTo>
                    <a:pt x="297" y="264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251;p14"/>
            <p:cNvSpPr/>
            <p:nvPr/>
          </p:nvSpPr>
          <p:spPr bwMode="auto">
            <a:xfrm>
              <a:off x="1931950" y="4070775"/>
              <a:ext cx="13650" cy="13375"/>
            </a:xfrm>
            <a:custGeom>
              <a:avLst/>
              <a:gdLst>
                <a:gd name="T0" fmla="*/ 4 w 546"/>
                <a:gd name="T1" fmla="*/ 0 h 535"/>
                <a:gd name="T2" fmla="*/ 4 w 546"/>
                <a:gd name="T3" fmla="*/ 0 h 535"/>
                <a:gd name="T4" fmla="*/ 390 w 546"/>
                <a:gd name="T5" fmla="*/ 402 h 535"/>
                <a:gd name="T6" fmla="*/ 538 w 546"/>
                <a:gd name="T7" fmla="*/ 535 h 535"/>
                <a:gd name="T8" fmla="*/ 541 w 546"/>
                <a:gd name="T9" fmla="*/ 533 h 535"/>
                <a:gd name="T10" fmla="*/ 410 w 546"/>
                <a:gd name="T11" fmla="*/ 382 h 535"/>
                <a:gd name="T12" fmla="*/ 4 w 546"/>
                <a:gd name="T1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" h="53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8" y="258"/>
                    <a:pt x="390" y="402"/>
                  </a:cubicBezTo>
                  <a:cubicBezTo>
                    <a:pt x="489" y="508"/>
                    <a:pt x="527" y="535"/>
                    <a:pt x="538" y="535"/>
                  </a:cubicBezTo>
                  <a:cubicBezTo>
                    <a:pt x="540" y="535"/>
                    <a:pt x="541" y="534"/>
                    <a:pt x="541" y="533"/>
                  </a:cubicBezTo>
                  <a:cubicBezTo>
                    <a:pt x="546" y="529"/>
                    <a:pt x="525" y="500"/>
                    <a:pt x="410" y="382"/>
                  </a:cubicBezTo>
                  <a:cubicBezTo>
                    <a:pt x="260" y="23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252;p14"/>
            <p:cNvSpPr/>
            <p:nvPr/>
          </p:nvSpPr>
          <p:spPr bwMode="auto">
            <a:xfrm>
              <a:off x="1933075" y="4072000"/>
              <a:ext cx="12425" cy="12150"/>
            </a:xfrm>
            <a:custGeom>
              <a:avLst/>
              <a:gdLst>
                <a:gd name="T0" fmla="*/ 5 w 497"/>
                <a:gd name="T1" fmla="*/ 0 h 486"/>
                <a:gd name="T2" fmla="*/ 4 w 497"/>
                <a:gd name="T3" fmla="*/ 0 h 486"/>
                <a:gd name="T4" fmla="*/ 345 w 497"/>
                <a:gd name="T5" fmla="*/ 357 h 486"/>
                <a:gd name="T6" fmla="*/ 489 w 497"/>
                <a:gd name="T7" fmla="*/ 486 h 486"/>
                <a:gd name="T8" fmla="*/ 492 w 497"/>
                <a:gd name="T9" fmla="*/ 484 h 486"/>
                <a:gd name="T10" fmla="*/ 365 w 497"/>
                <a:gd name="T11" fmla="*/ 337 h 486"/>
                <a:gd name="T12" fmla="*/ 5 w 497"/>
                <a:gd name="T1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8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209" y="226"/>
                    <a:pt x="345" y="357"/>
                  </a:cubicBezTo>
                  <a:cubicBezTo>
                    <a:pt x="444" y="460"/>
                    <a:pt x="479" y="486"/>
                    <a:pt x="489" y="486"/>
                  </a:cubicBezTo>
                  <a:cubicBezTo>
                    <a:pt x="491" y="486"/>
                    <a:pt x="492" y="485"/>
                    <a:pt x="492" y="484"/>
                  </a:cubicBezTo>
                  <a:cubicBezTo>
                    <a:pt x="496" y="480"/>
                    <a:pt x="476" y="447"/>
                    <a:pt x="365" y="337"/>
                  </a:cubicBezTo>
                  <a:cubicBezTo>
                    <a:pt x="232" y="20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253;p14"/>
            <p:cNvSpPr/>
            <p:nvPr/>
          </p:nvSpPr>
          <p:spPr bwMode="auto">
            <a:xfrm>
              <a:off x="1934200" y="4073125"/>
              <a:ext cx="11300" cy="11050"/>
            </a:xfrm>
            <a:custGeom>
              <a:avLst/>
              <a:gdLst>
                <a:gd name="T0" fmla="*/ 5 w 452"/>
                <a:gd name="T1" fmla="*/ 0 h 442"/>
                <a:gd name="T2" fmla="*/ 4 w 452"/>
                <a:gd name="T3" fmla="*/ 0 h 442"/>
                <a:gd name="T4" fmla="*/ 304 w 452"/>
                <a:gd name="T5" fmla="*/ 316 h 442"/>
                <a:gd name="T6" fmla="*/ 444 w 452"/>
                <a:gd name="T7" fmla="*/ 441 h 442"/>
                <a:gd name="T8" fmla="*/ 447 w 452"/>
                <a:gd name="T9" fmla="*/ 439 h 442"/>
                <a:gd name="T10" fmla="*/ 324 w 452"/>
                <a:gd name="T11" fmla="*/ 296 h 442"/>
                <a:gd name="T12" fmla="*/ 5 w 452"/>
                <a:gd name="T13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442" extrusionOk="0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0" y="9"/>
                    <a:pt x="185" y="201"/>
                    <a:pt x="304" y="316"/>
                  </a:cubicBezTo>
                  <a:cubicBezTo>
                    <a:pt x="399" y="415"/>
                    <a:pt x="434" y="441"/>
                    <a:pt x="444" y="441"/>
                  </a:cubicBezTo>
                  <a:cubicBezTo>
                    <a:pt x="446" y="441"/>
                    <a:pt x="447" y="440"/>
                    <a:pt x="447" y="439"/>
                  </a:cubicBezTo>
                  <a:cubicBezTo>
                    <a:pt x="451" y="435"/>
                    <a:pt x="435" y="411"/>
                    <a:pt x="324" y="296"/>
                  </a:cubicBezTo>
                  <a:cubicBezTo>
                    <a:pt x="203" y="17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254;p14"/>
            <p:cNvSpPr/>
            <p:nvPr/>
          </p:nvSpPr>
          <p:spPr bwMode="auto">
            <a:xfrm>
              <a:off x="1935525" y="4074350"/>
              <a:ext cx="9975" cy="9975"/>
            </a:xfrm>
            <a:custGeom>
              <a:avLst/>
              <a:gdLst>
                <a:gd name="T0" fmla="*/ 5 w 399"/>
                <a:gd name="T1" fmla="*/ 1 h 399"/>
                <a:gd name="T2" fmla="*/ 5 w 399"/>
                <a:gd name="T3" fmla="*/ 1 h 399"/>
                <a:gd name="T4" fmla="*/ 255 w 399"/>
                <a:gd name="T5" fmla="*/ 280 h 399"/>
                <a:gd name="T6" fmla="*/ 393 w 399"/>
                <a:gd name="T7" fmla="*/ 399 h 399"/>
                <a:gd name="T8" fmla="*/ 394 w 399"/>
                <a:gd name="T9" fmla="*/ 398 h 399"/>
                <a:gd name="T10" fmla="*/ 275 w 399"/>
                <a:gd name="T11" fmla="*/ 259 h 399"/>
                <a:gd name="T12" fmla="*/ 5 w 399"/>
                <a:gd name="T13" fmla="*/ 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3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48" y="165"/>
                    <a:pt x="255" y="280"/>
                  </a:cubicBezTo>
                  <a:cubicBezTo>
                    <a:pt x="352" y="377"/>
                    <a:pt x="385" y="399"/>
                    <a:pt x="393" y="399"/>
                  </a:cubicBezTo>
                  <a:cubicBezTo>
                    <a:pt x="393" y="399"/>
                    <a:pt x="394" y="399"/>
                    <a:pt x="394" y="398"/>
                  </a:cubicBezTo>
                  <a:cubicBezTo>
                    <a:pt x="398" y="390"/>
                    <a:pt x="382" y="366"/>
                    <a:pt x="275" y="259"/>
                  </a:cubicBezTo>
                  <a:cubicBezTo>
                    <a:pt x="170" y="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255;p14"/>
            <p:cNvSpPr/>
            <p:nvPr/>
          </p:nvSpPr>
          <p:spPr bwMode="auto">
            <a:xfrm>
              <a:off x="2231800" y="4090250"/>
              <a:ext cx="108175" cy="107750"/>
            </a:xfrm>
            <a:custGeom>
              <a:avLst/>
              <a:gdLst>
                <a:gd name="T0" fmla="*/ 0 w 4327"/>
                <a:gd name="T1" fmla="*/ 0 h 4310"/>
                <a:gd name="T2" fmla="*/ 3703 w 4327"/>
                <a:gd name="T3" fmla="*/ 3810 h 4310"/>
                <a:gd name="T4" fmla="*/ 4287 w 4327"/>
                <a:gd name="T5" fmla="*/ 4310 h 4310"/>
                <a:gd name="T6" fmla="*/ 4298 w 4327"/>
                <a:gd name="T7" fmla="*/ 4306 h 4310"/>
                <a:gd name="T8" fmla="*/ 3801 w 4327"/>
                <a:gd name="T9" fmla="*/ 3711 h 4310"/>
                <a:gd name="T10" fmla="*/ 0 w 4327"/>
                <a:gd name="T11" fmla="*/ 0 h 4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7" h="4310" extrusionOk="0">
                  <a:moveTo>
                    <a:pt x="0" y="0"/>
                  </a:moveTo>
                  <a:cubicBezTo>
                    <a:pt x="1" y="1"/>
                    <a:pt x="2522" y="2621"/>
                    <a:pt x="3703" y="3810"/>
                  </a:cubicBezTo>
                  <a:cubicBezTo>
                    <a:pt x="4075" y="4178"/>
                    <a:pt x="4241" y="4310"/>
                    <a:pt x="4287" y="4310"/>
                  </a:cubicBezTo>
                  <a:cubicBezTo>
                    <a:pt x="4292" y="4310"/>
                    <a:pt x="4295" y="4308"/>
                    <a:pt x="4298" y="4306"/>
                  </a:cubicBezTo>
                  <a:cubicBezTo>
                    <a:pt x="4326" y="4281"/>
                    <a:pt x="4175" y="4088"/>
                    <a:pt x="3801" y="3711"/>
                  </a:cubicBezTo>
                  <a:cubicBezTo>
                    <a:pt x="2612" y="25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256;p14"/>
            <p:cNvSpPr/>
            <p:nvPr/>
          </p:nvSpPr>
          <p:spPr bwMode="auto">
            <a:xfrm>
              <a:off x="2232925" y="4091375"/>
              <a:ext cx="107150" cy="106625"/>
            </a:xfrm>
            <a:custGeom>
              <a:avLst/>
              <a:gdLst>
                <a:gd name="T0" fmla="*/ 0 w 4286"/>
                <a:gd name="T1" fmla="*/ 0 h 4265"/>
                <a:gd name="T2" fmla="*/ 3670 w 4286"/>
                <a:gd name="T3" fmla="*/ 3765 h 4265"/>
                <a:gd name="T4" fmla="*/ 4249 w 4286"/>
                <a:gd name="T5" fmla="*/ 4265 h 4265"/>
                <a:gd name="T6" fmla="*/ 4261 w 4286"/>
                <a:gd name="T7" fmla="*/ 4261 h 4265"/>
                <a:gd name="T8" fmla="*/ 3761 w 4286"/>
                <a:gd name="T9" fmla="*/ 3674 h 4265"/>
                <a:gd name="T10" fmla="*/ 0 w 4286"/>
                <a:gd name="T11" fmla="*/ 0 h 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6" h="4265" extrusionOk="0">
                  <a:moveTo>
                    <a:pt x="0" y="0"/>
                  </a:moveTo>
                  <a:cubicBezTo>
                    <a:pt x="1" y="1"/>
                    <a:pt x="2498" y="2592"/>
                    <a:pt x="3670" y="3765"/>
                  </a:cubicBezTo>
                  <a:cubicBezTo>
                    <a:pt x="4038" y="4133"/>
                    <a:pt x="4201" y="4265"/>
                    <a:pt x="4249" y="4265"/>
                  </a:cubicBezTo>
                  <a:cubicBezTo>
                    <a:pt x="4254" y="4265"/>
                    <a:pt x="4258" y="4263"/>
                    <a:pt x="4261" y="4261"/>
                  </a:cubicBezTo>
                  <a:cubicBezTo>
                    <a:pt x="4285" y="4236"/>
                    <a:pt x="4138" y="4048"/>
                    <a:pt x="3761" y="3674"/>
                  </a:cubicBezTo>
                  <a:cubicBezTo>
                    <a:pt x="2584" y="249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257;p14"/>
            <p:cNvSpPr/>
            <p:nvPr/>
          </p:nvSpPr>
          <p:spPr bwMode="auto">
            <a:xfrm>
              <a:off x="2234050" y="4092700"/>
              <a:ext cx="105825" cy="105175"/>
            </a:xfrm>
            <a:custGeom>
              <a:avLst/>
              <a:gdLst>
                <a:gd name="T0" fmla="*/ 0 w 4233"/>
                <a:gd name="T1" fmla="*/ 1 h 4207"/>
                <a:gd name="T2" fmla="*/ 0 w 4233"/>
                <a:gd name="T3" fmla="*/ 1 h 4207"/>
                <a:gd name="T4" fmla="*/ 3629 w 4233"/>
                <a:gd name="T5" fmla="*/ 3712 h 4207"/>
                <a:gd name="T6" fmla="*/ 4200 w 4233"/>
                <a:gd name="T7" fmla="*/ 4206 h 4207"/>
                <a:gd name="T8" fmla="*/ 4208 w 4233"/>
                <a:gd name="T9" fmla="*/ 4204 h 4207"/>
                <a:gd name="T10" fmla="*/ 3716 w 4233"/>
                <a:gd name="T11" fmla="*/ 3626 h 4207"/>
                <a:gd name="T12" fmla="*/ 0 w 4233"/>
                <a:gd name="T13" fmla="*/ 1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3" h="4207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465" y="2555"/>
                    <a:pt x="3629" y="3712"/>
                  </a:cubicBezTo>
                  <a:cubicBezTo>
                    <a:pt x="3997" y="4086"/>
                    <a:pt x="4158" y="4206"/>
                    <a:pt x="4200" y="4206"/>
                  </a:cubicBezTo>
                  <a:cubicBezTo>
                    <a:pt x="4203" y="4206"/>
                    <a:pt x="4206" y="4205"/>
                    <a:pt x="4208" y="4204"/>
                  </a:cubicBezTo>
                  <a:cubicBezTo>
                    <a:pt x="4232" y="4183"/>
                    <a:pt x="4085" y="3995"/>
                    <a:pt x="3716" y="3626"/>
                  </a:cubicBezTo>
                  <a:cubicBezTo>
                    <a:pt x="2559" y="24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258;p14"/>
            <p:cNvSpPr/>
            <p:nvPr/>
          </p:nvSpPr>
          <p:spPr bwMode="auto">
            <a:xfrm>
              <a:off x="2235375" y="4093825"/>
              <a:ext cx="104700" cy="104050"/>
            </a:xfrm>
            <a:custGeom>
              <a:avLst/>
              <a:gdLst>
                <a:gd name="T0" fmla="*/ 1 w 4188"/>
                <a:gd name="T1" fmla="*/ 1 h 4162"/>
                <a:gd name="T2" fmla="*/ 3589 w 4188"/>
                <a:gd name="T3" fmla="*/ 3671 h 4162"/>
                <a:gd name="T4" fmla="*/ 4153 w 4188"/>
                <a:gd name="T5" fmla="*/ 4162 h 4162"/>
                <a:gd name="T6" fmla="*/ 4163 w 4188"/>
                <a:gd name="T7" fmla="*/ 4159 h 4162"/>
                <a:gd name="T8" fmla="*/ 3675 w 4188"/>
                <a:gd name="T9" fmla="*/ 3585 h 4162"/>
                <a:gd name="T10" fmla="*/ 1 w 4188"/>
                <a:gd name="T11" fmla="*/ 1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8" h="4162" extrusionOk="0">
                  <a:moveTo>
                    <a:pt x="1" y="1"/>
                  </a:moveTo>
                  <a:cubicBezTo>
                    <a:pt x="1" y="1"/>
                    <a:pt x="2433" y="2531"/>
                    <a:pt x="3589" y="3671"/>
                  </a:cubicBezTo>
                  <a:cubicBezTo>
                    <a:pt x="3948" y="4038"/>
                    <a:pt x="4106" y="4162"/>
                    <a:pt x="4153" y="4162"/>
                  </a:cubicBezTo>
                  <a:cubicBezTo>
                    <a:pt x="4157" y="4162"/>
                    <a:pt x="4160" y="4161"/>
                    <a:pt x="4163" y="4159"/>
                  </a:cubicBezTo>
                  <a:cubicBezTo>
                    <a:pt x="4187" y="4134"/>
                    <a:pt x="4040" y="3950"/>
                    <a:pt x="3675" y="3585"/>
                  </a:cubicBezTo>
                  <a:cubicBezTo>
                    <a:pt x="2527" y="24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259;p14"/>
            <p:cNvSpPr/>
            <p:nvPr/>
          </p:nvSpPr>
          <p:spPr bwMode="auto">
            <a:xfrm>
              <a:off x="2236500" y="4095050"/>
              <a:ext cx="103475" cy="102825"/>
            </a:xfrm>
            <a:custGeom>
              <a:avLst/>
              <a:gdLst>
                <a:gd name="T0" fmla="*/ 1 w 4139"/>
                <a:gd name="T1" fmla="*/ 1 h 4113"/>
                <a:gd name="T2" fmla="*/ 3544 w 4139"/>
                <a:gd name="T3" fmla="*/ 3630 h 4113"/>
                <a:gd name="T4" fmla="*/ 4100 w 4139"/>
                <a:gd name="T5" fmla="*/ 4113 h 4113"/>
                <a:gd name="T6" fmla="*/ 4110 w 4139"/>
                <a:gd name="T7" fmla="*/ 4110 h 4113"/>
                <a:gd name="T8" fmla="*/ 3630 w 4139"/>
                <a:gd name="T9" fmla="*/ 3540 h 4113"/>
                <a:gd name="T10" fmla="*/ 1 w 4139"/>
                <a:gd name="T11" fmla="*/ 1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9" h="4113" extrusionOk="0">
                  <a:moveTo>
                    <a:pt x="1" y="1"/>
                  </a:moveTo>
                  <a:cubicBezTo>
                    <a:pt x="1" y="2"/>
                    <a:pt x="2404" y="2494"/>
                    <a:pt x="3544" y="3630"/>
                  </a:cubicBezTo>
                  <a:cubicBezTo>
                    <a:pt x="3903" y="3989"/>
                    <a:pt x="4058" y="4113"/>
                    <a:pt x="4100" y="4113"/>
                  </a:cubicBezTo>
                  <a:cubicBezTo>
                    <a:pt x="4104" y="4113"/>
                    <a:pt x="4107" y="4112"/>
                    <a:pt x="4110" y="4110"/>
                  </a:cubicBezTo>
                  <a:cubicBezTo>
                    <a:pt x="4138" y="4085"/>
                    <a:pt x="3995" y="3905"/>
                    <a:pt x="3630" y="3540"/>
                  </a:cubicBezTo>
                  <a:cubicBezTo>
                    <a:pt x="2498" y="240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260;p14"/>
            <p:cNvSpPr/>
            <p:nvPr/>
          </p:nvSpPr>
          <p:spPr bwMode="auto">
            <a:xfrm>
              <a:off x="2237625" y="4096200"/>
              <a:ext cx="102350" cy="101575"/>
            </a:xfrm>
            <a:custGeom>
              <a:avLst/>
              <a:gdLst>
                <a:gd name="T0" fmla="*/ 1 w 4094"/>
                <a:gd name="T1" fmla="*/ 0 h 4063"/>
                <a:gd name="T2" fmla="*/ 3503 w 4094"/>
                <a:gd name="T3" fmla="*/ 3584 h 4063"/>
                <a:gd name="T4" fmla="*/ 4055 w 4094"/>
                <a:gd name="T5" fmla="*/ 4063 h 4063"/>
                <a:gd name="T6" fmla="*/ 4065 w 4094"/>
                <a:gd name="T7" fmla="*/ 4060 h 4063"/>
                <a:gd name="T8" fmla="*/ 3589 w 4094"/>
                <a:gd name="T9" fmla="*/ 3494 h 4063"/>
                <a:gd name="T10" fmla="*/ 1 w 4094"/>
                <a:gd name="T11" fmla="*/ 0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4" h="4063" extrusionOk="0">
                  <a:moveTo>
                    <a:pt x="1" y="0"/>
                  </a:moveTo>
                  <a:cubicBezTo>
                    <a:pt x="2" y="1"/>
                    <a:pt x="2379" y="2465"/>
                    <a:pt x="3503" y="3584"/>
                  </a:cubicBezTo>
                  <a:cubicBezTo>
                    <a:pt x="3859" y="3940"/>
                    <a:pt x="4013" y="4063"/>
                    <a:pt x="4055" y="4063"/>
                  </a:cubicBezTo>
                  <a:cubicBezTo>
                    <a:pt x="4059" y="4063"/>
                    <a:pt x="4062" y="4062"/>
                    <a:pt x="4065" y="4060"/>
                  </a:cubicBezTo>
                  <a:cubicBezTo>
                    <a:pt x="4093" y="4035"/>
                    <a:pt x="3950" y="3855"/>
                    <a:pt x="3589" y="3494"/>
                  </a:cubicBezTo>
                  <a:cubicBezTo>
                    <a:pt x="2466" y="237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261;p14"/>
            <p:cNvSpPr/>
            <p:nvPr/>
          </p:nvSpPr>
          <p:spPr bwMode="auto">
            <a:xfrm>
              <a:off x="2238775" y="4097425"/>
              <a:ext cx="101000" cy="100450"/>
            </a:xfrm>
            <a:custGeom>
              <a:avLst/>
              <a:gdLst>
                <a:gd name="T0" fmla="*/ 0 w 4040"/>
                <a:gd name="T1" fmla="*/ 0 h 4018"/>
                <a:gd name="T2" fmla="*/ 0 w 4040"/>
                <a:gd name="T3" fmla="*/ 0 h 4018"/>
                <a:gd name="T4" fmla="*/ 3457 w 4040"/>
                <a:gd name="T5" fmla="*/ 3543 h 4018"/>
                <a:gd name="T6" fmla="*/ 4005 w 4040"/>
                <a:gd name="T7" fmla="*/ 4018 h 4018"/>
                <a:gd name="T8" fmla="*/ 4015 w 4040"/>
                <a:gd name="T9" fmla="*/ 4015 h 4018"/>
                <a:gd name="T10" fmla="*/ 3543 w 4040"/>
                <a:gd name="T11" fmla="*/ 3457 h 4018"/>
                <a:gd name="T12" fmla="*/ 0 w 4040"/>
                <a:gd name="T13" fmla="*/ 0 h 4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0" h="4018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350" y="2436"/>
                    <a:pt x="3457" y="3543"/>
                  </a:cubicBezTo>
                  <a:cubicBezTo>
                    <a:pt x="3805" y="3895"/>
                    <a:pt x="3962" y="4018"/>
                    <a:pt x="4005" y="4018"/>
                  </a:cubicBezTo>
                  <a:cubicBezTo>
                    <a:pt x="4009" y="4018"/>
                    <a:pt x="4012" y="4017"/>
                    <a:pt x="4015" y="4015"/>
                  </a:cubicBezTo>
                  <a:cubicBezTo>
                    <a:pt x="4039" y="3990"/>
                    <a:pt x="3896" y="3810"/>
                    <a:pt x="3543" y="3457"/>
                  </a:cubicBezTo>
                  <a:cubicBezTo>
                    <a:pt x="2436" y="235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262;p14"/>
            <p:cNvSpPr/>
            <p:nvPr/>
          </p:nvSpPr>
          <p:spPr bwMode="auto">
            <a:xfrm>
              <a:off x="2240000" y="4098650"/>
              <a:ext cx="99875" cy="99250"/>
            </a:xfrm>
            <a:custGeom>
              <a:avLst/>
              <a:gdLst>
                <a:gd name="T0" fmla="*/ 4 w 3995"/>
                <a:gd name="T1" fmla="*/ 0 h 3970"/>
                <a:gd name="T2" fmla="*/ 4 w 3995"/>
                <a:gd name="T3" fmla="*/ 0 h 3970"/>
                <a:gd name="T4" fmla="*/ 3416 w 3995"/>
                <a:gd name="T5" fmla="*/ 3498 h 3970"/>
                <a:gd name="T6" fmla="*/ 3960 w 3995"/>
                <a:gd name="T7" fmla="*/ 3969 h 3970"/>
                <a:gd name="T8" fmla="*/ 3970 w 3995"/>
                <a:gd name="T9" fmla="*/ 3966 h 3970"/>
                <a:gd name="T10" fmla="*/ 3506 w 3995"/>
                <a:gd name="T11" fmla="*/ 3412 h 3970"/>
                <a:gd name="T12" fmla="*/ 4 w 3995"/>
                <a:gd name="T13" fmla="*/ 0 h 3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5" h="397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321" y="2403"/>
                    <a:pt x="3416" y="3498"/>
                  </a:cubicBezTo>
                  <a:cubicBezTo>
                    <a:pt x="3767" y="3849"/>
                    <a:pt x="3917" y="3969"/>
                    <a:pt x="3960" y="3969"/>
                  </a:cubicBezTo>
                  <a:cubicBezTo>
                    <a:pt x="3964" y="3969"/>
                    <a:pt x="3967" y="3968"/>
                    <a:pt x="3970" y="3966"/>
                  </a:cubicBezTo>
                  <a:cubicBezTo>
                    <a:pt x="3994" y="3941"/>
                    <a:pt x="3859" y="3765"/>
                    <a:pt x="3506" y="3412"/>
                  </a:cubicBezTo>
                  <a:cubicBezTo>
                    <a:pt x="2407" y="231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263;p14"/>
            <p:cNvSpPr/>
            <p:nvPr/>
          </p:nvSpPr>
          <p:spPr bwMode="auto">
            <a:xfrm>
              <a:off x="2241225" y="4099775"/>
              <a:ext cx="98550" cy="98000"/>
            </a:xfrm>
            <a:custGeom>
              <a:avLst/>
              <a:gdLst>
                <a:gd name="T0" fmla="*/ 0 w 3942"/>
                <a:gd name="T1" fmla="*/ 1 h 3920"/>
                <a:gd name="T2" fmla="*/ 0 w 3942"/>
                <a:gd name="T3" fmla="*/ 1 h 3920"/>
                <a:gd name="T4" fmla="*/ 3367 w 3942"/>
                <a:gd name="T5" fmla="*/ 3453 h 3920"/>
                <a:gd name="T6" fmla="*/ 3907 w 3942"/>
                <a:gd name="T7" fmla="*/ 3920 h 3920"/>
                <a:gd name="T8" fmla="*/ 3917 w 3942"/>
                <a:gd name="T9" fmla="*/ 3917 h 3920"/>
                <a:gd name="T10" fmla="*/ 3457 w 3942"/>
                <a:gd name="T11" fmla="*/ 3367 h 3920"/>
                <a:gd name="T12" fmla="*/ 0 w 3942"/>
                <a:gd name="T13" fmla="*/ 1 h 3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2" h="3920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89" y="2375"/>
                    <a:pt x="3367" y="3453"/>
                  </a:cubicBezTo>
                  <a:cubicBezTo>
                    <a:pt x="3714" y="3800"/>
                    <a:pt x="3864" y="3920"/>
                    <a:pt x="3907" y="3920"/>
                  </a:cubicBezTo>
                  <a:cubicBezTo>
                    <a:pt x="3911" y="3920"/>
                    <a:pt x="3914" y="3919"/>
                    <a:pt x="3917" y="3917"/>
                  </a:cubicBezTo>
                  <a:cubicBezTo>
                    <a:pt x="3941" y="3888"/>
                    <a:pt x="3806" y="3716"/>
                    <a:pt x="3457" y="3367"/>
                  </a:cubicBezTo>
                  <a:cubicBezTo>
                    <a:pt x="2375" y="22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264;p14"/>
            <p:cNvSpPr/>
            <p:nvPr/>
          </p:nvSpPr>
          <p:spPr bwMode="auto">
            <a:xfrm>
              <a:off x="2242350" y="4100900"/>
              <a:ext cx="97425" cy="96875"/>
            </a:xfrm>
            <a:custGeom>
              <a:avLst/>
              <a:gdLst>
                <a:gd name="T0" fmla="*/ 1 w 3897"/>
                <a:gd name="T1" fmla="*/ 1 h 3875"/>
                <a:gd name="T2" fmla="*/ 3330 w 3897"/>
                <a:gd name="T3" fmla="*/ 3416 h 3875"/>
                <a:gd name="T4" fmla="*/ 3862 w 3897"/>
                <a:gd name="T5" fmla="*/ 3875 h 3875"/>
                <a:gd name="T6" fmla="*/ 3872 w 3897"/>
                <a:gd name="T7" fmla="*/ 3872 h 3875"/>
                <a:gd name="T8" fmla="*/ 3416 w 3897"/>
                <a:gd name="T9" fmla="*/ 3326 h 3875"/>
                <a:gd name="T10" fmla="*/ 1 w 3897"/>
                <a:gd name="T11" fmla="*/ 1 h 3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7" h="3875" extrusionOk="0">
                  <a:moveTo>
                    <a:pt x="1" y="1"/>
                  </a:moveTo>
                  <a:cubicBezTo>
                    <a:pt x="1" y="1"/>
                    <a:pt x="2264" y="2350"/>
                    <a:pt x="3330" y="3416"/>
                  </a:cubicBezTo>
                  <a:cubicBezTo>
                    <a:pt x="3670" y="3756"/>
                    <a:pt x="3819" y="3875"/>
                    <a:pt x="3862" y="3875"/>
                  </a:cubicBezTo>
                  <a:cubicBezTo>
                    <a:pt x="3866" y="3875"/>
                    <a:pt x="3869" y="3874"/>
                    <a:pt x="3872" y="3872"/>
                  </a:cubicBezTo>
                  <a:cubicBezTo>
                    <a:pt x="3896" y="3847"/>
                    <a:pt x="3761" y="3671"/>
                    <a:pt x="3416" y="3326"/>
                  </a:cubicBezTo>
                  <a:cubicBezTo>
                    <a:pt x="2346" y="22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265;p14"/>
            <p:cNvSpPr/>
            <p:nvPr/>
          </p:nvSpPr>
          <p:spPr bwMode="auto">
            <a:xfrm>
              <a:off x="2243575" y="4102025"/>
              <a:ext cx="96075" cy="95750"/>
            </a:xfrm>
            <a:custGeom>
              <a:avLst/>
              <a:gdLst>
                <a:gd name="T0" fmla="*/ 1 w 3843"/>
                <a:gd name="T1" fmla="*/ 1 h 3830"/>
                <a:gd name="T2" fmla="*/ 3281 w 3843"/>
                <a:gd name="T3" fmla="*/ 3376 h 3830"/>
                <a:gd name="T4" fmla="*/ 3809 w 3843"/>
                <a:gd name="T5" fmla="*/ 3830 h 3830"/>
                <a:gd name="T6" fmla="*/ 3818 w 3843"/>
                <a:gd name="T7" fmla="*/ 3827 h 3830"/>
                <a:gd name="T8" fmla="*/ 3367 w 3843"/>
                <a:gd name="T9" fmla="*/ 3289 h 3830"/>
                <a:gd name="T10" fmla="*/ 1 w 3843"/>
                <a:gd name="T11" fmla="*/ 1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3" h="3830" extrusionOk="0">
                  <a:moveTo>
                    <a:pt x="1" y="1"/>
                  </a:moveTo>
                  <a:cubicBezTo>
                    <a:pt x="1" y="9"/>
                    <a:pt x="2227" y="2318"/>
                    <a:pt x="3281" y="3376"/>
                  </a:cubicBezTo>
                  <a:cubicBezTo>
                    <a:pt x="3621" y="3711"/>
                    <a:pt x="3767" y="3830"/>
                    <a:pt x="3809" y="3830"/>
                  </a:cubicBezTo>
                  <a:cubicBezTo>
                    <a:pt x="3813" y="3830"/>
                    <a:pt x="3816" y="3829"/>
                    <a:pt x="3818" y="3827"/>
                  </a:cubicBezTo>
                  <a:cubicBezTo>
                    <a:pt x="3843" y="3802"/>
                    <a:pt x="3712" y="3630"/>
                    <a:pt x="3367" y="3289"/>
                  </a:cubicBezTo>
                  <a:cubicBezTo>
                    <a:pt x="2309" y="2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266;p14"/>
            <p:cNvSpPr/>
            <p:nvPr/>
          </p:nvSpPr>
          <p:spPr bwMode="auto">
            <a:xfrm>
              <a:off x="2244700" y="4103375"/>
              <a:ext cx="94950" cy="94400"/>
            </a:xfrm>
            <a:custGeom>
              <a:avLst/>
              <a:gdLst>
                <a:gd name="T0" fmla="*/ 1 w 3798"/>
                <a:gd name="T1" fmla="*/ 0 h 3776"/>
                <a:gd name="T2" fmla="*/ 3240 w 3798"/>
                <a:gd name="T3" fmla="*/ 3326 h 3776"/>
                <a:gd name="T4" fmla="*/ 3764 w 3798"/>
                <a:gd name="T5" fmla="*/ 3776 h 3776"/>
                <a:gd name="T6" fmla="*/ 3773 w 3798"/>
                <a:gd name="T7" fmla="*/ 3773 h 3776"/>
                <a:gd name="T8" fmla="*/ 3326 w 3798"/>
                <a:gd name="T9" fmla="*/ 3240 h 3776"/>
                <a:gd name="T10" fmla="*/ 1 w 3798"/>
                <a:gd name="T11" fmla="*/ 0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8" h="3776" extrusionOk="0">
                  <a:moveTo>
                    <a:pt x="1" y="0"/>
                  </a:moveTo>
                  <a:cubicBezTo>
                    <a:pt x="2" y="1"/>
                    <a:pt x="2203" y="2280"/>
                    <a:pt x="3240" y="3326"/>
                  </a:cubicBezTo>
                  <a:cubicBezTo>
                    <a:pt x="3576" y="3658"/>
                    <a:pt x="3722" y="3776"/>
                    <a:pt x="3764" y="3776"/>
                  </a:cubicBezTo>
                  <a:cubicBezTo>
                    <a:pt x="3768" y="3776"/>
                    <a:pt x="3771" y="3775"/>
                    <a:pt x="3773" y="3773"/>
                  </a:cubicBezTo>
                  <a:cubicBezTo>
                    <a:pt x="3798" y="3748"/>
                    <a:pt x="3667" y="3576"/>
                    <a:pt x="3326" y="3240"/>
                  </a:cubicBezTo>
                  <a:cubicBezTo>
                    <a:pt x="2281" y="2198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267;p14"/>
            <p:cNvSpPr/>
            <p:nvPr/>
          </p:nvSpPr>
          <p:spPr bwMode="auto">
            <a:xfrm>
              <a:off x="2245950" y="4104500"/>
              <a:ext cx="93700" cy="93175"/>
            </a:xfrm>
            <a:custGeom>
              <a:avLst/>
              <a:gdLst>
                <a:gd name="T0" fmla="*/ 0 w 3748"/>
                <a:gd name="T1" fmla="*/ 0 h 3727"/>
                <a:gd name="T2" fmla="*/ 3199 w 3748"/>
                <a:gd name="T3" fmla="*/ 3281 h 3727"/>
                <a:gd name="T4" fmla="*/ 3716 w 3748"/>
                <a:gd name="T5" fmla="*/ 3726 h 3727"/>
                <a:gd name="T6" fmla="*/ 3723 w 3748"/>
                <a:gd name="T7" fmla="*/ 3723 h 3727"/>
                <a:gd name="T8" fmla="*/ 3281 w 3748"/>
                <a:gd name="T9" fmla="*/ 3199 h 3727"/>
                <a:gd name="T10" fmla="*/ 0 w 3748"/>
                <a:gd name="T11" fmla="*/ 0 h 3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8" h="3727" extrusionOk="0">
                  <a:moveTo>
                    <a:pt x="0" y="0"/>
                  </a:moveTo>
                  <a:cubicBezTo>
                    <a:pt x="1" y="1"/>
                    <a:pt x="2169" y="2252"/>
                    <a:pt x="3199" y="3281"/>
                  </a:cubicBezTo>
                  <a:cubicBezTo>
                    <a:pt x="3534" y="3616"/>
                    <a:pt x="3679" y="3726"/>
                    <a:pt x="3716" y="3726"/>
                  </a:cubicBezTo>
                  <a:cubicBezTo>
                    <a:pt x="3719" y="3726"/>
                    <a:pt x="3722" y="3725"/>
                    <a:pt x="3723" y="3723"/>
                  </a:cubicBezTo>
                  <a:cubicBezTo>
                    <a:pt x="3748" y="3703"/>
                    <a:pt x="3617" y="3531"/>
                    <a:pt x="3281" y="3199"/>
                  </a:cubicBezTo>
                  <a:cubicBezTo>
                    <a:pt x="2256" y="217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268;p14"/>
            <p:cNvSpPr/>
            <p:nvPr/>
          </p:nvSpPr>
          <p:spPr bwMode="auto">
            <a:xfrm>
              <a:off x="2247175" y="4105625"/>
              <a:ext cx="92475" cy="92050"/>
            </a:xfrm>
            <a:custGeom>
              <a:avLst/>
              <a:gdLst>
                <a:gd name="T0" fmla="*/ 0 w 3699"/>
                <a:gd name="T1" fmla="*/ 0 h 3682"/>
                <a:gd name="T2" fmla="*/ 3158 w 3699"/>
                <a:gd name="T3" fmla="*/ 3240 h 3682"/>
                <a:gd name="T4" fmla="*/ 3667 w 3699"/>
                <a:gd name="T5" fmla="*/ 3681 h 3682"/>
                <a:gd name="T6" fmla="*/ 3674 w 3699"/>
                <a:gd name="T7" fmla="*/ 3678 h 3682"/>
                <a:gd name="T8" fmla="*/ 3240 w 3699"/>
                <a:gd name="T9" fmla="*/ 3158 h 3682"/>
                <a:gd name="T10" fmla="*/ 0 w 3699"/>
                <a:gd name="T11" fmla="*/ 0 h 3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9" h="3682" extrusionOk="0">
                  <a:moveTo>
                    <a:pt x="0" y="0"/>
                  </a:move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30" y="3681"/>
                    <a:pt x="3667" y="3681"/>
                  </a:cubicBezTo>
                  <a:cubicBezTo>
                    <a:pt x="3670" y="3681"/>
                    <a:pt x="3673" y="3680"/>
                    <a:pt x="3674" y="3678"/>
                  </a:cubicBezTo>
                  <a:cubicBezTo>
                    <a:pt x="3699" y="3658"/>
                    <a:pt x="3572" y="3494"/>
                    <a:pt x="3240" y="3158"/>
                  </a:cubicBezTo>
                  <a:cubicBezTo>
                    <a:pt x="2223" y="214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269;p14"/>
            <p:cNvSpPr/>
            <p:nvPr/>
          </p:nvSpPr>
          <p:spPr bwMode="auto">
            <a:xfrm>
              <a:off x="2248300" y="4106750"/>
              <a:ext cx="91250" cy="90925"/>
            </a:xfrm>
            <a:custGeom>
              <a:avLst/>
              <a:gdLst>
                <a:gd name="T0" fmla="*/ 0 w 3650"/>
                <a:gd name="T1" fmla="*/ 0 h 3637"/>
                <a:gd name="T2" fmla="*/ 3117 w 3650"/>
                <a:gd name="T3" fmla="*/ 3195 h 3637"/>
                <a:gd name="T4" fmla="*/ 3622 w 3650"/>
                <a:gd name="T5" fmla="*/ 3636 h 3637"/>
                <a:gd name="T6" fmla="*/ 3629 w 3650"/>
                <a:gd name="T7" fmla="*/ 3633 h 3637"/>
                <a:gd name="T8" fmla="*/ 3195 w 3650"/>
                <a:gd name="T9" fmla="*/ 3121 h 3637"/>
                <a:gd name="T10" fmla="*/ 0 w 3650"/>
                <a:gd name="T11" fmla="*/ 0 h 3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0" h="3637" extrusionOk="0">
                  <a:moveTo>
                    <a:pt x="0" y="0"/>
                  </a:moveTo>
                  <a:cubicBezTo>
                    <a:pt x="0" y="9"/>
                    <a:pt x="2112" y="2198"/>
                    <a:pt x="3117" y="3195"/>
                  </a:cubicBezTo>
                  <a:cubicBezTo>
                    <a:pt x="3441" y="3526"/>
                    <a:pt x="3585" y="3636"/>
                    <a:pt x="3622" y="3636"/>
                  </a:cubicBezTo>
                  <a:cubicBezTo>
                    <a:pt x="3625" y="3636"/>
                    <a:pt x="3628" y="3635"/>
                    <a:pt x="3629" y="3633"/>
                  </a:cubicBezTo>
                  <a:cubicBezTo>
                    <a:pt x="3650" y="3613"/>
                    <a:pt x="3523" y="3449"/>
                    <a:pt x="3195" y="3121"/>
                  </a:cubicBezTo>
                  <a:cubicBezTo>
                    <a:pt x="2194" y="211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270;p14"/>
            <p:cNvSpPr/>
            <p:nvPr/>
          </p:nvSpPr>
          <p:spPr bwMode="auto">
            <a:xfrm>
              <a:off x="2249425" y="4108075"/>
              <a:ext cx="90125" cy="89600"/>
            </a:xfrm>
            <a:custGeom>
              <a:avLst/>
              <a:gdLst>
                <a:gd name="T0" fmla="*/ 1 w 3605"/>
                <a:gd name="T1" fmla="*/ 1 h 3584"/>
                <a:gd name="T2" fmla="*/ 3076 w 3605"/>
                <a:gd name="T3" fmla="*/ 3150 h 3584"/>
                <a:gd name="T4" fmla="*/ 3577 w 3605"/>
                <a:gd name="T5" fmla="*/ 3583 h 3584"/>
                <a:gd name="T6" fmla="*/ 3584 w 3605"/>
                <a:gd name="T7" fmla="*/ 3580 h 3584"/>
                <a:gd name="T8" fmla="*/ 3154 w 3605"/>
                <a:gd name="T9" fmla="*/ 3072 h 3584"/>
                <a:gd name="T10" fmla="*/ 1 w 3605"/>
                <a:gd name="T11" fmla="*/ 1 h 3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05" h="3584" extrusionOk="0">
                  <a:moveTo>
                    <a:pt x="1" y="1"/>
                  </a:moveTo>
                  <a:cubicBezTo>
                    <a:pt x="1" y="1"/>
                    <a:pt x="2088" y="2158"/>
                    <a:pt x="3076" y="3150"/>
                  </a:cubicBezTo>
                  <a:cubicBezTo>
                    <a:pt x="3400" y="3474"/>
                    <a:pt x="3540" y="3583"/>
                    <a:pt x="3577" y="3583"/>
                  </a:cubicBezTo>
                  <a:cubicBezTo>
                    <a:pt x="3580" y="3583"/>
                    <a:pt x="3583" y="3582"/>
                    <a:pt x="3584" y="3580"/>
                  </a:cubicBezTo>
                  <a:cubicBezTo>
                    <a:pt x="3605" y="3560"/>
                    <a:pt x="3482" y="3400"/>
                    <a:pt x="3154" y="3072"/>
                  </a:cubicBezTo>
                  <a:cubicBezTo>
                    <a:pt x="2166" y="20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271;p14"/>
            <p:cNvSpPr/>
            <p:nvPr/>
          </p:nvSpPr>
          <p:spPr bwMode="auto">
            <a:xfrm>
              <a:off x="2250550" y="4109200"/>
              <a:ext cx="89000" cy="88475"/>
            </a:xfrm>
            <a:custGeom>
              <a:avLst/>
              <a:gdLst>
                <a:gd name="T0" fmla="*/ 9 w 3560"/>
                <a:gd name="T1" fmla="*/ 1 h 3539"/>
                <a:gd name="T2" fmla="*/ 3035 w 3560"/>
                <a:gd name="T3" fmla="*/ 3109 h 3539"/>
                <a:gd name="T4" fmla="*/ 3532 w 3560"/>
                <a:gd name="T5" fmla="*/ 3538 h 3539"/>
                <a:gd name="T6" fmla="*/ 3539 w 3560"/>
                <a:gd name="T7" fmla="*/ 3535 h 3539"/>
                <a:gd name="T8" fmla="*/ 3113 w 3560"/>
                <a:gd name="T9" fmla="*/ 3031 h 3539"/>
                <a:gd name="T10" fmla="*/ 9 w 3560"/>
                <a:gd name="T11" fmla="*/ 1 h 3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0" h="3539" extrusionOk="0">
                  <a:moveTo>
                    <a:pt x="9" y="1"/>
                  </a:moveTo>
                  <a:cubicBezTo>
                    <a:pt x="1" y="1"/>
                    <a:pt x="2059" y="2133"/>
                    <a:pt x="3035" y="3109"/>
                  </a:cubicBezTo>
                  <a:cubicBezTo>
                    <a:pt x="3355" y="3429"/>
                    <a:pt x="3495" y="3538"/>
                    <a:pt x="3532" y="3538"/>
                  </a:cubicBezTo>
                  <a:cubicBezTo>
                    <a:pt x="3535" y="3538"/>
                    <a:pt x="3538" y="3537"/>
                    <a:pt x="3539" y="3535"/>
                  </a:cubicBezTo>
                  <a:cubicBezTo>
                    <a:pt x="3560" y="3515"/>
                    <a:pt x="3437" y="3355"/>
                    <a:pt x="3113" y="3031"/>
                  </a:cubicBezTo>
                  <a:cubicBezTo>
                    <a:pt x="2137" y="205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272;p14"/>
            <p:cNvSpPr/>
            <p:nvPr/>
          </p:nvSpPr>
          <p:spPr bwMode="auto">
            <a:xfrm>
              <a:off x="2251875" y="4110450"/>
              <a:ext cx="87675" cy="87225"/>
            </a:xfrm>
            <a:custGeom>
              <a:avLst/>
              <a:gdLst>
                <a:gd name="T0" fmla="*/ 1 w 3507"/>
                <a:gd name="T1" fmla="*/ 0 h 3489"/>
                <a:gd name="T2" fmla="*/ 1 w 3507"/>
                <a:gd name="T3" fmla="*/ 0 h 3489"/>
                <a:gd name="T4" fmla="*/ 2990 w 3507"/>
                <a:gd name="T5" fmla="*/ 3063 h 3489"/>
                <a:gd name="T6" fmla="*/ 3479 w 3507"/>
                <a:gd name="T7" fmla="*/ 3488 h 3489"/>
                <a:gd name="T8" fmla="*/ 3486 w 3507"/>
                <a:gd name="T9" fmla="*/ 3485 h 3489"/>
                <a:gd name="T10" fmla="*/ 3064 w 3507"/>
                <a:gd name="T11" fmla="*/ 2985 h 3489"/>
                <a:gd name="T12" fmla="*/ 1 w 3507"/>
                <a:gd name="T13" fmla="*/ 0 h 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7" h="348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2027" y="2100"/>
                    <a:pt x="2990" y="3063"/>
                  </a:cubicBezTo>
                  <a:cubicBezTo>
                    <a:pt x="3302" y="3382"/>
                    <a:pt x="3441" y="3488"/>
                    <a:pt x="3479" y="3488"/>
                  </a:cubicBezTo>
                  <a:cubicBezTo>
                    <a:pt x="3482" y="3488"/>
                    <a:pt x="3485" y="3487"/>
                    <a:pt x="3486" y="3485"/>
                  </a:cubicBezTo>
                  <a:cubicBezTo>
                    <a:pt x="3507" y="3465"/>
                    <a:pt x="3384" y="3305"/>
                    <a:pt x="3064" y="2985"/>
                  </a:cubicBezTo>
                  <a:cubicBezTo>
                    <a:pt x="2101" y="202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273;p14"/>
            <p:cNvSpPr/>
            <p:nvPr/>
          </p:nvSpPr>
          <p:spPr bwMode="auto">
            <a:xfrm>
              <a:off x="2253025" y="4111575"/>
              <a:ext cx="86425" cy="85900"/>
            </a:xfrm>
            <a:custGeom>
              <a:avLst/>
              <a:gdLst>
                <a:gd name="T0" fmla="*/ 0 w 3457"/>
                <a:gd name="T1" fmla="*/ 0 h 3436"/>
                <a:gd name="T2" fmla="*/ 2944 w 3457"/>
                <a:gd name="T3" fmla="*/ 3018 h 3436"/>
                <a:gd name="T4" fmla="*/ 3428 w 3457"/>
                <a:gd name="T5" fmla="*/ 3435 h 3436"/>
                <a:gd name="T6" fmla="*/ 3436 w 3457"/>
                <a:gd name="T7" fmla="*/ 3432 h 3436"/>
                <a:gd name="T8" fmla="*/ 3018 w 3457"/>
                <a:gd name="T9" fmla="*/ 2940 h 3436"/>
                <a:gd name="T10" fmla="*/ 0 w 3457"/>
                <a:gd name="T11" fmla="*/ 0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7" h="3436" extrusionOk="0">
                  <a:moveTo>
                    <a:pt x="0" y="0"/>
                  </a:moveTo>
                  <a:cubicBezTo>
                    <a:pt x="0" y="4"/>
                    <a:pt x="1993" y="2071"/>
                    <a:pt x="2944" y="3018"/>
                  </a:cubicBezTo>
                  <a:cubicBezTo>
                    <a:pt x="3255" y="3332"/>
                    <a:pt x="3391" y="3435"/>
                    <a:pt x="3428" y="3435"/>
                  </a:cubicBezTo>
                  <a:cubicBezTo>
                    <a:pt x="3432" y="3435"/>
                    <a:pt x="3435" y="3434"/>
                    <a:pt x="3436" y="3432"/>
                  </a:cubicBezTo>
                  <a:cubicBezTo>
                    <a:pt x="3457" y="3412"/>
                    <a:pt x="3338" y="3260"/>
                    <a:pt x="3018" y="2940"/>
                  </a:cubicBezTo>
                  <a:cubicBezTo>
                    <a:pt x="2071" y="19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274;p14"/>
            <p:cNvSpPr/>
            <p:nvPr/>
          </p:nvSpPr>
          <p:spPr bwMode="auto">
            <a:xfrm>
              <a:off x="2254150" y="4112800"/>
              <a:ext cx="85300" cy="84875"/>
            </a:xfrm>
            <a:custGeom>
              <a:avLst/>
              <a:gdLst>
                <a:gd name="T0" fmla="*/ 0 w 3412"/>
                <a:gd name="T1" fmla="*/ 0 h 3395"/>
                <a:gd name="T2" fmla="*/ 2903 w 3412"/>
                <a:gd name="T3" fmla="*/ 2981 h 3395"/>
                <a:gd name="T4" fmla="*/ 3383 w 3412"/>
                <a:gd name="T5" fmla="*/ 3394 h 3395"/>
                <a:gd name="T6" fmla="*/ 3391 w 3412"/>
                <a:gd name="T7" fmla="*/ 3391 h 3395"/>
                <a:gd name="T8" fmla="*/ 2981 w 3412"/>
                <a:gd name="T9" fmla="*/ 2904 h 3395"/>
                <a:gd name="T10" fmla="*/ 0 w 3412"/>
                <a:gd name="T11" fmla="*/ 0 h 3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2" h="3395" extrusionOk="0">
                  <a:moveTo>
                    <a:pt x="0" y="0"/>
                  </a:moveTo>
                  <a:cubicBezTo>
                    <a:pt x="1" y="1"/>
                    <a:pt x="1969" y="2043"/>
                    <a:pt x="2903" y="2981"/>
                  </a:cubicBezTo>
                  <a:cubicBezTo>
                    <a:pt x="3211" y="3289"/>
                    <a:pt x="3344" y="3394"/>
                    <a:pt x="3383" y="3394"/>
                  </a:cubicBezTo>
                  <a:cubicBezTo>
                    <a:pt x="3386" y="3394"/>
                    <a:pt x="3389" y="3393"/>
                    <a:pt x="3391" y="3391"/>
                  </a:cubicBezTo>
                  <a:cubicBezTo>
                    <a:pt x="3412" y="3371"/>
                    <a:pt x="3293" y="3215"/>
                    <a:pt x="2981" y="2904"/>
                  </a:cubicBezTo>
                  <a:cubicBezTo>
                    <a:pt x="2042" y="19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275;p14"/>
            <p:cNvSpPr/>
            <p:nvPr/>
          </p:nvSpPr>
          <p:spPr bwMode="auto">
            <a:xfrm>
              <a:off x="2255375" y="4114025"/>
              <a:ext cx="84075" cy="83650"/>
            </a:xfrm>
            <a:custGeom>
              <a:avLst/>
              <a:gdLst>
                <a:gd name="T0" fmla="*/ 4 w 3363"/>
                <a:gd name="T1" fmla="*/ 1 h 3346"/>
                <a:gd name="T2" fmla="*/ 2858 w 3363"/>
                <a:gd name="T3" fmla="*/ 2937 h 3346"/>
                <a:gd name="T4" fmla="*/ 3335 w 3363"/>
                <a:gd name="T5" fmla="*/ 3345 h 3346"/>
                <a:gd name="T6" fmla="*/ 3342 w 3363"/>
                <a:gd name="T7" fmla="*/ 3342 h 3346"/>
                <a:gd name="T8" fmla="*/ 2936 w 3363"/>
                <a:gd name="T9" fmla="*/ 2859 h 3346"/>
                <a:gd name="T10" fmla="*/ 4 w 3363"/>
                <a:gd name="T11" fmla="*/ 1 h 3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3" h="3346" extrusionOk="0">
                  <a:moveTo>
                    <a:pt x="4" y="1"/>
                  </a:moveTo>
                  <a:cubicBezTo>
                    <a:pt x="0" y="1"/>
                    <a:pt x="1936" y="2010"/>
                    <a:pt x="2858" y="2937"/>
                  </a:cubicBezTo>
                  <a:cubicBezTo>
                    <a:pt x="3170" y="3240"/>
                    <a:pt x="3299" y="3345"/>
                    <a:pt x="3335" y="3345"/>
                  </a:cubicBezTo>
                  <a:cubicBezTo>
                    <a:pt x="3338" y="3345"/>
                    <a:pt x="3341" y="3344"/>
                    <a:pt x="3342" y="3342"/>
                  </a:cubicBezTo>
                  <a:cubicBezTo>
                    <a:pt x="3363" y="3322"/>
                    <a:pt x="3244" y="3166"/>
                    <a:pt x="2936" y="2859"/>
                  </a:cubicBezTo>
                  <a:cubicBezTo>
                    <a:pt x="2014" y="1936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276;p14"/>
            <p:cNvSpPr/>
            <p:nvPr/>
          </p:nvSpPr>
          <p:spPr bwMode="auto">
            <a:xfrm>
              <a:off x="2256600" y="4115150"/>
              <a:ext cx="82850" cy="82325"/>
            </a:xfrm>
            <a:custGeom>
              <a:avLst/>
              <a:gdLst>
                <a:gd name="T0" fmla="*/ 1 w 3314"/>
                <a:gd name="T1" fmla="*/ 1 h 3293"/>
                <a:gd name="T2" fmla="*/ 1 w 3314"/>
                <a:gd name="T3" fmla="*/ 1 h 3293"/>
                <a:gd name="T4" fmla="*/ 2814 w 3314"/>
                <a:gd name="T5" fmla="*/ 2892 h 3293"/>
                <a:gd name="T6" fmla="*/ 3285 w 3314"/>
                <a:gd name="T7" fmla="*/ 3292 h 3293"/>
                <a:gd name="T8" fmla="*/ 3293 w 3314"/>
                <a:gd name="T9" fmla="*/ 3289 h 3293"/>
                <a:gd name="T10" fmla="*/ 2891 w 3314"/>
                <a:gd name="T11" fmla="*/ 2814 h 3293"/>
                <a:gd name="T12" fmla="*/ 1 w 3314"/>
                <a:gd name="T13" fmla="*/ 1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4" h="32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07" y="1977"/>
                    <a:pt x="2814" y="2892"/>
                  </a:cubicBezTo>
                  <a:cubicBezTo>
                    <a:pt x="3120" y="3191"/>
                    <a:pt x="3249" y="3292"/>
                    <a:pt x="3285" y="3292"/>
                  </a:cubicBezTo>
                  <a:cubicBezTo>
                    <a:pt x="3289" y="3292"/>
                    <a:pt x="3291" y="3291"/>
                    <a:pt x="3293" y="3289"/>
                  </a:cubicBezTo>
                  <a:cubicBezTo>
                    <a:pt x="3314" y="3269"/>
                    <a:pt x="3199" y="3121"/>
                    <a:pt x="2891" y="2814"/>
                  </a:cubicBezTo>
                  <a:cubicBezTo>
                    <a:pt x="1981" y="190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277;p14"/>
            <p:cNvSpPr/>
            <p:nvPr/>
          </p:nvSpPr>
          <p:spPr bwMode="auto">
            <a:xfrm>
              <a:off x="2257725" y="4116275"/>
              <a:ext cx="81525" cy="81100"/>
            </a:xfrm>
            <a:custGeom>
              <a:avLst/>
              <a:gdLst>
                <a:gd name="T0" fmla="*/ 1 w 3261"/>
                <a:gd name="T1" fmla="*/ 1 h 3244"/>
                <a:gd name="T2" fmla="*/ 2777 w 3261"/>
                <a:gd name="T3" fmla="*/ 2847 h 3244"/>
                <a:gd name="T4" fmla="*/ 3232 w 3261"/>
                <a:gd name="T5" fmla="*/ 3243 h 3244"/>
                <a:gd name="T6" fmla="*/ 3240 w 3261"/>
                <a:gd name="T7" fmla="*/ 3240 h 3244"/>
                <a:gd name="T8" fmla="*/ 2846 w 3261"/>
                <a:gd name="T9" fmla="*/ 2773 h 3244"/>
                <a:gd name="T10" fmla="*/ 1 w 3261"/>
                <a:gd name="T11" fmla="*/ 1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1" h="3244" extrusionOk="0">
                  <a:moveTo>
                    <a:pt x="1" y="1"/>
                  </a:moveTo>
                  <a:cubicBezTo>
                    <a:pt x="1" y="5"/>
                    <a:pt x="1879" y="1953"/>
                    <a:pt x="2777" y="2847"/>
                  </a:cubicBezTo>
                  <a:cubicBezTo>
                    <a:pt x="3068" y="3145"/>
                    <a:pt x="3196" y="3243"/>
                    <a:pt x="3232" y="3243"/>
                  </a:cubicBezTo>
                  <a:cubicBezTo>
                    <a:pt x="3236" y="3243"/>
                    <a:pt x="3238" y="3242"/>
                    <a:pt x="3240" y="3240"/>
                  </a:cubicBezTo>
                  <a:cubicBezTo>
                    <a:pt x="3261" y="3224"/>
                    <a:pt x="3150" y="3076"/>
                    <a:pt x="2846" y="2773"/>
                  </a:cubicBezTo>
                  <a:cubicBezTo>
                    <a:pt x="1953" y="18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278;p14"/>
            <p:cNvSpPr/>
            <p:nvPr/>
          </p:nvSpPr>
          <p:spPr bwMode="auto">
            <a:xfrm>
              <a:off x="2258950" y="4117400"/>
              <a:ext cx="80300" cy="79975"/>
            </a:xfrm>
            <a:custGeom>
              <a:avLst/>
              <a:gdLst>
                <a:gd name="T0" fmla="*/ 1 w 3212"/>
                <a:gd name="T1" fmla="*/ 1 h 3199"/>
                <a:gd name="T2" fmla="*/ 2732 w 3212"/>
                <a:gd name="T3" fmla="*/ 2806 h 3199"/>
                <a:gd name="T4" fmla="*/ 3183 w 3212"/>
                <a:gd name="T5" fmla="*/ 3198 h 3199"/>
                <a:gd name="T6" fmla="*/ 3191 w 3212"/>
                <a:gd name="T7" fmla="*/ 3195 h 3199"/>
                <a:gd name="T8" fmla="*/ 2802 w 3212"/>
                <a:gd name="T9" fmla="*/ 2736 h 3199"/>
                <a:gd name="T10" fmla="*/ 1 w 3212"/>
                <a:gd name="T11" fmla="*/ 1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2" h="3199" extrusionOk="0">
                  <a:moveTo>
                    <a:pt x="1" y="1"/>
                  </a:moveTo>
                  <a:cubicBezTo>
                    <a:pt x="1" y="9"/>
                    <a:pt x="1850" y="1924"/>
                    <a:pt x="2732" y="2806"/>
                  </a:cubicBezTo>
                  <a:cubicBezTo>
                    <a:pt x="3026" y="3100"/>
                    <a:pt x="3148" y="3198"/>
                    <a:pt x="3183" y="3198"/>
                  </a:cubicBezTo>
                  <a:cubicBezTo>
                    <a:pt x="3187" y="3198"/>
                    <a:pt x="3189" y="3197"/>
                    <a:pt x="3191" y="3195"/>
                  </a:cubicBezTo>
                  <a:cubicBezTo>
                    <a:pt x="3212" y="3175"/>
                    <a:pt x="3101" y="3031"/>
                    <a:pt x="2802" y="2736"/>
                  </a:cubicBezTo>
                  <a:cubicBezTo>
                    <a:pt x="1920" y="185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279;p14"/>
            <p:cNvSpPr/>
            <p:nvPr/>
          </p:nvSpPr>
          <p:spPr bwMode="auto">
            <a:xfrm>
              <a:off x="2260075" y="4118750"/>
              <a:ext cx="79075" cy="78625"/>
            </a:xfrm>
            <a:custGeom>
              <a:avLst/>
              <a:gdLst>
                <a:gd name="T0" fmla="*/ 1 w 3163"/>
                <a:gd name="T1" fmla="*/ 0 h 3145"/>
                <a:gd name="T2" fmla="*/ 2687 w 3163"/>
                <a:gd name="T3" fmla="*/ 2756 h 3145"/>
                <a:gd name="T4" fmla="*/ 3134 w 3163"/>
                <a:gd name="T5" fmla="*/ 3144 h 3145"/>
                <a:gd name="T6" fmla="*/ 3142 w 3163"/>
                <a:gd name="T7" fmla="*/ 3141 h 3145"/>
                <a:gd name="T8" fmla="*/ 2757 w 3163"/>
                <a:gd name="T9" fmla="*/ 2686 h 3145"/>
                <a:gd name="T10" fmla="*/ 1 w 3163"/>
                <a:gd name="T11" fmla="*/ 0 h 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3145" extrusionOk="0">
                  <a:moveTo>
                    <a:pt x="1" y="0"/>
                  </a:moveTo>
                  <a:cubicBezTo>
                    <a:pt x="2" y="1"/>
                    <a:pt x="1822" y="1887"/>
                    <a:pt x="2687" y="2756"/>
                  </a:cubicBezTo>
                  <a:cubicBezTo>
                    <a:pt x="2974" y="3046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1"/>
                  </a:cubicBezTo>
                  <a:cubicBezTo>
                    <a:pt x="3163" y="3121"/>
                    <a:pt x="3056" y="2981"/>
                    <a:pt x="2757" y="2686"/>
                  </a:cubicBezTo>
                  <a:cubicBezTo>
                    <a:pt x="1891" y="182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280;p14"/>
            <p:cNvSpPr/>
            <p:nvPr/>
          </p:nvSpPr>
          <p:spPr bwMode="auto">
            <a:xfrm>
              <a:off x="2261225" y="4119875"/>
              <a:ext cx="78025" cy="77500"/>
            </a:xfrm>
            <a:custGeom>
              <a:avLst/>
              <a:gdLst>
                <a:gd name="T0" fmla="*/ 4 w 3121"/>
                <a:gd name="T1" fmla="*/ 0 h 3100"/>
                <a:gd name="T2" fmla="*/ 2649 w 3121"/>
                <a:gd name="T3" fmla="*/ 2719 h 3100"/>
                <a:gd name="T4" fmla="*/ 3092 w 3121"/>
                <a:gd name="T5" fmla="*/ 3099 h 3100"/>
                <a:gd name="T6" fmla="*/ 3100 w 3121"/>
                <a:gd name="T7" fmla="*/ 3096 h 3100"/>
                <a:gd name="T8" fmla="*/ 2723 w 3121"/>
                <a:gd name="T9" fmla="*/ 2645 h 3100"/>
                <a:gd name="T10" fmla="*/ 4 w 3121"/>
                <a:gd name="T11" fmla="*/ 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1" h="3100" extrusionOk="0">
                  <a:moveTo>
                    <a:pt x="4" y="0"/>
                  </a:moveTo>
                  <a:cubicBezTo>
                    <a:pt x="0" y="0"/>
                    <a:pt x="1796" y="1862"/>
                    <a:pt x="2649" y="2719"/>
                  </a:cubicBezTo>
                  <a:cubicBezTo>
                    <a:pt x="2936" y="3002"/>
                    <a:pt x="3057" y="3099"/>
                    <a:pt x="3092" y="3099"/>
                  </a:cubicBezTo>
                  <a:cubicBezTo>
                    <a:pt x="3096" y="3099"/>
                    <a:pt x="3098" y="3098"/>
                    <a:pt x="3100" y="3096"/>
                  </a:cubicBezTo>
                  <a:cubicBezTo>
                    <a:pt x="3121" y="3076"/>
                    <a:pt x="3014" y="2936"/>
                    <a:pt x="2723" y="2645"/>
                  </a:cubicBezTo>
                  <a:cubicBezTo>
                    <a:pt x="1866" y="17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281;p14"/>
            <p:cNvSpPr/>
            <p:nvPr/>
          </p:nvSpPr>
          <p:spPr bwMode="auto">
            <a:xfrm>
              <a:off x="2262550" y="4121000"/>
              <a:ext cx="76600" cy="76375"/>
            </a:xfrm>
            <a:custGeom>
              <a:avLst/>
              <a:gdLst>
                <a:gd name="T0" fmla="*/ 0 w 3064"/>
                <a:gd name="T1" fmla="*/ 0 h 3055"/>
                <a:gd name="T2" fmla="*/ 2604 w 3064"/>
                <a:gd name="T3" fmla="*/ 2674 h 3055"/>
                <a:gd name="T4" fmla="*/ 3039 w 3064"/>
                <a:gd name="T5" fmla="*/ 3054 h 3055"/>
                <a:gd name="T6" fmla="*/ 3047 w 3064"/>
                <a:gd name="T7" fmla="*/ 3051 h 3055"/>
                <a:gd name="T8" fmla="*/ 2670 w 3064"/>
                <a:gd name="T9" fmla="*/ 2604 h 3055"/>
                <a:gd name="T10" fmla="*/ 0 w 3064"/>
                <a:gd name="T11" fmla="*/ 0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4" h="3055" extrusionOk="0">
                  <a:moveTo>
                    <a:pt x="0" y="0"/>
                  </a:moveTo>
                  <a:cubicBezTo>
                    <a:pt x="1" y="1"/>
                    <a:pt x="1756" y="1833"/>
                    <a:pt x="2604" y="2674"/>
                  </a:cubicBezTo>
                  <a:cubicBezTo>
                    <a:pt x="2887" y="2957"/>
                    <a:pt x="3005" y="3054"/>
                    <a:pt x="3039" y="3054"/>
                  </a:cubicBezTo>
                  <a:cubicBezTo>
                    <a:pt x="3043" y="3054"/>
                    <a:pt x="3045" y="3053"/>
                    <a:pt x="3047" y="3051"/>
                  </a:cubicBezTo>
                  <a:cubicBezTo>
                    <a:pt x="3064" y="3031"/>
                    <a:pt x="2957" y="2891"/>
                    <a:pt x="2670" y="2604"/>
                  </a:cubicBezTo>
                  <a:cubicBezTo>
                    <a:pt x="1829" y="17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282;p14"/>
            <p:cNvSpPr/>
            <p:nvPr/>
          </p:nvSpPr>
          <p:spPr bwMode="auto">
            <a:xfrm>
              <a:off x="2263675" y="4122125"/>
              <a:ext cx="75475" cy="75150"/>
            </a:xfrm>
            <a:custGeom>
              <a:avLst/>
              <a:gdLst>
                <a:gd name="T0" fmla="*/ 1 w 3019"/>
                <a:gd name="T1" fmla="*/ 1 h 3006"/>
                <a:gd name="T2" fmla="*/ 2563 w 3019"/>
                <a:gd name="T3" fmla="*/ 2625 h 3006"/>
                <a:gd name="T4" fmla="*/ 2994 w 3019"/>
                <a:gd name="T5" fmla="*/ 3005 h 3006"/>
                <a:gd name="T6" fmla="*/ 3002 w 3019"/>
                <a:gd name="T7" fmla="*/ 3002 h 3006"/>
                <a:gd name="T8" fmla="*/ 2629 w 3019"/>
                <a:gd name="T9" fmla="*/ 2559 h 3006"/>
                <a:gd name="T10" fmla="*/ 1 w 3019"/>
                <a:gd name="T11" fmla="*/ 1 h 3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9" h="3006" extrusionOk="0">
                  <a:moveTo>
                    <a:pt x="1" y="1"/>
                  </a:moveTo>
                  <a:cubicBezTo>
                    <a:pt x="1" y="9"/>
                    <a:pt x="1731" y="1801"/>
                    <a:pt x="2563" y="2625"/>
                  </a:cubicBezTo>
                  <a:cubicBezTo>
                    <a:pt x="2842" y="2911"/>
                    <a:pt x="2959" y="3005"/>
                    <a:pt x="2994" y="3005"/>
                  </a:cubicBezTo>
                  <a:cubicBezTo>
                    <a:pt x="2997" y="3005"/>
                    <a:pt x="3000" y="3004"/>
                    <a:pt x="3002" y="3002"/>
                  </a:cubicBezTo>
                  <a:cubicBezTo>
                    <a:pt x="3019" y="2982"/>
                    <a:pt x="2916" y="2846"/>
                    <a:pt x="2629" y="2559"/>
                  </a:cubicBezTo>
                  <a:cubicBezTo>
                    <a:pt x="1801" y="17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283;p14"/>
            <p:cNvSpPr/>
            <p:nvPr/>
          </p:nvSpPr>
          <p:spPr bwMode="auto">
            <a:xfrm>
              <a:off x="2264800" y="4123450"/>
              <a:ext cx="74250" cy="73925"/>
            </a:xfrm>
            <a:custGeom>
              <a:avLst/>
              <a:gdLst>
                <a:gd name="T0" fmla="*/ 1 w 2970"/>
                <a:gd name="T1" fmla="*/ 1 h 2957"/>
                <a:gd name="T2" fmla="*/ 1 w 2970"/>
                <a:gd name="T3" fmla="*/ 1 h 2957"/>
                <a:gd name="T4" fmla="*/ 2518 w 2970"/>
                <a:gd name="T5" fmla="*/ 2584 h 2957"/>
                <a:gd name="T6" fmla="*/ 2945 w 2970"/>
                <a:gd name="T7" fmla="*/ 2956 h 2957"/>
                <a:gd name="T8" fmla="*/ 2953 w 2970"/>
                <a:gd name="T9" fmla="*/ 2953 h 2957"/>
                <a:gd name="T10" fmla="*/ 2584 w 2970"/>
                <a:gd name="T11" fmla="*/ 2519 h 2957"/>
                <a:gd name="T12" fmla="*/ 1 w 2970"/>
                <a:gd name="T13" fmla="*/ 1 h 2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0" h="295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7" y="2863"/>
                    <a:pt x="2911" y="2956"/>
                    <a:pt x="2945" y="2956"/>
                  </a:cubicBezTo>
                  <a:cubicBezTo>
                    <a:pt x="2948" y="2956"/>
                    <a:pt x="2951" y="2955"/>
                    <a:pt x="2953" y="2953"/>
                  </a:cubicBezTo>
                  <a:cubicBezTo>
                    <a:pt x="2969" y="2933"/>
                    <a:pt x="2867" y="2801"/>
                    <a:pt x="2584" y="2519"/>
                  </a:cubicBezTo>
                  <a:cubicBezTo>
                    <a:pt x="1768" y="17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284;p14"/>
            <p:cNvSpPr/>
            <p:nvPr/>
          </p:nvSpPr>
          <p:spPr bwMode="auto">
            <a:xfrm>
              <a:off x="2265925" y="4124575"/>
              <a:ext cx="73225" cy="72800"/>
            </a:xfrm>
            <a:custGeom>
              <a:avLst/>
              <a:gdLst>
                <a:gd name="T0" fmla="*/ 9 w 2929"/>
                <a:gd name="T1" fmla="*/ 1 h 2912"/>
                <a:gd name="T2" fmla="*/ 9 w 2929"/>
                <a:gd name="T3" fmla="*/ 1 h 2912"/>
                <a:gd name="T4" fmla="*/ 2482 w 2929"/>
                <a:gd name="T5" fmla="*/ 2543 h 2912"/>
                <a:gd name="T6" fmla="*/ 2905 w 2929"/>
                <a:gd name="T7" fmla="*/ 2911 h 2912"/>
                <a:gd name="T8" fmla="*/ 2912 w 2929"/>
                <a:gd name="T9" fmla="*/ 2908 h 2912"/>
                <a:gd name="T10" fmla="*/ 2547 w 2929"/>
                <a:gd name="T11" fmla="*/ 2478 h 2912"/>
                <a:gd name="T12" fmla="*/ 9 w 2929"/>
                <a:gd name="T13" fmla="*/ 1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9" h="2912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678" y="1740"/>
                    <a:pt x="2482" y="2543"/>
                  </a:cubicBezTo>
                  <a:cubicBezTo>
                    <a:pt x="2756" y="2818"/>
                    <a:pt x="2873" y="2911"/>
                    <a:pt x="2905" y="2911"/>
                  </a:cubicBezTo>
                  <a:cubicBezTo>
                    <a:pt x="2908" y="2911"/>
                    <a:pt x="2911" y="2910"/>
                    <a:pt x="2912" y="2908"/>
                  </a:cubicBezTo>
                  <a:cubicBezTo>
                    <a:pt x="2929" y="2888"/>
                    <a:pt x="2830" y="2761"/>
                    <a:pt x="2547" y="2478"/>
                  </a:cubicBezTo>
                  <a:cubicBezTo>
                    <a:pt x="1743" y="167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285;p14"/>
            <p:cNvSpPr/>
            <p:nvPr/>
          </p:nvSpPr>
          <p:spPr bwMode="auto">
            <a:xfrm>
              <a:off x="2267150" y="4125825"/>
              <a:ext cx="71900" cy="71450"/>
            </a:xfrm>
            <a:custGeom>
              <a:avLst/>
              <a:gdLst>
                <a:gd name="T0" fmla="*/ 5 w 2876"/>
                <a:gd name="T1" fmla="*/ 0 h 2858"/>
                <a:gd name="T2" fmla="*/ 2433 w 2876"/>
                <a:gd name="T3" fmla="*/ 2493 h 2858"/>
                <a:gd name="T4" fmla="*/ 2851 w 2876"/>
                <a:gd name="T5" fmla="*/ 2857 h 2858"/>
                <a:gd name="T6" fmla="*/ 2859 w 2876"/>
                <a:gd name="T7" fmla="*/ 2854 h 2858"/>
                <a:gd name="T8" fmla="*/ 2502 w 2876"/>
                <a:gd name="T9" fmla="*/ 2428 h 2858"/>
                <a:gd name="T10" fmla="*/ 5 w 2876"/>
                <a:gd name="T11" fmla="*/ 0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6" h="2858" extrusionOk="0">
                  <a:moveTo>
                    <a:pt x="5" y="0"/>
                  </a:moveTo>
                  <a:cubicBezTo>
                    <a:pt x="1" y="0"/>
                    <a:pt x="1645" y="1706"/>
                    <a:pt x="2433" y="2493"/>
                  </a:cubicBezTo>
                  <a:cubicBezTo>
                    <a:pt x="2703" y="2764"/>
                    <a:pt x="2817" y="2857"/>
                    <a:pt x="2851" y="2857"/>
                  </a:cubicBezTo>
                  <a:cubicBezTo>
                    <a:pt x="2854" y="2857"/>
                    <a:pt x="2857" y="2856"/>
                    <a:pt x="2859" y="2854"/>
                  </a:cubicBezTo>
                  <a:cubicBezTo>
                    <a:pt x="2875" y="2834"/>
                    <a:pt x="2777" y="2706"/>
                    <a:pt x="2502" y="2428"/>
                  </a:cubicBezTo>
                  <a:cubicBezTo>
                    <a:pt x="1711" y="164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286;p14"/>
            <p:cNvSpPr/>
            <p:nvPr/>
          </p:nvSpPr>
          <p:spPr bwMode="auto">
            <a:xfrm>
              <a:off x="2268400" y="4126950"/>
              <a:ext cx="70650" cy="70300"/>
            </a:xfrm>
            <a:custGeom>
              <a:avLst/>
              <a:gdLst>
                <a:gd name="T0" fmla="*/ 0 w 2826"/>
                <a:gd name="T1" fmla="*/ 0 h 2812"/>
                <a:gd name="T2" fmla="*/ 2391 w 2826"/>
                <a:gd name="T3" fmla="*/ 2456 h 2812"/>
                <a:gd name="T4" fmla="*/ 2803 w 2826"/>
                <a:gd name="T5" fmla="*/ 2811 h 2812"/>
                <a:gd name="T6" fmla="*/ 2809 w 2826"/>
                <a:gd name="T7" fmla="*/ 2809 h 2812"/>
                <a:gd name="T8" fmla="*/ 2456 w 2826"/>
                <a:gd name="T9" fmla="*/ 2387 h 2812"/>
                <a:gd name="T10" fmla="*/ 0 w 2826"/>
                <a:gd name="T11" fmla="*/ 0 h 2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6" h="2812" extrusionOk="0">
                  <a:moveTo>
                    <a:pt x="0" y="0"/>
                  </a:moveTo>
                  <a:cubicBezTo>
                    <a:pt x="0" y="4"/>
                    <a:pt x="1616" y="1681"/>
                    <a:pt x="2391" y="2456"/>
                  </a:cubicBezTo>
                  <a:cubicBezTo>
                    <a:pt x="2662" y="2724"/>
                    <a:pt x="2774" y="2811"/>
                    <a:pt x="2803" y="2811"/>
                  </a:cubicBezTo>
                  <a:cubicBezTo>
                    <a:pt x="2806" y="2811"/>
                    <a:pt x="2808" y="2810"/>
                    <a:pt x="2809" y="2809"/>
                  </a:cubicBezTo>
                  <a:cubicBezTo>
                    <a:pt x="2825" y="2789"/>
                    <a:pt x="2727" y="2661"/>
                    <a:pt x="2456" y="2387"/>
                  </a:cubicBezTo>
                  <a:cubicBezTo>
                    <a:pt x="1677" y="16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287;p14"/>
            <p:cNvSpPr/>
            <p:nvPr/>
          </p:nvSpPr>
          <p:spPr bwMode="auto">
            <a:xfrm>
              <a:off x="2269525" y="4128175"/>
              <a:ext cx="69425" cy="69075"/>
            </a:xfrm>
            <a:custGeom>
              <a:avLst/>
              <a:gdLst>
                <a:gd name="T0" fmla="*/ 0 w 2777"/>
                <a:gd name="T1" fmla="*/ 0 h 2763"/>
                <a:gd name="T2" fmla="*/ 0 w 2777"/>
                <a:gd name="T3" fmla="*/ 0 h 2763"/>
                <a:gd name="T4" fmla="*/ 2350 w 2777"/>
                <a:gd name="T5" fmla="*/ 2412 h 2763"/>
                <a:gd name="T6" fmla="*/ 2754 w 2777"/>
                <a:gd name="T7" fmla="*/ 2762 h 2763"/>
                <a:gd name="T8" fmla="*/ 2760 w 2777"/>
                <a:gd name="T9" fmla="*/ 2760 h 2763"/>
                <a:gd name="T10" fmla="*/ 2411 w 2777"/>
                <a:gd name="T11" fmla="*/ 2350 h 2763"/>
                <a:gd name="T12" fmla="*/ 0 w 2777"/>
                <a:gd name="T13" fmla="*/ 0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7" h="276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587" y="1649"/>
                    <a:pt x="2350" y="2412"/>
                  </a:cubicBezTo>
                  <a:cubicBezTo>
                    <a:pt x="2612" y="2678"/>
                    <a:pt x="2724" y="2762"/>
                    <a:pt x="2754" y="2762"/>
                  </a:cubicBezTo>
                  <a:cubicBezTo>
                    <a:pt x="2756" y="2762"/>
                    <a:pt x="2758" y="2761"/>
                    <a:pt x="2760" y="2760"/>
                  </a:cubicBezTo>
                  <a:cubicBezTo>
                    <a:pt x="2776" y="2744"/>
                    <a:pt x="2682" y="2621"/>
                    <a:pt x="2411" y="2350"/>
                  </a:cubicBezTo>
                  <a:cubicBezTo>
                    <a:pt x="1649" y="158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288;p14"/>
            <p:cNvSpPr/>
            <p:nvPr/>
          </p:nvSpPr>
          <p:spPr bwMode="auto">
            <a:xfrm>
              <a:off x="2270750" y="4129400"/>
              <a:ext cx="68300" cy="67725"/>
            </a:xfrm>
            <a:custGeom>
              <a:avLst/>
              <a:gdLst>
                <a:gd name="T0" fmla="*/ 5 w 2732"/>
                <a:gd name="T1" fmla="*/ 1 h 2709"/>
                <a:gd name="T2" fmla="*/ 5 w 2732"/>
                <a:gd name="T3" fmla="*/ 1 h 2709"/>
                <a:gd name="T4" fmla="*/ 2309 w 2732"/>
                <a:gd name="T5" fmla="*/ 2363 h 2709"/>
                <a:gd name="T6" fmla="*/ 2710 w 2732"/>
                <a:gd name="T7" fmla="*/ 2708 h 2709"/>
                <a:gd name="T8" fmla="*/ 2715 w 2732"/>
                <a:gd name="T9" fmla="*/ 2707 h 2709"/>
                <a:gd name="T10" fmla="*/ 2371 w 2732"/>
                <a:gd name="T11" fmla="*/ 2301 h 2709"/>
                <a:gd name="T12" fmla="*/ 5 w 2732"/>
                <a:gd name="T13" fmla="*/ 1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2" h="2709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559" y="1612"/>
                    <a:pt x="2309" y="2363"/>
                  </a:cubicBezTo>
                  <a:cubicBezTo>
                    <a:pt x="2572" y="2629"/>
                    <a:pt x="2683" y="2708"/>
                    <a:pt x="2710" y="2708"/>
                  </a:cubicBezTo>
                  <a:cubicBezTo>
                    <a:pt x="2712" y="2708"/>
                    <a:pt x="2714" y="2708"/>
                    <a:pt x="2715" y="2707"/>
                  </a:cubicBezTo>
                  <a:cubicBezTo>
                    <a:pt x="2731" y="2691"/>
                    <a:pt x="2637" y="2568"/>
                    <a:pt x="2371" y="2301"/>
                  </a:cubicBezTo>
                  <a:cubicBezTo>
                    <a:pt x="1624" y="155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289;p14"/>
            <p:cNvSpPr/>
            <p:nvPr/>
          </p:nvSpPr>
          <p:spPr bwMode="auto">
            <a:xfrm>
              <a:off x="2271875" y="4130525"/>
              <a:ext cx="67075" cy="66600"/>
            </a:xfrm>
            <a:custGeom>
              <a:avLst/>
              <a:gdLst>
                <a:gd name="T0" fmla="*/ 5 w 2683"/>
                <a:gd name="T1" fmla="*/ 1 h 2664"/>
                <a:gd name="T2" fmla="*/ 2264 w 2683"/>
                <a:gd name="T3" fmla="*/ 2322 h 2664"/>
                <a:gd name="T4" fmla="*/ 2661 w 2683"/>
                <a:gd name="T5" fmla="*/ 2663 h 2664"/>
                <a:gd name="T6" fmla="*/ 2666 w 2683"/>
                <a:gd name="T7" fmla="*/ 2662 h 2664"/>
                <a:gd name="T8" fmla="*/ 2326 w 2683"/>
                <a:gd name="T9" fmla="*/ 2260 h 2664"/>
                <a:gd name="T10" fmla="*/ 5 w 2683"/>
                <a:gd name="T11" fmla="*/ 1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3" h="2664" extrusionOk="0">
                  <a:moveTo>
                    <a:pt x="5" y="1"/>
                  </a:moveTo>
                  <a:cubicBezTo>
                    <a:pt x="1" y="1"/>
                    <a:pt x="1526" y="1588"/>
                    <a:pt x="2264" y="2322"/>
                  </a:cubicBezTo>
                  <a:cubicBezTo>
                    <a:pt x="2527" y="2585"/>
                    <a:pt x="2634" y="2663"/>
                    <a:pt x="2661" y="2663"/>
                  </a:cubicBezTo>
                  <a:cubicBezTo>
                    <a:pt x="2663" y="2663"/>
                    <a:pt x="2665" y="2663"/>
                    <a:pt x="2666" y="2662"/>
                  </a:cubicBezTo>
                  <a:cubicBezTo>
                    <a:pt x="2682" y="2646"/>
                    <a:pt x="2588" y="2523"/>
                    <a:pt x="2326" y="2260"/>
                  </a:cubicBezTo>
                  <a:cubicBezTo>
                    <a:pt x="1596" y="152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290;p14"/>
            <p:cNvSpPr/>
            <p:nvPr/>
          </p:nvSpPr>
          <p:spPr bwMode="auto">
            <a:xfrm>
              <a:off x="2273100" y="4131650"/>
              <a:ext cx="65950" cy="65475"/>
            </a:xfrm>
            <a:custGeom>
              <a:avLst/>
              <a:gdLst>
                <a:gd name="T0" fmla="*/ 1 w 2638"/>
                <a:gd name="T1" fmla="*/ 1 h 2619"/>
                <a:gd name="T2" fmla="*/ 2223 w 2638"/>
                <a:gd name="T3" fmla="*/ 2281 h 2619"/>
                <a:gd name="T4" fmla="*/ 2611 w 2638"/>
                <a:gd name="T5" fmla="*/ 2618 h 2619"/>
                <a:gd name="T6" fmla="*/ 2617 w 2638"/>
                <a:gd name="T7" fmla="*/ 2617 h 2619"/>
                <a:gd name="T8" fmla="*/ 2285 w 2638"/>
                <a:gd name="T9" fmla="*/ 2219 h 2619"/>
                <a:gd name="T10" fmla="*/ 1 w 2638"/>
                <a:gd name="T11" fmla="*/ 1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8" h="2619" extrusionOk="0">
                  <a:moveTo>
                    <a:pt x="1" y="1"/>
                  </a:moveTo>
                  <a:cubicBezTo>
                    <a:pt x="1" y="5"/>
                    <a:pt x="1497" y="1559"/>
                    <a:pt x="2223" y="2281"/>
                  </a:cubicBezTo>
                  <a:cubicBezTo>
                    <a:pt x="2478" y="2540"/>
                    <a:pt x="2582" y="2618"/>
                    <a:pt x="2611" y="2618"/>
                  </a:cubicBezTo>
                  <a:cubicBezTo>
                    <a:pt x="2614" y="2618"/>
                    <a:pt x="2615" y="2618"/>
                    <a:pt x="2617" y="2617"/>
                  </a:cubicBezTo>
                  <a:cubicBezTo>
                    <a:pt x="2637" y="2601"/>
                    <a:pt x="2543" y="2482"/>
                    <a:pt x="2285" y="2219"/>
                  </a:cubicBezTo>
                  <a:cubicBezTo>
                    <a:pt x="1559" y="149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291;p14"/>
            <p:cNvSpPr/>
            <p:nvPr/>
          </p:nvSpPr>
          <p:spPr bwMode="auto">
            <a:xfrm>
              <a:off x="2274325" y="4132775"/>
              <a:ext cx="64625" cy="64175"/>
            </a:xfrm>
            <a:custGeom>
              <a:avLst/>
              <a:gdLst>
                <a:gd name="T0" fmla="*/ 1 w 2585"/>
                <a:gd name="T1" fmla="*/ 1 h 2567"/>
                <a:gd name="T2" fmla="*/ 2174 w 2585"/>
                <a:gd name="T3" fmla="*/ 2236 h 2567"/>
                <a:gd name="T4" fmla="*/ 2557 w 2585"/>
                <a:gd name="T5" fmla="*/ 2566 h 2567"/>
                <a:gd name="T6" fmla="*/ 2564 w 2585"/>
                <a:gd name="T7" fmla="*/ 2564 h 2567"/>
                <a:gd name="T8" fmla="*/ 2236 w 2585"/>
                <a:gd name="T9" fmla="*/ 2174 h 2567"/>
                <a:gd name="T10" fmla="*/ 1 w 2585"/>
                <a:gd name="T11" fmla="*/ 1 h 2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5" h="2567" extrusionOk="0">
                  <a:moveTo>
                    <a:pt x="1" y="1"/>
                  </a:moveTo>
                  <a:cubicBezTo>
                    <a:pt x="1" y="9"/>
                    <a:pt x="1465" y="1530"/>
                    <a:pt x="2174" y="2236"/>
                  </a:cubicBezTo>
                  <a:cubicBezTo>
                    <a:pt x="2424" y="2486"/>
                    <a:pt x="2528" y="2566"/>
                    <a:pt x="2557" y="2566"/>
                  </a:cubicBezTo>
                  <a:cubicBezTo>
                    <a:pt x="2560" y="2566"/>
                    <a:pt x="2562" y="2565"/>
                    <a:pt x="2564" y="2564"/>
                  </a:cubicBezTo>
                  <a:cubicBezTo>
                    <a:pt x="2584" y="2551"/>
                    <a:pt x="2490" y="2433"/>
                    <a:pt x="2236" y="2174"/>
                  </a:cubicBezTo>
                  <a:cubicBezTo>
                    <a:pt x="1526" y="14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292;p14"/>
            <p:cNvSpPr/>
            <p:nvPr/>
          </p:nvSpPr>
          <p:spPr bwMode="auto">
            <a:xfrm>
              <a:off x="2275475" y="4134125"/>
              <a:ext cx="63475" cy="63000"/>
            </a:xfrm>
            <a:custGeom>
              <a:avLst/>
              <a:gdLst>
                <a:gd name="T0" fmla="*/ 0 w 2539"/>
                <a:gd name="T1" fmla="*/ 0 h 2520"/>
                <a:gd name="T2" fmla="*/ 0 w 2539"/>
                <a:gd name="T3" fmla="*/ 0 h 2520"/>
                <a:gd name="T4" fmla="*/ 2132 w 2539"/>
                <a:gd name="T5" fmla="*/ 2194 h 2520"/>
                <a:gd name="T6" fmla="*/ 2513 w 2539"/>
                <a:gd name="T7" fmla="*/ 2519 h 2520"/>
                <a:gd name="T8" fmla="*/ 2518 w 2539"/>
                <a:gd name="T9" fmla="*/ 2518 h 2520"/>
                <a:gd name="T10" fmla="*/ 2194 w 2539"/>
                <a:gd name="T11" fmla="*/ 2133 h 2520"/>
                <a:gd name="T12" fmla="*/ 0 w 2539"/>
                <a:gd name="T13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9" h="25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439" y="1497"/>
                    <a:pt x="2132" y="2194"/>
                  </a:cubicBezTo>
                  <a:cubicBezTo>
                    <a:pt x="2383" y="2445"/>
                    <a:pt x="2486" y="2519"/>
                    <a:pt x="2513" y="2519"/>
                  </a:cubicBezTo>
                  <a:cubicBezTo>
                    <a:pt x="2515" y="2519"/>
                    <a:pt x="2517" y="2519"/>
                    <a:pt x="2518" y="2518"/>
                  </a:cubicBezTo>
                  <a:cubicBezTo>
                    <a:pt x="2538" y="2502"/>
                    <a:pt x="2444" y="2383"/>
                    <a:pt x="2194" y="2133"/>
                  </a:cubicBezTo>
                  <a:cubicBezTo>
                    <a:pt x="1497" y="1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293;p14"/>
            <p:cNvSpPr/>
            <p:nvPr/>
          </p:nvSpPr>
          <p:spPr bwMode="auto">
            <a:xfrm>
              <a:off x="2276600" y="4135250"/>
              <a:ext cx="62350" cy="61875"/>
            </a:xfrm>
            <a:custGeom>
              <a:avLst/>
              <a:gdLst>
                <a:gd name="T0" fmla="*/ 4 w 2494"/>
                <a:gd name="T1" fmla="*/ 0 h 2475"/>
                <a:gd name="T2" fmla="*/ 2091 w 2494"/>
                <a:gd name="T3" fmla="*/ 2153 h 2475"/>
                <a:gd name="T4" fmla="*/ 2468 w 2494"/>
                <a:gd name="T5" fmla="*/ 2474 h 2475"/>
                <a:gd name="T6" fmla="*/ 2473 w 2494"/>
                <a:gd name="T7" fmla="*/ 2473 h 2475"/>
                <a:gd name="T8" fmla="*/ 2153 w 2494"/>
                <a:gd name="T9" fmla="*/ 2092 h 2475"/>
                <a:gd name="T10" fmla="*/ 4 w 2494"/>
                <a:gd name="T11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4" h="2475" extrusionOk="0">
                  <a:moveTo>
                    <a:pt x="4" y="0"/>
                  </a:moveTo>
                  <a:cubicBezTo>
                    <a:pt x="0" y="0"/>
                    <a:pt x="1411" y="1468"/>
                    <a:pt x="2091" y="2153"/>
                  </a:cubicBezTo>
                  <a:cubicBezTo>
                    <a:pt x="2338" y="2400"/>
                    <a:pt x="2441" y="2474"/>
                    <a:pt x="2468" y="2474"/>
                  </a:cubicBezTo>
                  <a:cubicBezTo>
                    <a:pt x="2470" y="2474"/>
                    <a:pt x="2472" y="2474"/>
                    <a:pt x="2473" y="2473"/>
                  </a:cubicBezTo>
                  <a:cubicBezTo>
                    <a:pt x="2493" y="2457"/>
                    <a:pt x="2403" y="2342"/>
                    <a:pt x="2153" y="2092"/>
                  </a:cubicBezTo>
                  <a:cubicBezTo>
                    <a:pt x="1472" y="141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294;p14"/>
            <p:cNvSpPr/>
            <p:nvPr/>
          </p:nvSpPr>
          <p:spPr bwMode="auto">
            <a:xfrm>
              <a:off x="2277725" y="4136375"/>
              <a:ext cx="61225" cy="60575"/>
            </a:xfrm>
            <a:custGeom>
              <a:avLst/>
              <a:gdLst>
                <a:gd name="T0" fmla="*/ 8 w 2449"/>
                <a:gd name="T1" fmla="*/ 0 h 2423"/>
                <a:gd name="T2" fmla="*/ 8 w 2449"/>
                <a:gd name="T3" fmla="*/ 0 h 2423"/>
                <a:gd name="T4" fmla="*/ 2059 w 2449"/>
                <a:gd name="T5" fmla="*/ 2104 h 2423"/>
                <a:gd name="T6" fmla="*/ 2425 w 2449"/>
                <a:gd name="T7" fmla="*/ 2422 h 2423"/>
                <a:gd name="T8" fmla="*/ 2432 w 2449"/>
                <a:gd name="T9" fmla="*/ 2420 h 2423"/>
                <a:gd name="T10" fmla="*/ 2112 w 2449"/>
                <a:gd name="T11" fmla="*/ 2047 h 2423"/>
                <a:gd name="T12" fmla="*/ 8 w 2449"/>
                <a:gd name="T13" fmla="*/ 0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9" h="2423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1386" y="1436"/>
                    <a:pt x="2059" y="2104"/>
                  </a:cubicBezTo>
                  <a:cubicBezTo>
                    <a:pt x="2300" y="2346"/>
                    <a:pt x="2397" y="2422"/>
                    <a:pt x="2425" y="2422"/>
                  </a:cubicBezTo>
                  <a:cubicBezTo>
                    <a:pt x="2428" y="2422"/>
                    <a:pt x="2430" y="2421"/>
                    <a:pt x="2432" y="2420"/>
                  </a:cubicBezTo>
                  <a:cubicBezTo>
                    <a:pt x="2448" y="2407"/>
                    <a:pt x="2358" y="2293"/>
                    <a:pt x="2112" y="2047"/>
                  </a:cubicBezTo>
                  <a:cubicBezTo>
                    <a:pt x="1444" y="1382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295;p14"/>
            <p:cNvSpPr/>
            <p:nvPr/>
          </p:nvSpPr>
          <p:spPr bwMode="auto">
            <a:xfrm>
              <a:off x="2279050" y="4137600"/>
              <a:ext cx="59700" cy="59350"/>
            </a:xfrm>
            <a:custGeom>
              <a:avLst/>
              <a:gdLst>
                <a:gd name="T0" fmla="*/ 1 w 2388"/>
                <a:gd name="T1" fmla="*/ 1 h 2374"/>
                <a:gd name="T2" fmla="*/ 1 w 2388"/>
                <a:gd name="T3" fmla="*/ 1 h 2374"/>
                <a:gd name="T4" fmla="*/ 2006 w 2388"/>
                <a:gd name="T5" fmla="*/ 2059 h 2374"/>
                <a:gd name="T6" fmla="*/ 2368 w 2388"/>
                <a:gd name="T7" fmla="*/ 2373 h 2374"/>
                <a:gd name="T8" fmla="*/ 2375 w 2388"/>
                <a:gd name="T9" fmla="*/ 2371 h 2374"/>
                <a:gd name="T10" fmla="*/ 2059 w 2388"/>
                <a:gd name="T11" fmla="*/ 2002 h 2374"/>
                <a:gd name="T12" fmla="*/ 1 w 2388"/>
                <a:gd name="T13" fmla="*/ 1 h 2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8" h="237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50" y="1407"/>
                    <a:pt x="2006" y="2059"/>
                  </a:cubicBezTo>
                  <a:cubicBezTo>
                    <a:pt x="2240" y="2297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5" y="2371"/>
                  </a:cubicBezTo>
                  <a:cubicBezTo>
                    <a:pt x="2387" y="2358"/>
                    <a:pt x="2301" y="2244"/>
                    <a:pt x="2059" y="2002"/>
                  </a:cubicBezTo>
                  <a:cubicBezTo>
                    <a:pt x="1405" y="1348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296;p14"/>
            <p:cNvSpPr/>
            <p:nvPr/>
          </p:nvSpPr>
          <p:spPr bwMode="auto">
            <a:xfrm>
              <a:off x="2280175" y="4138825"/>
              <a:ext cx="58575" cy="58300"/>
            </a:xfrm>
            <a:custGeom>
              <a:avLst/>
              <a:gdLst>
                <a:gd name="T0" fmla="*/ 1 w 2343"/>
                <a:gd name="T1" fmla="*/ 1 h 2332"/>
                <a:gd name="T2" fmla="*/ 1 w 2343"/>
                <a:gd name="T3" fmla="*/ 1 h 2332"/>
                <a:gd name="T4" fmla="*/ 1965 w 2343"/>
                <a:gd name="T5" fmla="*/ 2022 h 2332"/>
                <a:gd name="T6" fmla="*/ 2325 w 2343"/>
                <a:gd name="T7" fmla="*/ 2331 h 2332"/>
                <a:gd name="T8" fmla="*/ 2330 w 2343"/>
                <a:gd name="T9" fmla="*/ 2330 h 2332"/>
                <a:gd name="T10" fmla="*/ 2022 w 2343"/>
                <a:gd name="T11" fmla="*/ 1965 h 2332"/>
                <a:gd name="T12" fmla="*/ 1 w 2343"/>
                <a:gd name="T13" fmla="*/ 1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3" h="23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25" y="1375"/>
                    <a:pt x="1965" y="2022"/>
                  </a:cubicBezTo>
                  <a:cubicBezTo>
                    <a:pt x="2200" y="2258"/>
                    <a:pt x="2298" y="2331"/>
                    <a:pt x="2325" y="2331"/>
                  </a:cubicBezTo>
                  <a:cubicBezTo>
                    <a:pt x="2327" y="2331"/>
                    <a:pt x="2329" y="2331"/>
                    <a:pt x="2330" y="2330"/>
                  </a:cubicBezTo>
                  <a:cubicBezTo>
                    <a:pt x="2342" y="2314"/>
                    <a:pt x="2260" y="2207"/>
                    <a:pt x="2022" y="1965"/>
                  </a:cubicBezTo>
                  <a:cubicBezTo>
                    <a:pt x="1375" y="131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297;p14"/>
            <p:cNvSpPr/>
            <p:nvPr/>
          </p:nvSpPr>
          <p:spPr bwMode="auto">
            <a:xfrm>
              <a:off x="2281300" y="4139950"/>
              <a:ext cx="57450" cy="56900"/>
            </a:xfrm>
            <a:custGeom>
              <a:avLst/>
              <a:gdLst>
                <a:gd name="T0" fmla="*/ 9 w 2298"/>
                <a:gd name="T1" fmla="*/ 1 h 2276"/>
                <a:gd name="T2" fmla="*/ 9 w 2298"/>
                <a:gd name="T3" fmla="*/ 1 h 2276"/>
                <a:gd name="T4" fmla="*/ 1928 w 2298"/>
                <a:gd name="T5" fmla="*/ 1969 h 2276"/>
                <a:gd name="T6" fmla="*/ 2278 w 2298"/>
                <a:gd name="T7" fmla="*/ 2275 h 2276"/>
                <a:gd name="T8" fmla="*/ 2285 w 2298"/>
                <a:gd name="T9" fmla="*/ 2273 h 2276"/>
                <a:gd name="T10" fmla="*/ 1981 w 2298"/>
                <a:gd name="T11" fmla="*/ 1920 h 2276"/>
                <a:gd name="T12" fmla="*/ 9 w 2298"/>
                <a:gd name="T13" fmla="*/ 1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8" h="227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292" y="1346"/>
                    <a:pt x="1928" y="1969"/>
                  </a:cubicBezTo>
                  <a:cubicBezTo>
                    <a:pt x="2158" y="2200"/>
                    <a:pt x="2251" y="2275"/>
                    <a:pt x="2278" y="2275"/>
                  </a:cubicBezTo>
                  <a:cubicBezTo>
                    <a:pt x="2281" y="2275"/>
                    <a:pt x="2283" y="2274"/>
                    <a:pt x="2285" y="2273"/>
                  </a:cubicBezTo>
                  <a:cubicBezTo>
                    <a:pt x="2297" y="2264"/>
                    <a:pt x="2215" y="2154"/>
                    <a:pt x="1981" y="1920"/>
                  </a:cubicBezTo>
                  <a:cubicBezTo>
                    <a:pt x="1351" y="129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298;p14"/>
            <p:cNvSpPr/>
            <p:nvPr/>
          </p:nvSpPr>
          <p:spPr bwMode="auto">
            <a:xfrm>
              <a:off x="2282550" y="4141200"/>
              <a:ext cx="56200" cy="55650"/>
            </a:xfrm>
            <a:custGeom>
              <a:avLst/>
              <a:gdLst>
                <a:gd name="T0" fmla="*/ 4 w 2248"/>
                <a:gd name="T1" fmla="*/ 0 h 2226"/>
                <a:gd name="T2" fmla="*/ 4 w 2248"/>
                <a:gd name="T3" fmla="*/ 0 h 2226"/>
                <a:gd name="T4" fmla="*/ 1886 w 2248"/>
                <a:gd name="T5" fmla="*/ 1927 h 2226"/>
                <a:gd name="T6" fmla="*/ 2228 w 2248"/>
                <a:gd name="T7" fmla="*/ 2225 h 2226"/>
                <a:gd name="T8" fmla="*/ 2235 w 2248"/>
                <a:gd name="T9" fmla="*/ 2223 h 2226"/>
                <a:gd name="T10" fmla="*/ 1935 w 2248"/>
                <a:gd name="T11" fmla="*/ 1874 h 2226"/>
                <a:gd name="T12" fmla="*/ 4 w 2248"/>
                <a:gd name="T13" fmla="*/ 0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8" h="222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263" y="1316"/>
                    <a:pt x="1886" y="1927"/>
                  </a:cubicBezTo>
                  <a:cubicBezTo>
                    <a:pt x="2108" y="2153"/>
                    <a:pt x="2200" y="2225"/>
                    <a:pt x="2228" y="2225"/>
                  </a:cubicBezTo>
                  <a:cubicBezTo>
                    <a:pt x="2231" y="2225"/>
                    <a:pt x="2233" y="2224"/>
                    <a:pt x="2235" y="2223"/>
                  </a:cubicBezTo>
                  <a:cubicBezTo>
                    <a:pt x="2247" y="2206"/>
                    <a:pt x="2165" y="2104"/>
                    <a:pt x="1935" y="1874"/>
                  </a:cubicBezTo>
                  <a:cubicBezTo>
                    <a:pt x="1322" y="126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299;p14"/>
            <p:cNvSpPr/>
            <p:nvPr/>
          </p:nvSpPr>
          <p:spPr bwMode="auto">
            <a:xfrm>
              <a:off x="2283775" y="4142325"/>
              <a:ext cx="54850" cy="54525"/>
            </a:xfrm>
            <a:custGeom>
              <a:avLst/>
              <a:gdLst>
                <a:gd name="T0" fmla="*/ 0 w 2194"/>
                <a:gd name="T1" fmla="*/ 0 h 2181"/>
                <a:gd name="T2" fmla="*/ 0 w 2194"/>
                <a:gd name="T3" fmla="*/ 0 h 2181"/>
                <a:gd name="T4" fmla="*/ 1837 w 2194"/>
                <a:gd name="T5" fmla="*/ 1887 h 2181"/>
                <a:gd name="T6" fmla="*/ 2172 w 2194"/>
                <a:gd name="T7" fmla="*/ 2180 h 2181"/>
                <a:gd name="T8" fmla="*/ 2178 w 2194"/>
                <a:gd name="T9" fmla="*/ 2178 h 2181"/>
                <a:gd name="T10" fmla="*/ 1886 w 2194"/>
                <a:gd name="T11" fmla="*/ 1833 h 2181"/>
                <a:gd name="T12" fmla="*/ 0 w 2194"/>
                <a:gd name="T13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4" h="21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230" y="1288"/>
                    <a:pt x="1837" y="1887"/>
                  </a:cubicBezTo>
                  <a:cubicBezTo>
                    <a:pt x="2059" y="2108"/>
                    <a:pt x="2148" y="2180"/>
                    <a:pt x="2172" y="2180"/>
                  </a:cubicBezTo>
                  <a:cubicBezTo>
                    <a:pt x="2174" y="2180"/>
                    <a:pt x="2176" y="2179"/>
                    <a:pt x="2178" y="2178"/>
                  </a:cubicBezTo>
                  <a:cubicBezTo>
                    <a:pt x="2194" y="2161"/>
                    <a:pt x="2116" y="2067"/>
                    <a:pt x="1886" y="1833"/>
                  </a:cubicBezTo>
                  <a:cubicBezTo>
                    <a:pt x="1289" y="123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300;p14"/>
            <p:cNvSpPr/>
            <p:nvPr/>
          </p:nvSpPr>
          <p:spPr bwMode="auto">
            <a:xfrm>
              <a:off x="2284900" y="4143550"/>
              <a:ext cx="53625" cy="53300"/>
            </a:xfrm>
            <a:custGeom>
              <a:avLst/>
              <a:gdLst>
                <a:gd name="T0" fmla="*/ 0 w 2145"/>
                <a:gd name="T1" fmla="*/ 1 h 2132"/>
                <a:gd name="T2" fmla="*/ 0 w 2145"/>
                <a:gd name="T3" fmla="*/ 1 h 2132"/>
                <a:gd name="T4" fmla="*/ 1792 w 2145"/>
                <a:gd name="T5" fmla="*/ 1842 h 2132"/>
                <a:gd name="T6" fmla="*/ 2122 w 2145"/>
                <a:gd name="T7" fmla="*/ 2131 h 2132"/>
                <a:gd name="T8" fmla="*/ 2128 w 2145"/>
                <a:gd name="T9" fmla="*/ 2129 h 2132"/>
                <a:gd name="T10" fmla="*/ 1841 w 2145"/>
                <a:gd name="T11" fmla="*/ 1792 h 2132"/>
                <a:gd name="T12" fmla="*/ 0 w 2145"/>
                <a:gd name="T13" fmla="*/ 1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5" h="213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06" y="1251"/>
                    <a:pt x="1792" y="1842"/>
                  </a:cubicBezTo>
                  <a:cubicBezTo>
                    <a:pt x="2007" y="2060"/>
                    <a:pt x="2094" y="2131"/>
                    <a:pt x="2122" y="2131"/>
                  </a:cubicBezTo>
                  <a:cubicBezTo>
                    <a:pt x="2125" y="2131"/>
                    <a:pt x="2127" y="2130"/>
                    <a:pt x="2128" y="2129"/>
                  </a:cubicBezTo>
                  <a:cubicBezTo>
                    <a:pt x="2145" y="2112"/>
                    <a:pt x="2067" y="2018"/>
                    <a:pt x="1841" y="1792"/>
                  </a:cubicBezTo>
                  <a:cubicBezTo>
                    <a:pt x="1260" y="120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301;p14"/>
            <p:cNvSpPr/>
            <p:nvPr/>
          </p:nvSpPr>
          <p:spPr bwMode="auto">
            <a:xfrm>
              <a:off x="2286125" y="4144775"/>
              <a:ext cx="52500" cy="52075"/>
            </a:xfrm>
            <a:custGeom>
              <a:avLst/>
              <a:gdLst>
                <a:gd name="T0" fmla="*/ 5 w 2100"/>
                <a:gd name="T1" fmla="*/ 1 h 2083"/>
                <a:gd name="T2" fmla="*/ 5 w 2100"/>
                <a:gd name="T3" fmla="*/ 1 h 2083"/>
                <a:gd name="T4" fmla="*/ 1751 w 2100"/>
                <a:gd name="T5" fmla="*/ 1797 h 2083"/>
                <a:gd name="T6" fmla="*/ 2078 w 2100"/>
                <a:gd name="T7" fmla="*/ 2082 h 2083"/>
                <a:gd name="T8" fmla="*/ 2084 w 2100"/>
                <a:gd name="T9" fmla="*/ 2080 h 2083"/>
                <a:gd name="T10" fmla="*/ 1805 w 2100"/>
                <a:gd name="T11" fmla="*/ 1748 h 2083"/>
                <a:gd name="T12" fmla="*/ 5 w 2100"/>
                <a:gd name="T13" fmla="*/ 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208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1173" y="1223"/>
                    <a:pt x="1751" y="1797"/>
                  </a:cubicBezTo>
                  <a:cubicBezTo>
                    <a:pt x="1962" y="2011"/>
                    <a:pt x="2053" y="2082"/>
                    <a:pt x="2078" y="2082"/>
                  </a:cubicBezTo>
                  <a:cubicBezTo>
                    <a:pt x="2080" y="2082"/>
                    <a:pt x="2082" y="2081"/>
                    <a:pt x="2084" y="2080"/>
                  </a:cubicBezTo>
                  <a:cubicBezTo>
                    <a:pt x="2100" y="2063"/>
                    <a:pt x="2030" y="1973"/>
                    <a:pt x="1805" y="1748"/>
                  </a:cubicBezTo>
                  <a:cubicBezTo>
                    <a:pt x="1233" y="117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302;p14"/>
            <p:cNvSpPr/>
            <p:nvPr/>
          </p:nvSpPr>
          <p:spPr bwMode="auto">
            <a:xfrm>
              <a:off x="2287250" y="4145900"/>
              <a:ext cx="51275" cy="50950"/>
            </a:xfrm>
            <a:custGeom>
              <a:avLst/>
              <a:gdLst>
                <a:gd name="T0" fmla="*/ 5 w 2051"/>
                <a:gd name="T1" fmla="*/ 1 h 2038"/>
                <a:gd name="T2" fmla="*/ 5 w 2051"/>
                <a:gd name="T3" fmla="*/ 1 h 2038"/>
                <a:gd name="T4" fmla="*/ 1706 w 2051"/>
                <a:gd name="T5" fmla="*/ 1760 h 2038"/>
                <a:gd name="T6" fmla="*/ 2028 w 2051"/>
                <a:gd name="T7" fmla="*/ 2037 h 2038"/>
                <a:gd name="T8" fmla="*/ 2034 w 2051"/>
                <a:gd name="T9" fmla="*/ 2035 h 2038"/>
                <a:gd name="T10" fmla="*/ 1760 w 2051"/>
                <a:gd name="T11" fmla="*/ 1707 h 2038"/>
                <a:gd name="T12" fmla="*/ 5 w 2051"/>
                <a:gd name="T13" fmla="*/ 1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1" h="203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49" y="1194"/>
                    <a:pt x="1706" y="1760"/>
                  </a:cubicBezTo>
                  <a:cubicBezTo>
                    <a:pt x="1921" y="1967"/>
                    <a:pt x="2002" y="2037"/>
                    <a:pt x="2028" y="2037"/>
                  </a:cubicBezTo>
                  <a:cubicBezTo>
                    <a:pt x="2031" y="2037"/>
                    <a:pt x="2033" y="2036"/>
                    <a:pt x="2034" y="2035"/>
                  </a:cubicBezTo>
                  <a:cubicBezTo>
                    <a:pt x="2051" y="2018"/>
                    <a:pt x="1977" y="1928"/>
                    <a:pt x="1760" y="1707"/>
                  </a:cubicBezTo>
                  <a:cubicBezTo>
                    <a:pt x="1199" y="1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303;p14"/>
            <p:cNvSpPr/>
            <p:nvPr/>
          </p:nvSpPr>
          <p:spPr bwMode="auto">
            <a:xfrm>
              <a:off x="2288375" y="4147025"/>
              <a:ext cx="50150" cy="49725"/>
            </a:xfrm>
            <a:custGeom>
              <a:avLst/>
              <a:gdLst>
                <a:gd name="T0" fmla="*/ 5 w 2006"/>
                <a:gd name="T1" fmla="*/ 1 h 1989"/>
                <a:gd name="T2" fmla="*/ 5 w 2006"/>
                <a:gd name="T3" fmla="*/ 1 h 1989"/>
                <a:gd name="T4" fmla="*/ 1666 w 2006"/>
                <a:gd name="T5" fmla="*/ 1715 h 1989"/>
                <a:gd name="T6" fmla="*/ 1982 w 2006"/>
                <a:gd name="T7" fmla="*/ 1988 h 1989"/>
                <a:gd name="T8" fmla="*/ 1989 w 2006"/>
                <a:gd name="T9" fmla="*/ 1986 h 1989"/>
                <a:gd name="T10" fmla="*/ 1719 w 2006"/>
                <a:gd name="T11" fmla="*/ 1662 h 1989"/>
                <a:gd name="T12" fmla="*/ 5 w 2006"/>
                <a:gd name="T13" fmla="*/ 1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6" h="198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20" y="1165"/>
                    <a:pt x="1666" y="1715"/>
                  </a:cubicBezTo>
                  <a:cubicBezTo>
                    <a:pt x="1875" y="1921"/>
                    <a:pt x="1956" y="1988"/>
                    <a:pt x="1982" y="1988"/>
                  </a:cubicBezTo>
                  <a:cubicBezTo>
                    <a:pt x="1985" y="1988"/>
                    <a:pt x="1988" y="1987"/>
                    <a:pt x="1989" y="1986"/>
                  </a:cubicBezTo>
                  <a:cubicBezTo>
                    <a:pt x="2006" y="1969"/>
                    <a:pt x="1932" y="1879"/>
                    <a:pt x="1719" y="1662"/>
                  </a:cubicBezTo>
                  <a:cubicBezTo>
                    <a:pt x="1170" y="1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304;p14"/>
            <p:cNvSpPr/>
            <p:nvPr/>
          </p:nvSpPr>
          <p:spPr bwMode="auto">
            <a:xfrm>
              <a:off x="2289725" y="4148175"/>
              <a:ext cx="48700" cy="48550"/>
            </a:xfrm>
            <a:custGeom>
              <a:avLst/>
              <a:gdLst>
                <a:gd name="T0" fmla="*/ 0 w 1948"/>
                <a:gd name="T1" fmla="*/ 0 h 1942"/>
                <a:gd name="T2" fmla="*/ 0 w 1948"/>
                <a:gd name="T3" fmla="*/ 0 h 1942"/>
                <a:gd name="T4" fmla="*/ 1612 w 1948"/>
                <a:gd name="T5" fmla="*/ 1673 h 1942"/>
                <a:gd name="T6" fmla="*/ 1926 w 1948"/>
                <a:gd name="T7" fmla="*/ 1941 h 1942"/>
                <a:gd name="T8" fmla="*/ 1931 w 1948"/>
                <a:gd name="T9" fmla="*/ 1940 h 1942"/>
                <a:gd name="T10" fmla="*/ 1665 w 1948"/>
                <a:gd name="T11" fmla="*/ 1620 h 1942"/>
                <a:gd name="T12" fmla="*/ 0 w 1948"/>
                <a:gd name="T13" fmla="*/ 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194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087" y="1140"/>
                    <a:pt x="1612" y="1673"/>
                  </a:cubicBezTo>
                  <a:cubicBezTo>
                    <a:pt x="1817" y="1879"/>
                    <a:pt x="1900" y="1941"/>
                    <a:pt x="1926" y="1941"/>
                  </a:cubicBezTo>
                  <a:cubicBezTo>
                    <a:pt x="1928" y="1941"/>
                    <a:pt x="1930" y="1941"/>
                    <a:pt x="1931" y="1940"/>
                  </a:cubicBezTo>
                  <a:cubicBezTo>
                    <a:pt x="1948" y="1923"/>
                    <a:pt x="1878" y="1837"/>
                    <a:pt x="1665" y="1620"/>
                  </a:cubicBezTo>
                  <a:cubicBezTo>
                    <a:pt x="1133" y="1088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305;p14"/>
            <p:cNvSpPr/>
            <p:nvPr/>
          </p:nvSpPr>
          <p:spPr bwMode="auto">
            <a:xfrm>
              <a:off x="2290850" y="4149500"/>
              <a:ext cx="47575" cy="47350"/>
            </a:xfrm>
            <a:custGeom>
              <a:avLst/>
              <a:gdLst>
                <a:gd name="T0" fmla="*/ 0 w 1903"/>
                <a:gd name="T1" fmla="*/ 0 h 1894"/>
                <a:gd name="T2" fmla="*/ 0 w 1903"/>
                <a:gd name="T3" fmla="*/ 0 h 1894"/>
                <a:gd name="T4" fmla="*/ 1575 w 1903"/>
                <a:gd name="T5" fmla="*/ 1628 h 1894"/>
                <a:gd name="T6" fmla="*/ 1879 w 1903"/>
                <a:gd name="T7" fmla="*/ 1893 h 1894"/>
                <a:gd name="T8" fmla="*/ 1886 w 1903"/>
                <a:gd name="T9" fmla="*/ 1891 h 1894"/>
                <a:gd name="T10" fmla="*/ 1624 w 1903"/>
                <a:gd name="T11" fmla="*/ 1579 h 1894"/>
                <a:gd name="T12" fmla="*/ 0 w 1903"/>
                <a:gd name="T13" fmla="*/ 0 h 1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3" h="189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54" y="1103"/>
                    <a:pt x="1575" y="1628"/>
                  </a:cubicBezTo>
                  <a:cubicBezTo>
                    <a:pt x="1777" y="1827"/>
                    <a:pt x="1854" y="1893"/>
                    <a:pt x="1879" y="1893"/>
                  </a:cubicBezTo>
                  <a:cubicBezTo>
                    <a:pt x="1882" y="1893"/>
                    <a:pt x="1885" y="1892"/>
                    <a:pt x="1886" y="1891"/>
                  </a:cubicBezTo>
                  <a:cubicBezTo>
                    <a:pt x="1903" y="1874"/>
                    <a:pt x="1833" y="1788"/>
                    <a:pt x="1624" y="1579"/>
                  </a:cubicBezTo>
                  <a:cubicBezTo>
                    <a:pt x="1104" y="1055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306;p14"/>
            <p:cNvSpPr/>
            <p:nvPr/>
          </p:nvSpPr>
          <p:spPr bwMode="auto">
            <a:xfrm>
              <a:off x="2291975" y="4150625"/>
              <a:ext cx="46450" cy="46125"/>
            </a:xfrm>
            <a:custGeom>
              <a:avLst/>
              <a:gdLst>
                <a:gd name="T0" fmla="*/ 4 w 1858"/>
                <a:gd name="T1" fmla="*/ 0 h 1845"/>
                <a:gd name="T2" fmla="*/ 4 w 1858"/>
                <a:gd name="T3" fmla="*/ 0 h 1845"/>
                <a:gd name="T4" fmla="*/ 1534 w 1858"/>
                <a:gd name="T5" fmla="*/ 1583 h 1845"/>
                <a:gd name="T6" fmla="*/ 1834 w 1858"/>
                <a:gd name="T7" fmla="*/ 1844 h 1845"/>
                <a:gd name="T8" fmla="*/ 1841 w 1858"/>
                <a:gd name="T9" fmla="*/ 1842 h 1845"/>
                <a:gd name="T10" fmla="*/ 1583 w 1858"/>
                <a:gd name="T11" fmla="*/ 1534 h 1845"/>
                <a:gd name="T12" fmla="*/ 4 w 1858"/>
                <a:gd name="T13" fmla="*/ 0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8" h="184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029" y="1071"/>
                    <a:pt x="1534" y="1583"/>
                  </a:cubicBezTo>
                  <a:cubicBezTo>
                    <a:pt x="1732" y="1778"/>
                    <a:pt x="1809" y="1844"/>
                    <a:pt x="1834" y="1844"/>
                  </a:cubicBezTo>
                  <a:cubicBezTo>
                    <a:pt x="1837" y="1844"/>
                    <a:pt x="1840" y="1843"/>
                    <a:pt x="1841" y="1842"/>
                  </a:cubicBezTo>
                  <a:cubicBezTo>
                    <a:pt x="1858" y="1825"/>
                    <a:pt x="1788" y="1739"/>
                    <a:pt x="1583" y="1534"/>
                  </a:cubicBezTo>
                  <a:cubicBezTo>
                    <a:pt x="1080" y="102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307;p14"/>
            <p:cNvSpPr/>
            <p:nvPr/>
          </p:nvSpPr>
          <p:spPr bwMode="auto">
            <a:xfrm>
              <a:off x="2293100" y="4151750"/>
              <a:ext cx="45325" cy="44850"/>
            </a:xfrm>
            <a:custGeom>
              <a:avLst/>
              <a:gdLst>
                <a:gd name="T0" fmla="*/ 9 w 1813"/>
                <a:gd name="T1" fmla="*/ 1 h 1794"/>
                <a:gd name="T2" fmla="*/ 9 w 1813"/>
                <a:gd name="T3" fmla="*/ 1 h 1794"/>
                <a:gd name="T4" fmla="*/ 1505 w 1813"/>
                <a:gd name="T5" fmla="*/ 1534 h 1794"/>
                <a:gd name="T6" fmla="*/ 1798 w 1813"/>
                <a:gd name="T7" fmla="*/ 1793 h 1794"/>
                <a:gd name="T8" fmla="*/ 1800 w 1813"/>
                <a:gd name="T9" fmla="*/ 1792 h 1794"/>
                <a:gd name="T10" fmla="*/ 1546 w 1813"/>
                <a:gd name="T11" fmla="*/ 1493 h 1794"/>
                <a:gd name="T12" fmla="*/ 9 w 1813"/>
                <a:gd name="T13" fmla="*/ 1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3" h="179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001" y="1046"/>
                    <a:pt x="1505" y="1534"/>
                  </a:cubicBezTo>
                  <a:cubicBezTo>
                    <a:pt x="1704" y="1737"/>
                    <a:pt x="1782" y="1793"/>
                    <a:pt x="1798" y="1793"/>
                  </a:cubicBezTo>
                  <a:cubicBezTo>
                    <a:pt x="1799" y="1793"/>
                    <a:pt x="1800" y="1793"/>
                    <a:pt x="1800" y="1792"/>
                  </a:cubicBezTo>
                  <a:cubicBezTo>
                    <a:pt x="1813" y="1780"/>
                    <a:pt x="1751" y="1698"/>
                    <a:pt x="1546" y="1493"/>
                  </a:cubicBezTo>
                  <a:cubicBezTo>
                    <a:pt x="1047" y="100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308;p14"/>
            <p:cNvSpPr/>
            <p:nvPr/>
          </p:nvSpPr>
          <p:spPr bwMode="auto">
            <a:xfrm>
              <a:off x="2294325" y="4152975"/>
              <a:ext cx="43900" cy="43625"/>
            </a:xfrm>
            <a:custGeom>
              <a:avLst/>
              <a:gdLst>
                <a:gd name="T0" fmla="*/ 5 w 1756"/>
                <a:gd name="T1" fmla="*/ 1 h 1745"/>
                <a:gd name="T2" fmla="*/ 5 w 1756"/>
                <a:gd name="T3" fmla="*/ 1 h 1745"/>
                <a:gd name="T4" fmla="*/ 1456 w 1756"/>
                <a:gd name="T5" fmla="*/ 1489 h 1745"/>
                <a:gd name="T6" fmla="*/ 1744 w 1756"/>
                <a:gd name="T7" fmla="*/ 1744 h 1745"/>
                <a:gd name="T8" fmla="*/ 1747 w 1756"/>
                <a:gd name="T9" fmla="*/ 1743 h 1745"/>
                <a:gd name="T10" fmla="*/ 1497 w 1756"/>
                <a:gd name="T11" fmla="*/ 1448 h 1745"/>
                <a:gd name="T12" fmla="*/ 5 w 1756"/>
                <a:gd name="T13" fmla="*/ 1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4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72" y="1014"/>
                    <a:pt x="1456" y="1489"/>
                  </a:cubicBezTo>
                  <a:cubicBezTo>
                    <a:pt x="1650" y="1691"/>
                    <a:pt x="1724" y="1744"/>
                    <a:pt x="1744" y="1744"/>
                  </a:cubicBezTo>
                  <a:cubicBezTo>
                    <a:pt x="1745" y="1744"/>
                    <a:pt x="1747" y="1744"/>
                    <a:pt x="1747" y="1743"/>
                  </a:cubicBezTo>
                  <a:cubicBezTo>
                    <a:pt x="1756" y="1731"/>
                    <a:pt x="1694" y="1649"/>
                    <a:pt x="1497" y="1448"/>
                  </a:cubicBezTo>
                  <a:cubicBezTo>
                    <a:pt x="1020" y="97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309;p14"/>
            <p:cNvSpPr/>
            <p:nvPr/>
          </p:nvSpPr>
          <p:spPr bwMode="auto">
            <a:xfrm>
              <a:off x="2295550" y="4154200"/>
              <a:ext cx="42675" cy="42400"/>
            </a:xfrm>
            <a:custGeom>
              <a:avLst/>
              <a:gdLst>
                <a:gd name="T0" fmla="*/ 1 w 1707"/>
                <a:gd name="T1" fmla="*/ 1 h 1696"/>
                <a:gd name="T2" fmla="*/ 1 w 1707"/>
                <a:gd name="T3" fmla="*/ 1 h 1696"/>
                <a:gd name="T4" fmla="*/ 1411 w 1707"/>
                <a:gd name="T5" fmla="*/ 1444 h 1696"/>
                <a:gd name="T6" fmla="*/ 1695 w 1707"/>
                <a:gd name="T7" fmla="*/ 1695 h 1696"/>
                <a:gd name="T8" fmla="*/ 1698 w 1707"/>
                <a:gd name="T9" fmla="*/ 1694 h 1696"/>
                <a:gd name="T10" fmla="*/ 1452 w 1707"/>
                <a:gd name="T11" fmla="*/ 1407 h 1696"/>
                <a:gd name="T12" fmla="*/ 1 w 1707"/>
                <a:gd name="T13" fmla="*/ 1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7" h="1696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40" y="981"/>
                    <a:pt x="1411" y="1444"/>
                  </a:cubicBezTo>
                  <a:cubicBezTo>
                    <a:pt x="1602" y="1642"/>
                    <a:pt x="1675" y="1695"/>
                    <a:pt x="1695" y="1695"/>
                  </a:cubicBezTo>
                  <a:cubicBezTo>
                    <a:pt x="1696" y="1695"/>
                    <a:pt x="1698" y="1695"/>
                    <a:pt x="1698" y="1694"/>
                  </a:cubicBezTo>
                  <a:cubicBezTo>
                    <a:pt x="1707" y="1682"/>
                    <a:pt x="1645" y="1600"/>
                    <a:pt x="1452" y="1407"/>
                  </a:cubicBezTo>
                  <a:cubicBezTo>
                    <a:pt x="986" y="94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310;p14"/>
            <p:cNvSpPr/>
            <p:nvPr/>
          </p:nvSpPr>
          <p:spPr bwMode="auto">
            <a:xfrm>
              <a:off x="2296675" y="4155350"/>
              <a:ext cx="41550" cy="41250"/>
            </a:xfrm>
            <a:custGeom>
              <a:avLst/>
              <a:gdLst>
                <a:gd name="T0" fmla="*/ 9 w 1662"/>
                <a:gd name="T1" fmla="*/ 0 h 1650"/>
                <a:gd name="T2" fmla="*/ 9 w 1662"/>
                <a:gd name="T3" fmla="*/ 0 h 1650"/>
                <a:gd name="T4" fmla="*/ 1370 w 1662"/>
                <a:gd name="T5" fmla="*/ 1407 h 1650"/>
                <a:gd name="T6" fmla="*/ 1650 w 1662"/>
                <a:gd name="T7" fmla="*/ 1649 h 1650"/>
                <a:gd name="T8" fmla="*/ 1653 w 1662"/>
                <a:gd name="T9" fmla="*/ 1648 h 1650"/>
                <a:gd name="T10" fmla="*/ 1411 w 1662"/>
                <a:gd name="T11" fmla="*/ 1366 h 1650"/>
                <a:gd name="T12" fmla="*/ 9 w 1662"/>
                <a:gd name="T13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" h="165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915" y="955"/>
                    <a:pt x="1370" y="1407"/>
                  </a:cubicBezTo>
                  <a:cubicBezTo>
                    <a:pt x="1561" y="1597"/>
                    <a:pt x="1631" y="1649"/>
                    <a:pt x="1650" y="1649"/>
                  </a:cubicBezTo>
                  <a:cubicBezTo>
                    <a:pt x="1651" y="1649"/>
                    <a:pt x="1653" y="1649"/>
                    <a:pt x="1653" y="1648"/>
                  </a:cubicBezTo>
                  <a:cubicBezTo>
                    <a:pt x="1662" y="1636"/>
                    <a:pt x="1608" y="1558"/>
                    <a:pt x="1411" y="1366"/>
                  </a:cubicBezTo>
                  <a:cubicBezTo>
                    <a:pt x="961" y="91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311;p14"/>
            <p:cNvSpPr/>
            <p:nvPr/>
          </p:nvSpPr>
          <p:spPr bwMode="auto">
            <a:xfrm>
              <a:off x="2297925" y="4156575"/>
              <a:ext cx="40300" cy="40025"/>
            </a:xfrm>
            <a:custGeom>
              <a:avLst/>
              <a:gdLst>
                <a:gd name="T0" fmla="*/ 4 w 1612"/>
                <a:gd name="T1" fmla="*/ 0 h 1601"/>
                <a:gd name="T2" fmla="*/ 4 w 1612"/>
                <a:gd name="T3" fmla="*/ 0 h 1601"/>
                <a:gd name="T4" fmla="*/ 1325 w 1612"/>
                <a:gd name="T5" fmla="*/ 1362 h 1601"/>
                <a:gd name="T6" fmla="*/ 1600 w 1612"/>
                <a:gd name="T7" fmla="*/ 1600 h 1601"/>
                <a:gd name="T8" fmla="*/ 1603 w 1612"/>
                <a:gd name="T9" fmla="*/ 1599 h 1601"/>
                <a:gd name="T10" fmla="*/ 1366 w 1612"/>
                <a:gd name="T11" fmla="*/ 1321 h 1601"/>
                <a:gd name="T12" fmla="*/ 4 w 1612"/>
                <a:gd name="T13" fmla="*/ 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2" h="160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82" y="923"/>
                    <a:pt x="1325" y="1362"/>
                  </a:cubicBezTo>
                  <a:cubicBezTo>
                    <a:pt x="1511" y="1548"/>
                    <a:pt x="1581" y="1600"/>
                    <a:pt x="1600" y="1600"/>
                  </a:cubicBezTo>
                  <a:cubicBezTo>
                    <a:pt x="1601" y="1600"/>
                    <a:pt x="1603" y="1600"/>
                    <a:pt x="1603" y="1599"/>
                  </a:cubicBezTo>
                  <a:cubicBezTo>
                    <a:pt x="1612" y="1587"/>
                    <a:pt x="1558" y="1509"/>
                    <a:pt x="1366" y="1321"/>
                  </a:cubicBezTo>
                  <a:cubicBezTo>
                    <a:pt x="929" y="8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312;p14"/>
            <p:cNvSpPr/>
            <p:nvPr/>
          </p:nvSpPr>
          <p:spPr bwMode="auto">
            <a:xfrm>
              <a:off x="2299050" y="4157700"/>
              <a:ext cx="39075" cy="38725"/>
            </a:xfrm>
            <a:custGeom>
              <a:avLst/>
              <a:gdLst>
                <a:gd name="T0" fmla="*/ 4 w 1563"/>
                <a:gd name="T1" fmla="*/ 0 h 1549"/>
                <a:gd name="T2" fmla="*/ 4 w 1563"/>
                <a:gd name="T3" fmla="*/ 0 h 1549"/>
                <a:gd name="T4" fmla="*/ 1280 w 1563"/>
                <a:gd name="T5" fmla="*/ 1317 h 1549"/>
                <a:gd name="T6" fmla="*/ 1549 w 1563"/>
                <a:gd name="T7" fmla="*/ 1548 h 1549"/>
                <a:gd name="T8" fmla="*/ 1554 w 1563"/>
                <a:gd name="T9" fmla="*/ 1546 h 1549"/>
                <a:gd name="T10" fmla="*/ 1321 w 1563"/>
                <a:gd name="T11" fmla="*/ 1276 h 1549"/>
                <a:gd name="T12" fmla="*/ 4 w 1563"/>
                <a:gd name="T13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3" h="154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57" y="890"/>
                    <a:pt x="1280" y="1317"/>
                  </a:cubicBezTo>
                  <a:cubicBezTo>
                    <a:pt x="1457" y="1494"/>
                    <a:pt x="1528" y="1548"/>
                    <a:pt x="1549" y="1548"/>
                  </a:cubicBezTo>
                  <a:cubicBezTo>
                    <a:pt x="1551" y="1548"/>
                    <a:pt x="1553" y="1548"/>
                    <a:pt x="1554" y="1546"/>
                  </a:cubicBezTo>
                  <a:cubicBezTo>
                    <a:pt x="1562" y="1538"/>
                    <a:pt x="1505" y="1460"/>
                    <a:pt x="1321" y="1276"/>
                  </a:cubicBezTo>
                  <a:cubicBezTo>
                    <a:pt x="899" y="85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313;p14"/>
            <p:cNvSpPr/>
            <p:nvPr/>
          </p:nvSpPr>
          <p:spPr bwMode="auto">
            <a:xfrm>
              <a:off x="2300275" y="4158925"/>
              <a:ext cx="37850" cy="37675"/>
            </a:xfrm>
            <a:custGeom>
              <a:avLst/>
              <a:gdLst>
                <a:gd name="T0" fmla="*/ 0 w 1514"/>
                <a:gd name="T1" fmla="*/ 1 h 1507"/>
                <a:gd name="T2" fmla="*/ 0 w 1514"/>
                <a:gd name="T3" fmla="*/ 1 h 1507"/>
                <a:gd name="T4" fmla="*/ 1239 w 1514"/>
                <a:gd name="T5" fmla="*/ 1280 h 1507"/>
                <a:gd name="T6" fmla="*/ 1502 w 1514"/>
                <a:gd name="T7" fmla="*/ 1506 h 1507"/>
                <a:gd name="T8" fmla="*/ 1505 w 1514"/>
                <a:gd name="T9" fmla="*/ 1505 h 1507"/>
                <a:gd name="T10" fmla="*/ 1280 w 1514"/>
                <a:gd name="T11" fmla="*/ 1239 h 1507"/>
                <a:gd name="T12" fmla="*/ 0 w 1514"/>
                <a:gd name="T13" fmla="*/ 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4" h="150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21" y="862"/>
                    <a:pt x="1239" y="1280"/>
                  </a:cubicBezTo>
                  <a:cubicBezTo>
                    <a:pt x="1417" y="1458"/>
                    <a:pt x="1483" y="1506"/>
                    <a:pt x="1502" y="1506"/>
                  </a:cubicBezTo>
                  <a:cubicBezTo>
                    <a:pt x="1503" y="1506"/>
                    <a:pt x="1504" y="1506"/>
                    <a:pt x="1505" y="1505"/>
                  </a:cubicBezTo>
                  <a:cubicBezTo>
                    <a:pt x="1513" y="1493"/>
                    <a:pt x="1464" y="1423"/>
                    <a:pt x="1280" y="1239"/>
                  </a:cubicBezTo>
                  <a:cubicBezTo>
                    <a:pt x="863" y="822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314;p14"/>
            <p:cNvSpPr/>
            <p:nvPr/>
          </p:nvSpPr>
          <p:spPr bwMode="auto">
            <a:xfrm>
              <a:off x="2301500" y="4160150"/>
              <a:ext cx="36625" cy="36450"/>
            </a:xfrm>
            <a:custGeom>
              <a:avLst/>
              <a:gdLst>
                <a:gd name="T0" fmla="*/ 5 w 1465"/>
                <a:gd name="T1" fmla="*/ 1 h 1458"/>
                <a:gd name="T2" fmla="*/ 5 w 1465"/>
                <a:gd name="T3" fmla="*/ 1 h 1458"/>
                <a:gd name="T4" fmla="*/ 1194 w 1465"/>
                <a:gd name="T5" fmla="*/ 1235 h 1458"/>
                <a:gd name="T6" fmla="*/ 1453 w 1465"/>
                <a:gd name="T7" fmla="*/ 1457 h 1458"/>
                <a:gd name="T8" fmla="*/ 1456 w 1465"/>
                <a:gd name="T9" fmla="*/ 1456 h 1458"/>
                <a:gd name="T10" fmla="*/ 1235 w 1465"/>
                <a:gd name="T11" fmla="*/ 1194 h 1458"/>
                <a:gd name="T12" fmla="*/ 5 w 1465"/>
                <a:gd name="T13" fmla="*/ 1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5" h="14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92" y="829"/>
                    <a:pt x="1194" y="1235"/>
                  </a:cubicBezTo>
                  <a:cubicBezTo>
                    <a:pt x="1368" y="1409"/>
                    <a:pt x="1434" y="1457"/>
                    <a:pt x="1453" y="1457"/>
                  </a:cubicBezTo>
                  <a:cubicBezTo>
                    <a:pt x="1454" y="1457"/>
                    <a:pt x="1455" y="1457"/>
                    <a:pt x="1456" y="1456"/>
                  </a:cubicBezTo>
                  <a:cubicBezTo>
                    <a:pt x="1464" y="1444"/>
                    <a:pt x="1415" y="1374"/>
                    <a:pt x="1235" y="1194"/>
                  </a:cubicBezTo>
                  <a:cubicBezTo>
                    <a:pt x="835" y="79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315;p14"/>
            <p:cNvSpPr/>
            <p:nvPr/>
          </p:nvSpPr>
          <p:spPr bwMode="auto">
            <a:xfrm>
              <a:off x="2302625" y="4161275"/>
              <a:ext cx="35500" cy="35150"/>
            </a:xfrm>
            <a:custGeom>
              <a:avLst/>
              <a:gdLst>
                <a:gd name="T0" fmla="*/ 5 w 1420"/>
                <a:gd name="T1" fmla="*/ 1 h 1406"/>
                <a:gd name="T2" fmla="*/ 5 w 1420"/>
                <a:gd name="T3" fmla="*/ 1 h 1406"/>
                <a:gd name="T4" fmla="*/ 1153 w 1420"/>
                <a:gd name="T5" fmla="*/ 1190 h 1406"/>
                <a:gd name="T6" fmla="*/ 1406 w 1420"/>
                <a:gd name="T7" fmla="*/ 1405 h 1406"/>
                <a:gd name="T8" fmla="*/ 1411 w 1420"/>
                <a:gd name="T9" fmla="*/ 1403 h 1406"/>
                <a:gd name="T10" fmla="*/ 1194 w 1420"/>
                <a:gd name="T11" fmla="*/ 1149 h 1406"/>
                <a:gd name="T12" fmla="*/ 5 w 1420"/>
                <a:gd name="T13" fmla="*/ 1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0" h="14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01"/>
                    <a:pt x="1153" y="1190"/>
                  </a:cubicBezTo>
                  <a:cubicBezTo>
                    <a:pt x="1322" y="1355"/>
                    <a:pt x="1385" y="1405"/>
                    <a:pt x="1406" y="1405"/>
                  </a:cubicBezTo>
                  <a:cubicBezTo>
                    <a:pt x="1408" y="1405"/>
                    <a:pt x="1410" y="1405"/>
                    <a:pt x="1411" y="1403"/>
                  </a:cubicBezTo>
                  <a:cubicBezTo>
                    <a:pt x="1419" y="1395"/>
                    <a:pt x="1374" y="1329"/>
                    <a:pt x="1194" y="1149"/>
                  </a:cubicBezTo>
                  <a:cubicBezTo>
                    <a:pt x="805" y="7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316;p14"/>
            <p:cNvSpPr/>
            <p:nvPr/>
          </p:nvSpPr>
          <p:spPr bwMode="auto">
            <a:xfrm>
              <a:off x="2303750" y="4162400"/>
              <a:ext cx="34275" cy="34025"/>
            </a:xfrm>
            <a:custGeom>
              <a:avLst/>
              <a:gdLst>
                <a:gd name="T0" fmla="*/ 5 w 1371"/>
                <a:gd name="T1" fmla="*/ 1 h 1361"/>
                <a:gd name="T2" fmla="*/ 5 w 1371"/>
                <a:gd name="T3" fmla="*/ 1 h 1361"/>
                <a:gd name="T4" fmla="*/ 1108 w 1371"/>
                <a:gd name="T5" fmla="*/ 1149 h 1361"/>
                <a:gd name="T6" fmla="*/ 1354 w 1371"/>
                <a:gd name="T7" fmla="*/ 1360 h 1361"/>
                <a:gd name="T8" fmla="*/ 1358 w 1371"/>
                <a:gd name="T9" fmla="*/ 1358 h 1361"/>
                <a:gd name="T10" fmla="*/ 1149 w 1371"/>
                <a:gd name="T11" fmla="*/ 1108 h 1361"/>
                <a:gd name="T12" fmla="*/ 5 w 1371"/>
                <a:gd name="T13" fmla="*/ 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1" h="136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39" y="776"/>
                    <a:pt x="1108" y="1149"/>
                  </a:cubicBezTo>
                  <a:cubicBezTo>
                    <a:pt x="1273" y="1310"/>
                    <a:pt x="1336" y="1360"/>
                    <a:pt x="1354" y="1360"/>
                  </a:cubicBezTo>
                  <a:cubicBezTo>
                    <a:pt x="1356" y="1360"/>
                    <a:pt x="1357" y="1360"/>
                    <a:pt x="1358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7" y="73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317;p14"/>
            <p:cNvSpPr/>
            <p:nvPr/>
          </p:nvSpPr>
          <p:spPr bwMode="auto">
            <a:xfrm>
              <a:off x="2304875" y="4163550"/>
              <a:ext cx="33150" cy="32875"/>
            </a:xfrm>
            <a:custGeom>
              <a:avLst/>
              <a:gdLst>
                <a:gd name="T0" fmla="*/ 9 w 1326"/>
                <a:gd name="T1" fmla="*/ 0 h 1315"/>
                <a:gd name="T2" fmla="*/ 9 w 1326"/>
                <a:gd name="T3" fmla="*/ 0 h 1315"/>
                <a:gd name="T4" fmla="*/ 1067 w 1326"/>
                <a:gd name="T5" fmla="*/ 1107 h 1315"/>
                <a:gd name="T6" fmla="*/ 1309 w 1326"/>
                <a:gd name="T7" fmla="*/ 1314 h 1315"/>
                <a:gd name="T8" fmla="*/ 1313 w 1326"/>
                <a:gd name="T9" fmla="*/ 1312 h 1315"/>
                <a:gd name="T10" fmla="*/ 1108 w 1326"/>
                <a:gd name="T11" fmla="*/ 1066 h 1315"/>
                <a:gd name="T12" fmla="*/ 9 w 1326"/>
                <a:gd name="T13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6" h="131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710" y="746"/>
                    <a:pt x="1067" y="1107"/>
                  </a:cubicBezTo>
                  <a:cubicBezTo>
                    <a:pt x="1228" y="1265"/>
                    <a:pt x="1291" y="1314"/>
                    <a:pt x="1309" y="1314"/>
                  </a:cubicBezTo>
                  <a:cubicBezTo>
                    <a:pt x="1311" y="1314"/>
                    <a:pt x="1312" y="1314"/>
                    <a:pt x="1313" y="1312"/>
                  </a:cubicBezTo>
                  <a:cubicBezTo>
                    <a:pt x="1325" y="1304"/>
                    <a:pt x="1280" y="1238"/>
                    <a:pt x="1108" y="1066"/>
                  </a:cubicBezTo>
                  <a:cubicBezTo>
                    <a:pt x="748" y="706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318;p14"/>
            <p:cNvSpPr/>
            <p:nvPr/>
          </p:nvSpPr>
          <p:spPr bwMode="auto">
            <a:xfrm>
              <a:off x="2306225" y="4164875"/>
              <a:ext cx="31700" cy="31450"/>
            </a:xfrm>
            <a:custGeom>
              <a:avLst/>
              <a:gdLst>
                <a:gd name="T0" fmla="*/ 0 w 1268"/>
                <a:gd name="T1" fmla="*/ 0 h 1258"/>
                <a:gd name="T2" fmla="*/ 0 w 1268"/>
                <a:gd name="T3" fmla="*/ 0 h 1258"/>
                <a:gd name="T4" fmla="*/ 1021 w 1268"/>
                <a:gd name="T5" fmla="*/ 1054 h 1258"/>
                <a:gd name="T6" fmla="*/ 1250 w 1268"/>
                <a:gd name="T7" fmla="*/ 1257 h 1258"/>
                <a:gd name="T8" fmla="*/ 1255 w 1268"/>
                <a:gd name="T9" fmla="*/ 1255 h 1258"/>
                <a:gd name="T10" fmla="*/ 1054 w 1268"/>
                <a:gd name="T11" fmla="*/ 1021 h 1258"/>
                <a:gd name="T12" fmla="*/ 0 w 1268"/>
                <a:gd name="T13" fmla="*/ 0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8" h="125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77" y="706"/>
                    <a:pt x="1021" y="1054"/>
                  </a:cubicBezTo>
                  <a:cubicBezTo>
                    <a:pt x="1174" y="1211"/>
                    <a:pt x="1233" y="1257"/>
                    <a:pt x="1250" y="1257"/>
                  </a:cubicBezTo>
                  <a:cubicBezTo>
                    <a:pt x="1253" y="1257"/>
                    <a:pt x="1254" y="1257"/>
                    <a:pt x="1255" y="1255"/>
                  </a:cubicBezTo>
                  <a:cubicBezTo>
                    <a:pt x="1267" y="1247"/>
                    <a:pt x="1226" y="1190"/>
                    <a:pt x="1054" y="1021"/>
                  </a:cubicBezTo>
                  <a:cubicBezTo>
                    <a:pt x="715" y="67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319;p14"/>
            <p:cNvSpPr/>
            <p:nvPr/>
          </p:nvSpPr>
          <p:spPr bwMode="auto">
            <a:xfrm>
              <a:off x="2307350" y="4166000"/>
              <a:ext cx="30675" cy="30325"/>
            </a:xfrm>
            <a:custGeom>
              <a:avLst/>
              <a:gdLst>
                <a:gd name="T0" fmla="*/ 5 w 1227"/>
                <a:gd name="T1" fmla="*/ 1 h 1213"/>
                <a:gd name="T2" fmla="*/ 4 w 1227"/>
                <a:gd name="T3" fmla="*/ 1 h 1213"/>
                <a:gd name="T4" fmla="*/ 989 w 1227"/>
                <a:gd name="T5" fmla="*/ 1009 h 1213"/>
                <a:gd name="T6" fmla="*/ 1217 w 1227"/>
                <a:gd name="T7" fmla="*/ 1212 h 1213"/>
                <a:gd name="T8" fmla="*/ 1222 w 1227"/>
                <a:gd name="T9" fmla="*/ 1210 h 1213"/>
                <a:gd name="T10" fmla="*/ 1021 w 1227"/>
                <a:gd name="T11" fmla="*/ 981 h 1213"/>
                <a:gd name="T12" fmla="*/ 5 w 1227"/>
                <a:gd name="T13" fmla="*/ 1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1213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52" y="681"/>
                    <a:pt x="989" y="1009"/>
                  </a:cubicBezTo>
                  <a:cubicBezTo>
                    <a:pt x="1141" y="1166"/>
                    <a:pt x="1197" y="1212"/>
                    <a:pt x="1217" y="1212"/>
                  </a:cubicBezTo>
                  <a:cubicBezTo>
                    <a:pt x="1219" y="1212"/>
                    <a:pt x="1221" y="1212"/>
                    <a:pt x="1222" y="1210"/>
                  </a:cubicBezTo>
                  <a:cubicBezTo>
                    <a:pt x="1226" y="1202"/>
                    <a:pt x="1185" y="1145"/>
                    <a:pt x="1021" y="981"/>
                  </a:cubicBezTo>
                  <a:cubicBezTo>
                    <a:pt x="690" y="6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320;p14"/>
            <p:cNvSpPr/>
            <p:nvPr/>
          </p:nvSpPr>
          <p:spPr bwMode="auto">
            <a:xfrm>
              <a:off x="2308475" y="4167125"/>
              <a:ext cx="29450" cy="29200"/>
            </a:xfrm>
            <a:custGeom>
              <a:avLst/>
              <a:gdLst>
                <a:gd name="T0" fmla="*/ 9 w 1178"/>
                <a:gd name="T1" fmla="*/ 1 h 1168"/>
                <a:gd name="T2" fmla="*/ 9 w 1178"/>
                <a:gd name="T3" fmla="*/ 1 h 1168"/>
                <a:gd name="T4" fmla="*/ 944 w 1178"/>
                <a:gd name="T5" fmla="*/ 972 h 1168"/>
                <a:gd name="T6" fmla="*/ 1164 w 1178"/>
                <a:gd name="T7" fmla="*/ 1167 h 1168"/>
                <a:gd name="T8" fmla="*/ 1169 w 1178"/>
                <a:gd name="T9" fmla="*/ 1165 h 1168"/>
                <a:gd name="T10" fmla="*/ 976 w 1178"/>
                <a:gd name="T11" fmla="*/ 940 h 1168"/>
                <a:gd name="T12" fmla="*/ 9 w 1178"/>
                <a:gd name="T13" fmla="*/ 1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8" h="116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624" y="653"/>
                    <a:pt x="944" y="972"/>
                  </a:cubicBezTo>
                  <a:cubicBezTo>
                    <a:pt x="1089" y="1121"/>
                    <a:pt x="1147" y="1167"/>
                    <a:pt x="1164" y="1167"/>
                  </a:cubicBezTo>
                  <a:cubicBezTo>
                    <a:pt x="1167" y="1167"/>
                    <a:pt x="1168" y="1167"/>
                    <a:pt x="1169" y="1165"/>
                  </a:cubicBezTo>
                  <a:cubicBezTo>
                    <a:pt x="1177" y="1157"/>
                    <a:pt x="1136" y="1100"/>
                    <a:pt x="976" y="940"/>
                  </a:cubicBezTo>
                  <a:cubicBezTo>
                    <a:pt x="658" y="61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321;p14"/>
            <p:cNvSpPr/>
            <p:nvPr/>
          </p:nvSpPr>
          <p:spPr bwMode="auto">
            <a:xfrm>
              <a:off x="2309700" y="4168350"/>
              <a:ext cx="28225" cy="27850"/>
            </a:xfrm>
            <a:custGeom>
              <a:avLst/>
              <a:gdLst>
                <a:gd name="T0" fmla="*/ 5 w 1129"/>
                <a:gd name="T1" fmla="*/ 1 h 1114"/>
                <a:gd name="T2" fmla="*/ 5 w 1129"/>
                <a:gd name="T3" fmla="*/ 1 h 1114"/>
                <a:gd name="T4" fmla="*/ 903 w 1129"/>
                <a:gd name="T5" fmla="*/ 923 h 1114"/>
                <a:gd name="T6" fmla="*/ 1118 w 1129"/>
                <a:gd name="T7" fmla="*/ 1113 h 1114"/>
                <a:gd name="T8" fmla="*/ 1120 w 1129"/>
                <a:gd name="T9" fmla="*/ 1112 h 1114"/>
                <a:gd name="T10" fmla="*/ 931 w 1129"/>
                <a:gd name="T11" fmla="*/ 891 h 1114"/>
                <a:gd name="T12" fmla="*/ 5 w 1129"/>
                <a:gd name="T13" fmla="*/ 1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9" h="111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95" y="620"/>
                    <a:pt x="903" y="923"/>
                  </a:cubicBezTo>
                  <a:cubicBezTo>
                    <a:pt x="1052" y="1073"/>
                    <a:pt x="1106" y="1113"/>
                    <a:pt x="1118" y="1113"/>
                  </a:cubicBezTo>
                  <a:cubicBezTo>
                    <a:pt x="1119" y="1113"/>
                    <a:pt x="1120" y="1113"/>
                    <a:pt x="1120" y="1112"/>
                  </a:cubicBezTo>
                  <a:cubicBezTo>
                    <a:pt x="1128" y="1100"/>
                    <a:pt x="1091" y="1051"/>
                    <a:pt x="931" y="891"/>
                  </a:cubicBezTo>
                  <a:cubicBezTo>
                    <a:pt x="626" y="58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322;p14"/>
            <p:cNvSpPr/>
            <p:nvPr/>
          </p:nvSpPr>
          <p:spPr bwMode="auto">
            <a:xfrm>
              <a:off x="2310925" y="4169600"/>
              <a:ext cx="26800" cy="26700"/>
            </a:xfrm>
            <a:custGeom>
              <a:avLst/>
              <a:gdLst>
                <a:gd name="T0" fmla="*/ 1 w 1072"/>
                <a:gd name="T1" fmla="*/ 0 h 1068"/>
                <a:gd name="T2" fmla="*/ 1 w 1072"/>
                <a:gd name="T3" fmla="*/ 0 h 1068"/>
                <a:gd name="T4" fmla="*/ 850 w 1072"/>
                <a:gd name="T5" fmla="*/ 882 h 1068"/>
                <a:gd name="T6" fmla="*/ 1063 w 1072"/>
                <a:gd name="T7" fmla="*/ 1067 h 1068"/>
                <a:gd name="T8" fmla="*/ 1067 w 1072"/>
                <a:gd name="T9" fmla="*/ 1066 h 1068"/>
                <a:gd name="T10" fmla="*/ 882 w 1072"/>
                <a:gd name="T11" fmla="*/ 853 h 1068"/>
                <a:gd name="T12" fmla="*/ 1 w 1072"/>
                <a:gd name="T13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6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59" y="586"/>
                    <a:pt x="850" y="882"/>
                  </a:cubicBezTo>
                  <a:cubicBezTo>
                    <a:pt x="995" y="1027"/>
                    <a:pt x="1046" y="1067"/>
                    <a:pt x="1063" y="1067"/>
                  </a:cubicBezTo>
                  <a:cubicBezTo>
                    <a:pt x="1064" y="1067"/>
                    <a:pt x="1066" y="1067"/>
                    <a:pt x="1067" y="1066"/>
                  </a:cubicBezTo>
                  <a:cubicBezTo>
                    <a:pt x="1071" y="1058"/>
                    <a:pt x="1038" y="1005"/>
                    <a:pt x="882" y="853"/>
                  </a:cubicBezTo>
                  <a:cubicBezTo>
                    <a:pt x="592" y="55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323;p14"/>
            <p:cNvSpPr/>
            <p:nvPr/>
          </p:nvSpPr>
          <p:spPr bwMode="auto">
            <a:xfrm>
              <a:off x="2312050" y="4170725"/>
              <a:ext cx="25975" cy="25600"/>
            </a:xfrm>
            <a:custGeom>
              <a:avLst/>
              <a:gdLst>
                <a:gd name="T0" fmla="*/ 9 w 1039"/>
                <a:gd name="T1" fmla="*/ 0 h 1024"/>
                <a:gd name="T2" fmla="*/ 9 w 1039"/>
                <a:gd name="T3" fmla="*/ 0 h 1024"/>
                <a:gd name="T4" fmla="*/ 817 w 1039"/>
                <a:gd name="T5" fmla="*/ 841 h 1024"/>
                <a:gd name="T6" fmla="*/ 1021 w 1039"/>
                <a:gd name="T7" fmla="*/ 1024 h 1024"/>
                <a:gd name="T8" fmla="*/ 1026 w 1039"/>
                <a:gd name="T9" fmla="*/ 1021 h 1024"/>
                <a:gd name="T10" fmla="*/ 850 w 1039"/>
                <a:gd name="T11" fmla="*/ 812 h 1024"/>
                <a:gd name="T12" fmla="*/ 9 w 1039"/>
                <a:gd name="T13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9" h="102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534" y="562"/>
                    <a:pt x="817" y="841"/>
                  </a:cubicBezTo>
                  <a:cubicBezTo>
                    <a:pt x="957" y="981"/>
                    <a:pt x="1006" y="1024"/>
                    <a:pt x="1021" y="1024"/>
                  </a:cubicBezTo>
                  <a:cubicBezTo>
                    <a:pt x="1024" y="1024"/>
                    <a:pt x="1025" y="1023"/>
                    <a:pt x="1026" y="1021"/>
                  </a:cubicBezTo>
                  <a:cubicBezTo>
                    <a:pt x="1038" y="1013"/>
                    <a:pt x="997" y="960"/>
                    <a:pt x="850" y="812"/>
                  </a:cubicBezTo>
                  <a:cubicBezTo>
                    <a:pt x="568" y="53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324;p14"/>
            <p:cNvSpPr/>
            <p:nvPr/>
          </p:nvSpPr>
          <p:spPr bwMode="auto">
            <a:xfrm>
              <a:off x="2313300" y="4171950"/>
              <a:ext cx="24625" cy="24250"/>
            </a:xfrm>
            <a:custGeom>
              <a:avLst/>
              <a:gdLst>
                <a:gd name="T0" fmla="*/ 4 w 985"/>
                <a:gd name="T1" fmla="*/ 0 h 970"/>
                <a:gd name="T2" fmla="*/ 4 w 985"/>
                <a:gd name="T3" fmla="*/ 0 h 970"/>
                <a:gd name="T4" fmla="*/ 767 w 985"/>
                <a:gd name="T5" fmla="*/ 792 h 970"/>
                <a:gd name="T6" fmla="*/ 969 w 985"/>
                <a:gd name="T7" fmla="*/ 969 h 970"/>
                <a:gd name="T8" fmla="*/ 972 w 985"/>
                <a:gd name="T9" fmla="*/ 968 h 970"/>
                <a:gd name="T10" fmla="*/ 800 w 985"/>
                <a:gd name="T11" fmla="*/ 763 h 970"/>
                <a:gd name="T12" fmla="*/ 4 w 985"/>
                <a:gd name="T13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9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00" y="525"/>
                    <a:pt x="767" y="792"/>
                  </a:cubicBezTo>
                  <a:cubicBezTo>
                    <a:pt x="907" y="932"/>
                    <a:pt x="955" y="969"/>
                    <a:pt x="969" y="969"/>
                  </a:cubicBezTo>
                  <a:cubicBezTo>
                    <a:pt x="970" y="969"/>
                    <a:pt x="971" y="969"/>
                    <a:pt x="972" y="968"/>
                  </a:cubicBezTo>
                  <a:cubicBezTo>
                    <a:pt x="984" y="956"/>
                    <a:pt x="947" y="911"/>
                    <a:pt x="800" y="763"/>
                  </a:cubicBezTo>
                  <a:cubicBezTo>
                    <a:pt x="535" y="499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325;p14"/>
            <p:cNvSpPr/>
            <p:nvPr/>
          </p:nvSpPr>
          <p:spPr bwMode="auto">
            <a:xfrm>
              <a:off x="2314425" y="4173075"/>
              <a:ext cx="23500" cy="23125"/>
            </a:xfrm>
            <a:custGeom>
              <a:avLst/>
              <a:gdLst>
                <a:gd name="T0" fmla="*/ 4 w 940"/>
                <a:gd name="T1" fmla="*/ 0 h 925"/>
                <a:gd name="T2" fmla="*/ 4 w 940"/>
                <a:gd name="T3" fmla="*/ 0 h 925"/>
                <a:gd name="T4" fmla="*/ 726 w 940"/>
                <a:gd name="T5" fmla="*/ 755 h 925"/>
                <a:gd name="T6" fmla="*/ 923 w 940"/>
                <a:gd name="T7" fmla="*/ 924 h 925"/>
                <a:gd name="T8" fmla="*/ 927 w 940"/>
                <a:gd name="T9" fmla="*/ 923 h 925"/>
                <a:gd name="T10" fmla="*/ 759 w 940"/>
                <a:gd name="T11" fmla="*/ 722 h 925"/>
                <a:gd name="T12" fmla="*/ 4 w 940"/>
                <a:gd name="T13" fmla="*/ 0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" h="92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76" y="497"/>
                    <a:pt x="726" y="755"/>
                  </a:cubicBezTo>
                  <a:cubicBezTo>
                    <a:pt x="863" y="888"/>
                    <a:pt x="909" y="924"/>
                    <a:pt x="923" y="924"/>
                  </a:cubicBezTo>
                  <a:cubicBezTo>
                    <a:pt x="925" y="924"/>
                    <a:pt x="926" y="924"/>
                    <a:pt x="927" y="923"/>
                  </a:cubicBezTo>
                  <a:cubicBezTo>
                    <a:pt x="939" y="911"/>
                    <a:pt x="902" y="866"/>
                    <a:pt x="759" y="722"/>
                  </a:cubicBezTo>
                  <a:cubicBezTo>
                    <a:pt x="502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326;p14"/>
            <p:cNvSpPr/>
            <p:nvPr/>
          </p:nvSpPr>
          <p:spPr bwMode="auto">
            <a:xfrm>
              <a:off x="2315550" y="4174300"/>
              <a:ext cx="22175" cy="22025"/>
            </a:xfrm>
            <a:custGeom>
              <a:avLst/>
              <a:gdLst>
                <a:gd name="T0" fmla="*/ 5 w 887"/>
                <a:gd name="T1" fmla="*/ 1 h 881"/>
                <a:gd name="T2" fmla="*/ 4 w 887"/>
                <a:gd name="T3" fmla="*/ 1 h 881"/>
                <a:gd name="T4" fmla="*/ 681 w 887"/>
                <a:gd name="T5" fmla="*/ 714 h 881"/>
                <a:gd name="T6" fmla="*/ 872 w 887"/>
                <a:gd name="T7" fmla="*/ 881 h 881"/>
                <a:gd name="T8" fmla="*/ 878 w 887"/>
                <a:gd name="T9" fmla="*/ 878 h 881"/>
                <a:gd name="T10" fmla="*/ 714 w 887"/>
                <a:gd name="T11" fmla="*/ 685 h 881"/>
                <a:gd name="T12" fmla="*/ 5 w 887"/>
                <a:gd name="T13" fmla="*/ 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7" h="881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1"/>
                    <a:pt x="447" y="468"/>
                    <a:pt x="681" y="714"/>
                  </a:cubicBezTo>
                  <a:cubicBezTo>
                    <a:pt x="814" y="840"/>
                    <a:pt x="856" y="881"/>
                    <a:pt x="872" y="881"/>
                  </a:cubicBezTo>
                  <a:cubicBezTo>
                    <a:pt x="874" y="881"/>
                    <a:pt x="876" y="880"/>
                    <a:pt x="878" y="878"/>
                  </a:cubicBezTo>
                  <a:cubicBezTo>
                    <a:pt x="886" y="870"/>
                    <a:pt x="853" y="821"/>
                    <a:pt x="714" y="685"/>
                  </a:cubicBezTo>
                  <a:cubicBezTo>
                    <a:pt x="473" y="44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327;p14"/>
            <p:cNvSpPr/>
            <p:nvPr/>
          </p:nvSpPr>
          <p:spPr bwMode="auto">
            <a:xfrm>
              <a:off x="2316875" y="4175525"/>
              <a:ext cx="21050" cy="20650"/>
            </a:xfrm>
            <a:custGeom>
              <a:avLst/>
              <a:gdLst>
                <a:gd name="T0" fmla="*/ 5 w 842"/>
                <a:gd name="T1" fmla="*/ 1 h 826"/>
                <a:gd name="T2" fmla="*/ 5 w 842"/>
                <a:gd name="T3" fmla="*/ 1 h 826"/>
                <a:gd name="T4" fmla="*/ 640 w 842"/>
                <a:gd name="T5" fmla="*/ 665 h 826"/>
                <a:gd name="T6" fmla="*/ 828 w 842"/>
                <a:gd name="T7" fmla="*/ 825 h 826"/>
                <a:gd name="T8" fmla="*/ 829 w 842"/>
                <a:gd name="T9" fmla="*/ 825 h 826"/>
                <a:gd name="T10" fmla="*/ 669 w 842"/>
                <a:gd name="T11" fmla="*/ 636 h 826"/>
                <a:gd name="T12" fmla="*/ 5 w 842"/>
                <a:gd name="T13" fmla="*/ 1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8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15" y="436"/>
                    <a:pt x="640" y="665"/>
                  </a:cubicBezTo>
                  <a:cubicBezTo>
                    <a:pt x="775" y="796"/>
                    <a:pt x="819" y="825"/>
                    <a:pt x="828" y="825"/>
                  </a:cubicBezTo>
                  <a:cubicBezTo>
                    <a:pt x="828" y="825"/>
                    <a:pt x="829" y="825"/>
                    <a:pt x="829" y="825"/>
                  </a:cubicBezTo>
                  <a:cubicBezTo>
                    <a:pt x="841" y="813"/>
                    <a:pt x="808" y="772"/>
                    <a:pt x="669" y="636"/>
                  </a:cubicBezTo>
                  <a:cubicBezTo>
                    <a:pt x="442" y="41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328;p14"/>
            <p:cNvSpPr/>
            <p:nvPr/>
          </p:nvSpPr>
          <p:spPr bwMode="auto">
            <a:xfrm>
              <a:off x="2318000" y="4176650"/>
              <a:ext cx="19725" cy="19425"/>
            </a:xfrm>
            <a:custGeom>
              <a:avLst/>
              <a:gdLst>
                <a:gd name="T0" fmla="*/ 5 w 789"/>
                <a:gd name="T1" fmla="*/ 1 h 777"/>
                <a:gd name="T2" fmla="*/ 5 w 789"/>
                <a:gd name="T3" fmla="*/ 1 h 777"/>
                <a:gd name="T4" fmla="*/ 599 w 789"/>
                <a:gd name="T5" fmla="*/ 620 h 777"/>
                <a:gd name="T6" fmla="*/ 778 w 789"/>
                <a:gd name="T7" fmla="*/ 776 h 777"/>
                <a:gd name="T8" fmla="*/ 780 w 789"/>
                <a:gd name="T9" fmla="*/ 776 h 777"/>
                <a:gd name="T10" fmla="*/ 624 w 789"/>
                <a:gd name="T11" fmla="*/ 596 h 777"/>
                <a:gd name="T12" fmla="*/ 5 w 789"/>
                <a:gd name="T13" fmla="*/ 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9" h="77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07"/>
                    <a:pt x="599" y="620"/>
                  </a:cubicBezTo>
                  <a:cubicBezTo>
                    <a:pt x="725" y="749"/>
                    <a:pt x="769" y="776"/>
                    <a:pt x="778" y="776"/>
                  </a:cubicBezTo>
                  <a:cubicBezTo>
                    <a:pt x="779" y="776"/>
                    <a:pt x="780" y="776"/>
                    <a:pt x="780" y="776"/>
                  </a:cubicBezTo>
                  <a:cubicBezTo>
                    <a:pt x="788" y="768"/>
                    <a:pt x="759" y="727"/>
                    <a:pt x="624" y="596"/>
                  </a:cubicBezTo>
                  <a:cubicBezTo>
                    <a:pt x="412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329;p14"/>
            <p:cNvSpPr/>
            <p:nvPr/>
          </p:nvSpPr>
          <p:spPr bwMode="auto">
            <a:xfrm>
              <a:off x="2319125" y="4177800"/>
              <a:ext cx="18600" cy="18275"/>
            </a:xfrm>
            <a:custGeom>
              <a:avLst/>
              <a:gdLst>
                <a:gd name="T0" fmla="*/ 5 w 744"/>
                <a:gd name="T1" fmla="*/ 0 h 731"/>
                <a:gd name="T2" fmla="*/ 5 w 744"/>
                <a:gd name="T3" fmla="*/ 0 h 731"/>
                <a:gd name="T4" fmla="*/ 559 w 744"/>
                <a:gd name="T5" fmla="*/ 578 h 731"/>
                <a:gd name="T6" fmla="*/ 732 w 744"/>
                <a:gd name="T7" fmla="*/ 730 h 731"/>
                <a:gd name="T8" fmla="*/ 735 w 744"/>
                <a:gd name="T9" fmla="*/ 730 h 731"/>
                <a:gd name="T10" fmla="*/ 587 w 744"/>
                <a:gd name="T11" fmla="*/ 554 h 731"/>
                <a:gd name="T12" fmla="*/ 5 w 744"/>
                <a:gd name="T1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4" h="7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62" y="381"/>
                    <a:pt x="559" y="578"/>
                  </a:cubicBezTo>
                  <a:cubicBezTo>
                    <a:pt x="684" y="704"/>
                    <a:pt x="718" y="730"/>
                    <a:pt x="732" y="730"/>
                  </a:cubicBezTo>
                  <a:cubicBezTo>
                    <a:pt x="733" y="730"/>
                    <a:pt x="734" y="730"/>
                    <a:pt x="735" y="730"/>
                  </a:cubicBezTo>
                  <a:cubicBezTo>
                    <a:pt x="743" y="722"/>
                    <a:pt x="718" y="689"/>
                    <a:pt x="587" y="554"/>
                  </a:cubicBezTo>
                  <a:cubicBezTo>
                    <a:pt x="387" y="3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330;p14"/>
            <p:cNvSpPr/>
            <p:nvPr/>
          </p:nvSpPr>
          <p:spPr bwMode="auto">
            <a:xfrm>
              <a:off x="2320275" y="4178925"/>
              <a:ext cx="17325" cy="16975"/>
            </a:xfrm>
            <a:custGeom>
              <a:avLst/>
              <a:gdLst>
                <a:gd name="T0" fmla="*/ 8 w 693"/>
                <a:gd name="T1" fmla="*/ 0 h 679"/>
                <a:gd name="T2" fmla="*/ 8 w 693"/>
                <a:gd name="T3" fmla="*/ 0 h 679"/>
                <a:gd name="T4" fmla="*/ 513 w 693"/>
                <a:gd name="T5" fmla="*/ 533 h 679"/>
                <a:gd name="T6" fmla="*/ 681 w 693"/>
                <a:gd name="T7" fmla="*/ 678 h 679"/>
                <a:gd name="T8" fmla="*/ 685 w 693"/>
                <a:gd name="T9" fmla="*/ 677 h 679"/>
                <a:gd name="T10" fmla="*/ 541 w 693"/>
                <a:gd name="T11" fmla="*/ 509 h 679"/>
                <a:gd name="T12" fmla="*/ 8 w 693"/>
                <a:gd name="T13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3" h="67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328" y="349"/>
                    <a:pt x="513" y="533"/>
                  </a:cubicBezTo>
                  <a:cubicBezTo>
                    <a:pt x="628" y="649"/>
                    <a:pt x="667" y="678"/>
                    <a:pt x="681" y="678"/>
                  </a:cubicBezTo>
                  <a:cubicBezTo>
                    <a:pt x="682" y="678"/>
                    <a:pt x="684" y="678"/>
                    <a:pt x="685" y="677"/>
                  </a:cubicBezTo>
                  <a:cubicBezTo>
                    <a:pt x="693" y="673"/>
                    <a:pt x="668" y="636"/>
                    <a:pt x="541" y="509"/>
                  </a:cubicBezTo>
                  <a:cubicBezTo>
                    <a:pt x="358" y="32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331;p14"/>
            <p:cNvSpPr/>
            <p:nvPr/>
          </p:nvSpPr>
          <p:spPr bwMode="auto">
            <a:xfrm>
              <a:off x="2321500" y="4180250"/>
              <a:ext cx="16100" cy="15825"/>
            </a:xfrm>
            <a:custGeom>
              <a:avLst/>
              <a:gdLst>
                <a:gd name="T0" fmla="*/ 4 w 644"/>
                <a:gd name="T1" fmla="*/ 0 h 633"/>
                <a:gd name="T2" fmla="*/ 4 w 644"/>
                <a:gd name="T3" fmla="*/ 1 h 633"/>
                <a:gd name="T4" fmla="*/ 472 w 644"/>
                <a:gd name="T5" fmla="*/ 493 h 633"/>
                <a:gd name="T6" fmla="*/ 633 w 644"/>
                <a:gd name="T7" fmla="*/ 632 h 633"/>
                <a:gd name="T8" fmla="*/ 636 w 644"/>
                <a:gd name="T9" fmla="*/ 632 h 633"/>
                <a:gd name="T10" fmla="*/ 496 w 644"/>
                <a:gd name="T11" fmla="*/ 468 h 633"/>
                <a:gd name="T12" fmla="*/ 4 w 644"/>
                <a:gd name="T13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4" h="633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00" y="312"/>
                    <a:pt x="472" y="493"/>
                  </a:cubicBezTo>
                  <a:cubicBezTo>
                    <a:pt x="589" y="606"/>
                    <a:pt x="619" y="632"/>
                    <a:pt x="633" y="632"/>
                  </a:cubicBezTo>
                  <a:cubicBezTo>
                    <a:pt x="634" y="632"/>
                    <a:pt x="635" y="632"/>
                    <a:pt x="636" y="632"/>
                  </a:cubicBezTo>
                  <a:cubicBezTo>
                    <a:pt x="644" y="624"/>
                    <a:pt x="619" y="591"/>
                    <a:pt x="496" y="468"/>
                  </a:cubicBezTo>
                  <a:cubicBezTo>
                    <a:pt x="321" y="29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5" name="Google Shape;1332;p14"/>
            <p:cNvSpPr/>
            <p:nvPr/>
          </p:nvSpPr>
          <p:spPr bwMode="auto">
            <a:xfrm>
              <a:off x="2322725" y="4181375"/>
              <a:ext cx="14875" cy="14700"/>
            </a:xfrm>
            <a:custGeom>
              <a:avLst/>
              <a:gdLst>
                <a:gd name="T0" fmla="*/ 5 w 595"/>
                <a:gd name="T1" fmla="*/ 1 h 588"/>
                <a:gd name="T2" fmla="*/ 5 w 595"/>
                <a:gd name="T3" fmla="*/ 1 h 588"/>
                <a:gd name="T4" fmla="*/ 431 w 595"/>
                <a:gd name="T5" fmla="*/ 448 h 588"/>
                <a:gd name="T6" fmla="*/ 589 w 595"/>
                <a:gd name="T7" fmla="*/ 587 h 588"/>
                <a:gd name="T8" fmla="*/ 591 w 595"/>
                <a:gd name="T9" fmla="*/ 587 h 588"/>
                <a:gd name="T10" fmla="*/ 451 w 595"/>
                <a:gd name="T11" fmla="*/ 427 h 588"/>
                <a:gd name="T12" fmla="*/ 5 w 595"/>
                <a:gd name="T13" fmla="*/ 1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5" h="58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267" y="288"/>
                    <a:pt x="431" y="448"/>
                  </a:cubicBezTo>
                  <a:cubicBezTo>
                    <a:pt x="545" y="561"/>
                    <a:pt x="581" y="587"/>
                    <a:pt x="589" y="587"/>
                  </a:cubicBezTo>
                  <a:cubicBezTo>
                    <a:pt x="590" y="587"/>
                    <a:pt x="591" y="587"/>
                    <a:pt x="591" y="587"/>
                  </a:cubicBezTo>
                  <a:cubicBezTo>
                    <a:pt x="595" y="579"/>
                    <a:pt x="574" y="550"/>
                    <a:pt x="451" y="427"/>
                  </a:cubicBezTo>
                  <a:cubicBezTo>
                    <a:pt x="293" y="26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6" name="Google Shape;1333;p14"/>
            <p:cNvSpPr/>
            <p:nvPr/>
          </p:nvSpPr>
          <p:spPr bwMode="auto">
            <a:xfrm>
              <a:off x="2323850" y="4182500"/>
              <a:ext cx="13750" cy="13400"/>
            </a:xfrm>
            <a:custGeom>
              <a:avLst/>
              <a:gdLst>
                <a:gd name="T0" fmla="*/ 9 w 550"/>
                <a:gd name="T1" fmla="*/ 1 h 536"/>
                <a:gd name="T2" fmla="*/ 9 w 550"/>
                <a:gd name="T3" fmla="*/ 1 h 536"/>
                <a:gd name="T4" fmla="*/ 390 w 550"/>
                <a:gd name="T5" fmla="*/ 403 h 536"/>
                <a:gd name="T6" fmla="*/ 542 w 550"/>
                <a:gd name="T7" fmla="*/ 536 h 536"/>
                <a:gd name="T8" fmla="*/ 546 w 550"/>
                <a:gd name="T9" fmla="*/ 534 h 536"/>
                <a:gd name="T10" fmla="*/ 411 w 550"/>
                <a:gd name="T11" fmla="*/ 382 h 536"/>
                <a:gd name="T12" fmla="*/ 9 w 550"/>
                <a:gd name="T13" fmla="*/ 1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3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242" y="259"/>
                    <a:pt x="390" y="403"/>
                  </a:cubicBezTo>
                  <a:cubicBezTo>
                    <a:pt x="493" y="509"/>
                    <a:pt x="531" y="536"/>
                    <a:pt x="542" y="536"/>
                  </a:cubicBezTo>
                  <a:cubicBezTo>
                    <a:pt x="544" y="536"/>
                    <a:pt x="545" y="535"/>
                    <a:pt x="546" y="534"/>
                  </a:cubicBezTo>
                  <a:cubicBezTo>
                    <a:pt x="550" y="530"/>
                    <a:pt x="529" y="501"/>
                    <a:pt x="411" y="382"/>
                  </a:cubicBezTo>
                  <a:cubicBezTo>
                    <a:pt x="264" y="24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334;p14"/>
            <p:cNvSpPr/>
            <p:nvPr/>
          </p:nvSpPr>
          <p:spPr bwMode="auto">
            <a:xfrm>
              <a:off x="2325075" y="4183725"/>
              <a:ext cx="12425" cy="12175"/>
            </a:xfrm>
            <a:custGeom>
              <a:avLst/>
              <a:gdLst>
                <a:gd name="T0" fmla="*/ 5 w 497"/>
                <a:gd name="T1" fmla="*/ 1 h 487"/>
                <a:gd name="T2" fmla="*/ 5 w 497"/>
                <a:gd name="T3" fmla="*/ 1 h 487"/>
                <a:gd name="T4" fmla="*/ 341 w 497"/>
                <a:gd name="T5" fmla="*/ 358 h 487"/>
                <a:gd name="T6" fmla="*/ 488 w 497"/>
                <a:gd name="T7" fmla="*/ 487 h 487"/>
                <a:gd name="T8" fmla="*/ 493 w 497"/>
                <a:gd name="T9" fmla="*/ 485 h 487"/>
                <a:gd name="T10" fmla="*/ 362 w 497"/>
                <a:gd name="T11" fmla="*/ 337 h 487"/>
                <a:gd name="T12" fmla="*/ 5 w 497"/>
                <a:gd name="T13" fmla="*/ 1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8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10" y="226"/>
                    <a:pt x="341" y="358"/>
                  </a:cubicBezTo>
                  <a:cubicBezTo>
                    <a:pt x="444" y="460"/>
                    <a:pt x="476" y="487"/>
                    <a:pt x="488" y="487"/>
                  </a:cubicBezTo>
                  <a:cubicBezTo>
                    <a:pt x="490" y="487"/>
                    <a:pt x="492" y="486"/>
                    <a:pt x="493" y="485"/>
                  </a:cubicBezTo>
                  <a:cubicBezTo>
                    <a:pt x="497" y="481"/>
                    <a:pt x="476" y="448"/>
                    <a:pt x="362" y="337"/>
                  </a:cubicBezTo>
                  <a:cubicBezTo>
                    <a:pt x="233" y="20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335;p14"/>
            <p:cNvSpPr/>
            <p:nvPr/>
          </p:nvSpPr>
          <p:spPr bwMode="auto">
            <a:xfrm>
              <a:off x="2326200" y="4184975"/>
              <a:ext cx="11300" cy="11100"/>
            </a:xfrm>
            <a:custGeom>
              <a:avLst/>
              <a:gdLst>
                <a:gd name="T0" fmla="*/ 5 w 452"/>
                <a:gd name="T1" fmla="*/ 0 h 444"/>
                <a:gd name="T2" fmla="*/ 5 w 452"/>
                <a:gd name="T3" fmla="*/ 0 h 444"/>
                <a:gd name="T4" fmla="*/ 304 w 452"/>
                <a:gd name="T5" fmla="*/ 320 h 444"/>
                <a:gd name="T6" fmla="*/ 445 w 452"/>
                <a:gd name="T7" fmla="*/ 444 h 444"/>
                <a:gd name="T8" fmla="*/ 448 w 452"/>
                <a:gd name="T9" fmla="*/ 443 h 444"/>
                <a:gd name="T10" fmla="*/ 325 w 452"/>
                <a:gd name="T11" fmla="*/ 299 h 444"/>
                <a:gd name="T12" fmla="*/ 5 w 452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4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185" y="197"/>
                    <a:pt x="304" y="320"/>
                  </a:cubicBezTo>
                  <a:cubicBezTo>
                    <a:pt x="405" y="421"/>
                    <a:pt x="435" y="444"/>
                    <a:pt x="445" y="444"/>
                  </a:cubicBezTo>
                  <a:cubicBezTo>
                    <a:pt x="446" y="444"/>
                    <a:pt x="447" y="443"/>
                    <a:pt x="448" y="443"/>
                  </a:cubicBezTo>
                  <a:cubicBezTo>
                    <a:pt x="452" y="435"/>
                    <a:pt x="435" y="410"/>
                    <a:pt x="325" y="299"/>
                  </a:cubicBezTo>
                  <a:cubicBezTo>
                    <a:pt x="203" y="17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336;p14"/>
            <p:cNvSpPr/>
            <p:nvPr/>
          </p:nvSpPr>
          <p:spPr bwMode="auto">
            <a:xfrm>
              <a:off x="2327450" y="4186100"/>
              <a:ext cx="10050" cy="9975"/>
            </a:xfrm>
            <a:custGeom>
              <a:avLst/>
              <a:gdLst>
                <a:gd name="T0" fmla="*/ 8 w 402"/>
                <a:gd name="T1" fmla="*/ 0 h 399"/>
                <a:gd name="T2" fmla="*/ 8 w 402"/>
                <a:gd name="T3" fmla="*/ 0 h 399"/>
                <a:gd name="T4" fmla="*/ 258 w 402"/>
                <a:gd name="T5" fmla="*/ 279 h 399"/>
                <a:gd name="T6" fmla="*/ 392 w 402"/>
                <a:gd name="T7" fmla="*/ 399 h 399"/>
                <a:gd name="T8" fmla="*/ 394 w 402"/>
                <a:gd name="T9" fmla="*/ 398 h 399"/>
                <a:gd name="T10" fmla="*/ 279 w 402"/>
                <a:gd name="T11" fmla="*/ 259 h 399"/>
                <a:gd name="T12" fmla="*/ 8 w 402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9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" y="164"/>
                    <a:pt x="258" y="279"/>
                  </a:cubicBezTo>
                  <a:cubicBezTo>
                    <a:pt x="356" y="376"/>
                    <a:pt x="385" y="399"/>
                    <a:pt x="392" y="399"/>
                  </a:cubicBezTo>
                  <a:cubicBezTo>
                    <a:pt x="393" y="399"/>
                    <a:pt x="393" y="398"/>
                    <a:pt x="394" y="398"/>
                  </a:cubicBezTo>
                  <a:cubicBezTo>
                    <a:pt x="402" y="390"/>
                    <a:pt x="385" y="369"/>
                    <a:pt x="279" y="259"/>
                  </a:cubicBezTo>
                  <a:cubicBezTo>
                    <a:pt x="174" y="14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337;p14"/>
            <p:cNvSpPr/>
            <p:nvPr/>
          </p:nvSpPr>
          <p:spPr bwMode="auto">
            <a:xfrm>
              <a:off x="2526200" y="3979025"/>
              <a:ext cx="84200" cy="83675"/>
            </a:xfrm>
            <a:custGeom>
              <a:avLst/>
              <a:gdLst>
                <a:gd name="T0" fmla="*/ 1 w 3368"/>
                <a:gd name="T1" fmla="*/ 0 h 3347"/>
                <a:gd name="T2" fmla="*/ 2847 w 3368"/>
                <a:gd name="T3" fmla="*/ 2981 h 3347"/>
                <a:gd name="T4" fmla="*/ 3312 w 3368"/>
                <a:gd name="T5" fmla="*/ 3346 h 3347"/>
                <a:gd name="T6" fmla="*/ 3335 w 3368"/>
                <a:gd name="T7" fmla="*/ 3338 h 3347"/>
                <a:gd name="T8" fmla="*/ 2974 w 3368"/>
                <a:gd name="T9" fmla="*/ 2850 h 3347"/>
                <a:gd name="T10" fmla="*/ 1 w 3368"/>
                <a:gd name="T11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8" h="3347" extrusionOk="0">
                  <a:moveTo>
                    <a:pt x="1" y="0"/>
                  </a:moveTo>
                  <a:cubicBezTo>
                    <a:pt x="1" y="1"/>
                    <a:pt x="1928" y="2051"/>
                    <a:pt x="2847" y="2981"/>
                  </a:cubicBezTo>
                  <a:cubicBezTo>
                    <a:pt x="3117" y="3248"/>
                    <a:pt x="3255" y="3346"/>
                    <a:pt x="3312" y="3346"/>
                  </a:cubicBezTo>
                  <a:cubicBezTo>
                    <a:pt x="3322" y="3346"/>
                    <a:pt x="3329" y="3343"/>
                    <a:pt x="3335" y="3338"/>
                  </a:cubicBezTo>
                  <a:cubicBezTo>
                    <a:pt x="3368" y="3301"/>
                    <a:pt x="3265" y="3141"/>
                    <a:pt x="2974" y="2850"/>
                  </a:cubicBezTo>
                  <a:cubicBezTo>
                    <a:pt x="2051" y="192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338;p14"/>
            <p:cNvSpPr/>
            <p:nvPr/>
          </p:nvSpPr>
          <p:spPr bwMode="auto">
            <a:xfrm>
              <a:off x="2527125" y="3979950"/>
              <a:ext cx="83175" cy="82600"/>
            </a:xfrm>
            <a:custGeom>
              <a:avLst/>
              <a:gdLst>
                <a:gd name="T0" fmla="*/ 1 w 3327"/>
                <a:gd name="T1" fmla="*/ 0 h 3304"/>
                <a:gd name="T2" fmla="*/ 1 w 3327"/>
                <a:gd name="T3" fmla="*/ 0 h 3304"/>
                <a:gd name="T4" fmla="*/ 2814 w 3327"/>
                <a:gd name="T5" fmla="*/ 2936 h 3304"/>
                <a:gd name="T6" fmla="*/ 3277 w 3327"/>
                <a:gd name="T7" fmla="*/ 3304 h 3304"/>
                <a:gd name="T8" fmla="*/ 3298 w 3327"/>
                <a:gd name="T9" fmla="*/ 3297 h 3304"/>
                <a:gd name="T10" fmla="*/ 2937 w 3327"/>
                <a:gd name="T11" fmla="*/ 2813 h 3304"/>
                <a:gd name="T12" fmla="*/ 1 w 3327"/>
                <a:gd name="T13" fmla="*/ 0 h 3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7" h="330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04" y="2026"/>
                    <a:pt x="2814" y="2936"/>
                  </a:cubicBezTo>
                  <a:cubicBezTo>
                    <a:pt x="3083" y="3208"/>
                    <a:pt x="3220" y="3304"/>
                    <a:pt x="3277" y="3304"/>
                  </a:cubicBezTo>
                  <a:cubicBezTo>
                    <a:pt x="3286" y="3304"/>
                    <a:pt x="3293" y="3301"/>
                    <a:pt x="3298" y="3297"/>
                  </a:cubicBezTo>
                  <a:cubicBezTo>
                    <a:pt x="3326" y="3260"/>
                    <a:pt x="3224" y="3100"/>
                    <a:pt x="2937" y="2813"/>
                  </a:cubicBezTo>
                  <a:cubicBezTo>
                    <a:pt x="2031" y="190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339;p14"/>
            <p:cNvSpPr/>
            <p:nvPr/>
          </p:nvSpPr>
          <p:spPr bwMode="auto">
            <a:xfrm>
              <a:off x="2528050" y="3980875"/>
              <a:ext cx="82350" cy="81725"/>
            </a:xfrm>
            <a:custGeom>
              <a:avLst/>
              <a:gdLst>
                <a:gd name="T0" fmla="*/ 1 w 3294"/>
                <a:gd name="T1" fmla="*/ 0 h 3269"/>
                <a:gd name="T2" fmla="*/ 2781 w 3294"/>
                <a:gd name="T3" fmla="*/ 2907 h 3269"/>
                <a:gd name="T4" fmla="*/ 3238 w 3294"/>
                <a:gd name="T5" fmla="*/ 3268 h 3269"/>
                <a:gd name="T6" fmla="*/ 3261 w 3294"/>
                <a:gd name="T7" fmla="*/ 3260 h 3269"/>
                <a:gd name="T8" fmla="*/ 2904 w 3294"/>
                <a:gd name="T9" fmla="*/ 2784 h 3269"/>
                <a:gd name="T10" fmla="*/ 1 w 3294"/>
                <a:gd name="T11" fmla="*/ 0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4" h="3269" extrusionOk="0">
                  <a:moveTo>
                    <a:pt x="1" y="0"/>
                  </a:moveTo>
                  <a:cubicBezTo>
                    <a:pt x="1" y="0"/>
                    <a:pt x="1879" y="2005"/>
                    <a:pt x="2781" y="2907"/>
                  </a:cubicBezTo>
                  <a:cubicBezTo>
                    <a:pt x="3050" y="3172"/>
                    <a:pt x="3182" y="3268"/>
                    <a:pt x="3238" y="3268"/>
                  </a:cubicBezTo>
                  <a:cubicBezTo>
                    <a:pt x="3248" y="3268"/>
                    <a:pt x="3255" y="3265"/>
                    <a:pt x="3261" y="3260"/>
                  </a:cubicBezTo>
                  <a:cubicBezTo>
                    <a:pt x="3294" y="3223"/>
                    <a:pt x="3191" y="3071"/>
                    <a:pt x="2904" y="2784"/>
                  </a:cubicBezTo>
                  <a:cubicBezTo>
                    <a:pt x="2002" y="188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340;p14"/>
            <p:cNvSpPr/>
            <p:nvPr/>
          </p:nvSpPr>
          <p:spPr bwMode="auto">
            <a:xfrm>
              <a:off x="2528875" y="3981775"/>
              <a:ext cx="81425" cy="80575"/>
            </a:xfrm>
            <a:custGeom>
              <a:avLst/>
              <a:gdLst>
                <a:gd name="T0" fmla="*/ 1 w 3257"/>
                <a:gd name="T1" fmla="*/ 1 h 3223"/>
                <a:gd name="T2" fmla="*/ 1 w 3257"/>
                <a:gd name="T3" fmla="*/ 1 h 3223"/>
                <a:gd name="T4" fmla="*/ 2748 w 3257"/>
                <a:gd name="T5" fmla="*/ 2867 h 3223"/>
                <a:gd name="T6" fmla="*/ 3199 w 3257"/>
                <a:gd name="T7" fmla="*/ 3223 h 3223"/>
                <a:gd name="T8" fmla="*/ 3220 w 3257"/>
                <a:gd name="T9" fmla="*/ 3216 h 3223"/>
                <a:gd name="T10" fmla="*/ 2871 w 3257"/>
                <a:gd name="T11" fmla="*/ 2744 h 3223"/>
                <a:gd name="T12" fmla="*/ 1 w 3257"/>
                <a:gd name="T13" fmla="*/ 1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7" h="322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62" y="1977"/>
                    <a:pt x="2748" y="2867"/>
                  </a:cubicBezTo>
                  <a:cubicBezTo>
                    <a:pt x="3012" y="3131"/>
                    <a:pt x="3146" y="3223"/>
                    <a:pt x="3199" y="3223"/>
                  </a:cubicBezTo>
                  <a:cubicBezTo>
                    <a:pt x="3208" y="3223"/>
                    <a:pt x="3215" y="3220"/>
                    <a:pt x="3220" y="3216"/>
                  </a:cubicBezTo>
                  <a:cubicBezTo>
                    <a:pt x="3256" y="3183"/>
                    <a:pt x="3154" y="3027"/>
                    <a:pt x="2871" y="2744"/>
                  </a:cubicBezTo>
                  <a:cubicBezTo>
                    <a:pt x="1981" y="18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341;p14"/>
            <p:cNvSpPr/>
            <p:nvPr/>
          </p:nvSpPr>
          <p:spPr bwMode="auto">
            <a:xfrm>
              <a:off x="2529800" y="3982600"/>
              <a:ext cx="80400" cy="79825"/>
            </a:xfrm>
            <a:custGeom>
              <a:avLst/>
              <a:gdLst>
                <a:gd name="T0" fmla="*/ 1 w 3216"/>
                <a:gd name="T1" fmla="*/ 1 h 3193"/>
                <a:gd name="T2" fmla="*/ 1 w 3216"/>
                <a:gd name="T3" fmla="*/ 1 h 3193"/>
                <a:gd name="T4" fmla="*/ 2719 w 3216"/>
                <a:gd name="T5" fmla="*/ 2838 h 3193"/>
                <a:gd name="T6" fmla="*/ 3165 w 3216"/>
                <a:gd name="T7" fmla="*/ 3193 h 3193"/>
                <a:gd name="T8" fmla="*/ 3183 w 3216"/>
                <a:gd name="T9" fmla="*/ 3187 h 3193"/>
                <a:gd name="T10" fmla="*/ 2834 w 3216"/>
                <a:gd name="T11" fmla="*/ 2719 h 3193"/>
                <a:gd name="T12" fmla="*/ 1 w 3216"/>
                <a:gd name="T13" fmla="*/ 1 h 3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6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42" y="1961"/>
                    <a:pt x="2719" y="2838"/>
                  </a:cubicBezTo>
                  <a:cubicBezTo>
                    <a:pt x="2979" y="3105"/>
                    <a:pt x="3115" y="3193"/>
                    <a:pt x="3165" y="3193"/>
                  </a:cubicBezTo>
                  <a:cubicBezTo>
                    <a:pt x="3173" y="3193"/>
                    <a:pt x="3179" y="3191"/>
                    <a:pt x="3183" y="3187"/>
                  </a:cubicBezTo>
                  <a:cubicBezTo>
                    <a:pt x="3215" y="3154"/>
                    <a:pt x="3117" y="3002"/>
                    <a:pt x="2834" y="2719"/>
                  </a:cubicBezTo>
                  <a:cubicBezTo>
                    <a:pt x="1961" y="184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342;p14"/>
            <p:cNvSpPr/>
            <p:nvPr/>
          </p:nvSpPr>
          <p:spPr bwMode="auto">
            <a:xfrm>
              <a:off x="2530725" y="3983525"/>
              <a:ext cx="79475" cy="78900"/>
            </a:xfrm>
            <a:custGeom>
              <a:avLst/>
              <a:gdLst>
                <a:gd name="T0" fmla="*/ 0 w 3179"/>
                <a:gd name="T1" fmla="*/ 1 h 3156"/>
                <a:gd name="T2" fmla="*/ 0 w 3179"/>
                <a:gd name="T3" fmla="*/ 1 h 3156"/>
                <a:gd name="T4" fmla="*/ 2686 w 3179"/>
                <a:gd name="T5" fmla="*/ 2805 h 3156"/>
                <a:gd name="T6" fmla="*/ 3129 w 3179"/>
                <a:gd name="T7" fmla="*/ 3156 h 3156"/>
                <a:gd name="T8" fmla="*/ 3146 w 3179"/>
                <a:gd name="T9" fmla="*/ 3150 h 3156"/>
                <a:gd name="T10" fmla="*/ 2805 w 3179"/>
                <a:gd name="T11" fmla="*/ 2686 h 3156"/>
                <a:gd name="T12" fmla="*/ 0 w 3179"/>
                <a:gd name="T13" fmla="*/ 1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9" h="315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821" y="1932"/>
                    <a:pt x="2686" y="2805"/>
                  </a:cubicBezTo>
                  <a:cubicBezTo>
                    <a:pt x="2949" y="3068"/>
                    <a:pt x="3080" y="3156"/>
                    <a:pt x="3129" y="3156"/>
                  </a:cubicBezTo>
                  <a:cubicBezTo>
                    <a:pt x="3136" y="3156"/>
                    <a:pt x="3142" y="3154"/>
                    <a:pt x="3146" y="3150"/>
                  </a:cubicBezTo>
                  <a:cubicBezTo>
                    <a:pt x="3178" y="3117"/>
                    <a:pt x="3080" y="2965"/>
                    <a:pt x="2805" y="2686"/>
                  </a:cubicBezTo>
                  <a:cubicBezTo>
                    <a:pt x="1932" y="18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343;p14"/>
            <p:cNvSpPr/>
            <p:nvPr/>
          </p:nvSpPr>
          <p:spPr bwMode="auto">
            <a:xfrm>
              <a:off x="2531650" y="3984450"/>
              <a:ext cx="78650" cy="77800"/>
            </a:xfrm>
            <a:custGeom>
              <a:avLst/>
              <a:gdLst>
                <a:gd name="T0" fmla="*/ 4 w 3146"/>
                <a:gd name="T1" fmla="*/ 1 h 3112"/>
                <a:gd name="T2" fmla="*/ 2653 w 3146"/>
                <a:gd name="T3" fmla="*/ 2768 h 3112"/>
                <a:gd name="T4" fmla="*/ 3090 w 3146"/>
                <a:gd name="T5" fmla="*/ 3112 h 3112"/>
                <a:gd name="T6" fmla="*/ 3109 w 3146"/>
                <a:gd name="T7" fmla="*/ 3105 h 3112"/>
                <a:gd name="T8" fmla="*/ 2772 w 3146"/>
                <a:gd name="T9" fmla="*/ 2649 h 3112"/>
                <a:gd name="T10" fmla="*/ 4 w 3146"/>
                <a:gd name="T11" fmla="*/ 1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6" h="3112" extrusionOk="0">
                  <a:moveTo>
                    <a:pt x="4" y="1"/>
                  </a:moveTo>
                  <a:cubicBezTo>
                    <a:pt x="0" y="5"/>
                    <a:pt x="1792" y="1911"/>
                    <a:pt x="2653" y="2768"/>
                  </a:cubicBezTo>
                  <a:cubicBezTo>
                    <a:pt x="2910" y="3021"/>
                    <a:pt x="3040" y="3112"/>
                    <a:pt x="3090" y="3112"/>
                  </a:cubicBezTo>
                  <a:cubicBezTo>
                    <a:pt x="3098" y="3112"/>
                    <a:pt x="3104" y="3109"/>
                    <a:pt x="3109" y="3105"/>
                  </a:cubicBezTo>
                  <a:cubicBezTo>
                    <a:pt x="3145" y="3076"/>
                    <a:pt x="3047" y="2924"/>
                    <a:pt x="2772" y="2649"/>
                  </a:cubicBezTo>
                  <a:cubicBezTo>
                    <a:pt x="1915" y="179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344;p14"/>
            <p:cNvSpPr/>
            <p:nvPr/>
          </p:nvSpPr>
          <p:spPr bwMode="auto">
            <a:xfrm>
              <a:off x="2532675" y="3985475"/>
              <a:ext cx="77525" cy="76950"/>
            </a:xfrm>
            <a:custGeom>
              <a:avLst/>
              <a:gdLst>
                <a:gd name="T0" fmla="*/ 0 w 3101"/>
                <a:gd name="T1" fmla="*/ 1 h 3078"/>
                <a:gd name="T2" fmla="*/ 2616 w 3101"/>
                <a:gd name="T3" fmla="*/ 2731 h 3078"/>
                <a:gd name="T4" fmla="*/ 3051 w 3101"/>
                <a:gd name="T5" fmla="*/ 3078 h 3078"/>
                <a:gd name="T6" fmla="*/ 3068 w 3101"/>
                <a:gd name="T7" fmla="*/ 3072 h 3078"/>
                <a:gd name="T8" fmla="*/ 2731 w 3101"/>
                <a:gd name="T9" fmla="*/ 2621 h 3078"/>
                <a:gd name="T10" fmla="*/ 0 w 3101"/>
                <a:gd name="T11" fmla="*/ 1 h 3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1" h="3078" extrusionOk="0">
                  <a:moveTo>
                    <a:pt x="0" y="1"/>
                  </a:moveTo>
                  <a:cubicBezTo>
                    <a:pt x="1" y="1"/>
                    <a:pt x="1768" y="1887"/>
                    <a:pt x="2616" y="2731"/>
                  </a:cubicBezTo>
                  <a:cubicBezTo>
                    <a:pt x="2872" y="2991"/>
                    <a:pt x="3002" y="3078"/>
                    <a:pt x="3051" y="3078"/>
                  </a:cubicBezTo>
                  <a:cubicBezTo>
                    <a:pt x="3058" y="3078"/>
                    <a:pt x="3064" y="3076"/>
                    <a:pt x="3068" y="3072"/>
                  </a:cubicBezTo>
                  <a:cubicBezTo>
                    <a:pt x="3100" y="3039"/>
                    <a:pt x="3002" y="2891"/>
                    <a:pt x="2731" y="2621"/>
                  </a:cubicBezTo>
                  <a:cubicBezTo>
                    <a:pt x="1887" y="17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345;p14"/>
            <p:cNvSpPr/>
            <p:nvPr/>
          </p:nvSpPr>
          <p:spPr bwMode="auto">
            <a:xfrm>
              <a:off x="2533500" y="3986300"/>
              <a:ext cx="76700" cy="75950"/>
            </a:xfrm>
            <a:custGeom>
              <a:avLst/>
              <a:gdLst>
                <a:gd name="T0" fmla="*/ 0 w 3068"/>
                <a:gd name="T1" fmla="*/ 0 h 3038"/>
                <a:gd name="T2" fmla="*/ 2592 w 3068"/>
                <a:gd name="T3" fmla="*/ 2698 h 3038"/>
                <a:gd name="T4" fmla="*/ 3016 w 3068"/>
                <a:gd name="T5" fmla="*/ 3038 h 3038"/>
                <a:gd name="T6" fmla="*/ 3035 w 3068"/>
                <a:gd name="T7" fmla="*/ 3031 h 3038"/>
                <a:gd name="T8" fmla="*/ 2702 w 3068"/>
                <a:gd name="T9" fmla="*/ 2588 h 3038"/>
                <a:gd name="T10" fmla="*/ 0 w 3068"/>
                <a:gd name="T11" fmla="*/ 0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8" h="3038" extrusionOk="0">
                  <a:moveTo>
                    <a:pt x="0" y="0"/>
                  </a:moveTo>
                  <a:cubicBezTo>
                    <a:pt x="1" y="1"/>
                    <a:pt x="1751" y="1862"/>
                    <a:pt x="2592" y="2698"/>
                  </a:cubicBezTo>
                  <a:cubicBezTo>
                    <a:pt x="2841" y="2948"/>
                    <a:pt x="2967" y="3038"/>
                    <a:pt x="3016" y="3038"/>
                  </a:cubicBezTo>
                  <a:cubicBezTo>
                    <a:pt x="3024" y="3038"/>
                    <a:pt x="3030" y="3035"/>
                    <a:pt x="3035" y="3031"/>
                  </a:cubicBezTo>
                  <a:cubicBezTo>
                    <a:pt x="3067" y="3002"/>
                    <a:pt x="2973" y="2858"/>
                    <a:pt x="2702" y="2588"/>
                  </a:cubicBezTo>
                  <a:cubicBezTo>
                    <a:pt x="1862" y="175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346;p14"/>
            <p:cNvSpPr/>
            <p:nvPr/>
          </p:nvSpPr>
          <p:spPr bwMode="auto">
            <a:xfrm>
              <a:off x="2534425" y="3987225"/>
              <a:ext cx="75775" cy="75200"/>
            </a:xfrm>
            <a:custGeom>
              <a:avLst/>
              <a:gdLst>
                <a:gd name="T0" fmla="*/ 0 w 3031"/>
                <a:gd name="T1" fmla="*/ 0 h 3008"/>
                <a:gd name="T2" fmla="*/ 2546 w 3031"/>
                <a:gd name="T3" fmla="*/ 2674 h 3008"/>
                <a:gd name="T4" fmla="*/ 2976 w 3031"/>
                <a:gd name="T5" fmla="*/ 3008 h 3008"/>
                <a:gd name="T6" fmla="*/ 2993 w 3031"/>
                <a:gd name="T7" fmla="*/ 3002 h 3008"/>
                <a:gd name="T8" fmla="*/ 2665 w 3031"/>
                <a:gd name="T9" fmla="*/ 2555 h 3008"/>
                <a:gd name="T10" fmla="*/ 0 w 3031"/>
                <a:gd name="T11" fmla="*/ 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1" h="3008" extrusionOk="0">
                  <a:moveTo>
                    <a:pt x="0" y="0"/>
                  </a:moveTo>
                  <a:cubicBezTo>
                    <a:pt x="0" y="1"/>
                    <a:pt x="1726" y="1841"/>
                    <a:pt x="2546" y="2674"/>
                  </a:cubicBezTo>
                  <a:cubicBezTo>
                    <a:pt x="2802" y="2922"/>
                    <a:pt x="2928" y="3008"/>
                    <a:pt x="2976" y="3008"/>
                  </a:cubicBezTo>
                  <a:cubicBezTo>
                    <a:pt x="2984" y="3008"/>
                    <a:pt x="2990" y="3006"/>
                    <a:pt x="2993" y="3002"/>
                  </a:cubicBezTo>
                  <a:cubicBezTo>
                    <a:pt x="3030" y="2965"/>
                    <a:pt x="2932" y="2821"/>
                    <a:pt x="2665" y="2555"/>
                  </a:cubicBezTo>
                  <a:cubicBezTo>
                    <a:pt x="1841" y="173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347;p14"/>
            <p:cNvSpPr/>
            <p:nvPr/>
          </p:nvSpPr>
          <p:spPr bwMode="auto">
            <a:xfrm>
              <a:off x="2535325" y="3988150"/>
              <a:ext cx="74775" cy="74200"/>
            </a:xfrm>
            <a:custGeom>
              <a:avLst/>
              <a:gdLst>
                <a:gd name="T0" fmla="*/ 1 w 2991"/>
                <a:gd name="T1" fmla="*/ 0 h 2968"/>
                <a:gd name="T2" fmla="*/ 2519 w 2991"/>
                <a:gd name="T3" fmla="*/ 2633 h 2968"/>
                <a:gd name="T4" fmla="*/ 2939 w 2991"/>
                <a:gd name="T5" fmla="*/ 2968 h 2968"/>
                <a:gd name="T6" fmla="*/ 2957 w 2991"/>
                <a:gd name="T7" fmla="*/ 2961 h 2968"/>
                <a:gd name="T8" fmla="*/ 2629 w 2991"/>
                <a:gd name="T9" fmla="*/ 2522 h 2968"/>
                <a:gd name="T10" fmla="*/ 1 w 2991"/>
                <a:gd name="T11" fmla="*/ 0 h 2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1" h="2968" extrusionOk="0">
                  <a:moveTo>
                    <a:pt x="1" y="0"/>
                  </a:moveTo>
                  <a:cubicBezTo>
                    <a:pt x="1" y="1"/>
                    <a:pt x="1703" y="1817"/>
                    <a:pt x="2519" y="2633"/>
                  </a:cubicBezTo>
                  <a:cubicBezTo>
                    <a:pt x="2764" y="2879"/>
                    <a:pt x="2890" y="2968"/>
                    <a:pt x="2939" y="2968"/>
                  </a:cubicBezTo>
                  <a:cubicBezTo>
                    <a:pt x="2947" y="2968"/>
                    <a:pt x="2953" y="2965"/>
                    <a:pt x="2957" y="2961"/>
                  </a:cubicBezTo>
                  <a:cubicBezTo>
                    <a:pt x="2990" y="2932"/>
                    <a:pt x="2896" y="2788"/>
                    <a:pt x="2629" y="2522"/>
                  </a:cubicBezTo>
                  <a:cubicBezTo>
                    <a:pt x="1813" y="17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348;p14"/>
            <p:cNvSpPr/>
            <p:nvPr/>
          </p:nvSpPr>
          <p:spPr bwMode="auto">
            <a:xfrm>
              <a:off x="2536250" y="3989075"/>
              <a:ext cx="73850" cy="73175"/>
            </a:xfrm>
            <a:custGeom>
              <a:avLst/>
              <a:gdLst>
                <a:gd name="T0" fmla="*/ 1 w 2954"/>
                <a:gd name="T1" fmla="*/ 0 h 2927"/>
                <a:gd name="T2" fmla="*/ 1 w 2954"/>
                <a:gd name="T3" fmla="*/ 0 h 2927"/>
                <a:gd name="T4" fmla="*/ 2486 w 2954"/>
                <a:gd name="T5" fmla="*/ 2600 h 2927"/>
                <a:gd name="T6" fmla="*/ 2902 w 2954"/>
                <a:gd name="T7" fmla="*/ 2927 h 2927"/>
                <a:gd name="T8" fmla="*/ 2920 w 2954"/>
                <a:gd name="T9" fmla="*/ 2920 h 2927"/>
                <a:gd name="T10" fmla="*/ 2596 w 2954"/>
                <a:gd name="T11" fmla="*/ 2485 h 2927"/>
                <a:gd name="T12" fmla="*/ 1 w 2954"/>
                <a:gd name="T13" fmla="*/ 0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4" h="292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82" y="1792"/>
                    <a:pt x="2486" y="2600"/>
                  </a:cubicBezTo>
                  <a:cubicBezTo>
                    <a:pt x="2731" y="2838"/>
                    <a:pt x="2854" y="2927"/>
                    <a:pt x="2902" y="2927"/>
                  </a:cubicBezTo>
                  <a:cubicBezTo>
                    <a:pt x="2910" y="2927"/>
                    <a:pt x="2916" y="2924"/>
                    <a:pt x="2920" y="2920"/>
                  </a:cubicBezTo>
                  <a:cubicBezTo>
                    <a:pt x="2953" y="2891"/>
                    <a:pt x="2859" y="2747"/>
                    <a:pt x="2596" y="2485"/>
                  </a:cubicBezTo>
                  <a:cubicBezTo>
                    <a:pt x="1789" y="168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349;p14"/>
            <p:cNvSpPr/>
            <p:nvPr/>
          </p:nvSpPr>
          <p:spPr bwMode="auto">
            <a:xfrm>
              <a:off x="2537075" y="3989975"/>
              <a:ext cx="72825" cy="72300"/>
            </a:xfrm>
            <a:custGeom>
              <a:avLst/>
              <a:gdLst>
                <a:gd name="T0" fmla="*/ 1 w 2913"/>
                <a:gd name="T1" fmla="*/ 1 h 2892"/>
                <a:gd name="T2" fmla="*/ 2453 w 2913"/>
                <a:gd name="T3" fmla="*/ 2568 h 2892"/>
                <a:gd name="T4" fmla="*/ 2862 w 2913"/>
                <a:gd name="T5" fmla="*/ 2891 h 2892"/>
                <a:gd name="T6" fmla="*/ 2883 w 2913"/>
                <a:gd name="T7" fmla="*/ 2884 h 2892"/>
                <a:gd name="T8" fmla="*/ 2563 w 2913"/>
                <a:gd name="T9" fmla="*/ 2453 h 2892"/>
                <a:gd name="T10" fmla="*/ 1 w 2913"/>
                <a:gd name="T11" fmla="*/ 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3" h="2892" extrusionOk="0">
                  <a:moveTo>
                    <a:pt x="1" y="1"/>
                  </a:moveTo>
                  <a:cubicBezTo>
                    <a:pt x="1" y="5"/>
                    <a:pt x="1661" y="1768"/>
                    <a:pt x="2453" y="2568"/>
                  </a:cubicBezTo>
                  <a:cubicBezTo>
                    <a:pt x="2693" y="2808"/>
                    <a:pt x="2812" y="2891"/>
                    <a:pt x="2862" y="2891"/>
                  </a:cubicBezTo>
                  <a:cubicBezTo>
                    <a:pt x="2871" y="2891"/>
                    <a:pt x="2878" y="2889"/>
                    <a:pt x="2883" y="2884"/>
                  </a:cubicBezTo>
                  <a:cubicBezTo>
                    <a:pt x="2912" y="2855"/>
                    <a:pt x="2826" y="2715"/>
                    <a:pt x="2563" y="2453"/>
                  </a:cubicBezTo>
                  <a:cubicBezTo>
                    <a:pt x="1772" y="1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350;p14"/>
            <p:cNvSpPr/>
            <p:nvPr/>
          </p:nvSpPr>
          <p:spPr bwMode="auto">
            <a:xfrm>
              <a:off x="2538000" y="3990800"/>
              <a:ext cx="72200" cy="71325"/>
            </a:xfrm>
            <a:custGeom>
              <a:avLst/>
              <a:gdLst>
                <a:gd name="T0" fmla="*/ 5 w 2888"/>
                <a:gd name="T1" fmla="*/ 1 h 2853"/>
                <a:gd name="T2" fmla="*/ 2432 w 2888"/>
                <a:gd name="T3" fmla="*/ 2531 h 2853"/>
                <a:gd name="T4" fmla="*/ 2837 w 2888"/>
                <a:gd name="T5" fmla="*/ 2853 h 2853"/>
                <a:gd name="T6" fmla="*/ 2855 w 2888"/>
                <a:gd name="T7" fmla="*/ 2847 h 2853"/>
                <a:gd name="T8" fmla="*/ 2539 w 2888"/>
                <a:gd name="T9" fmla="*/ 2420 h 2853"/>
                <a:gd name="T10" fmla="*/ 5 w 2888"/>
                <a:gd name="T11" fmla="*/ 1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8" h="2853" extrusionOk="0">
                  <a:moveTo>
                    <a:pt x="5" y="1"/>
                  </a:moveTo>
                  <a:cubicBezTo>
                    <a:pt x="1" y="9"/>
                    <a:pt x="1641" y="1752"/>
                    <a:pt x="2432" y="2531"/>
                  </a:cubicBezTo>
                  <a:cubicBezTo>
                    <a:pt x="2668" y="2771"/>
                    <a:pt x="2790" y="2853"/>
                    <a:pt x="2837" y="2853"/>
                  </a:cubicBezTo>
                  <a:cubicBezTo>
                    <a:pt x="2845" y="2853"/>
                    <a:pt x="2851" y="2851"/>
                    <a:pt x="2855" y="2847"/>
                  </a:cubicBezTo>
                  <a:cubicBezTo>
                    <a:pt x="2887" y="2814"/>
                    <a:pt x="2793" y="2678"/>
                    <a:pt x="2539" y="2420"/>
                  </a:cubicBezTo>
                  <a:cubicBezTo>
                    <a:pt x="1747" y="1637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351;p14"/>
            <p:cNvSpPr/>
            <p:nvPr/>
          </p:nvSpPr>
          <p:spPr bwMode="auto">
            <a:xfrm>
              <a:off x="2538925" y="3991825"/>
              <a:ext cx="71175" cy="70450"/>
            </a:xfrm>
            <a:custGeom>
              <a:avLst/>
              <a:gdLst>
                <a:gd name="T0" fmla="*/ 5 w 2847"/>
                <a:gd name="T1" fmla="*/ 1 h 2818"/>
                <a:gd name="T2" fmla="*/ 2391 w 2847"/>
                <a:gd name="T3" fmla="*/ 2498 h 2818"/>
                <a:gd name="T4" fmla="*/ 2794 w 2847"/>
                <a:gd name="T5" fmla="*/ 2817 h 2818"/>
                <a:gd name="T6" fmla="*/ 2813 w 2847"/>
                <a:gd name="T7" fmla="*/ 2810 h 2818"/>
                <a:gd name="T8" fmla="*/ 2502 w 2847"/>
                <a:gd name="T9" fmla="*/ 2391 h 2818"/>
                <a:gd name="T10" fmla="*/ 5 w 2847"/>
                <a:gd name="T11" fmla="*/ 1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7" h="2818" extrusionOk="0">
                  <a:moveTo>
                    <a:pt x="5" y="1"/>
                  </a:moveTo>
                  <a:cubicBezTo>
                    <a:pt x="0" y="1"/>
                    <a:pt x="1616" y="1719"/>
                    <a:pt x="2391" y="2498"/>
                  </a:cubicBezTo>
                  <a:cubicBezTo>
                    <a:pt x="2627" y="2734"/>
                    <a:pt x="2746" y="2817"/>
                    <a:pt x="2794" y="2817"/>
                  </a:cubicBezTo>
                  <a:cubicBezTo>
                    <a:pt x="2803" y="2817"/>
                    <a:pt x="2809" y="2815"/>
                    <a:pt x="2813" y="2810"/>
                  </a:cubicBezTo>
                  <a:cubicBezTo>
                    <a:pt x="2846" y="2781"/>
                    <a:pt x="2756" y="2646"/>
                    <a:pt x="2502" y="2391"/>
                  </a:cubicBezTo>
                  <a:cubicBezTo>
                    <a:pt x="1727" y="16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352;p14"/>
            <p:cNvSpPr/>
            <p:nvPr/>
          </p:nvSpPr>
          <p:spPr bwMode="auto">
            <a:xfrm>
              <a:off x="2539950" y="3992750"/>
              <a:ext cx="69950" cy="69525"/>
            </a:xfrm>
            <a:custGeom>
              <a:avLst/>
              <a:gdLst>
                <a:gd name="T0" fmla="*/ 0 w 2798"/>
                <a:gd name="T1" fmla="*/ 1 h 2781"/>
                <a:gd name="T2" fmla="*/ 0 w 2798"/>
                <a:gd name="T3" fmla="*/ 1 h 2781"/>
                <a:gd name="T4" fmla="*/ 2354 w 2798"/>
                <a:gd name="T5" fmla="*/ 2465 h 2781"/>
                <a:gd name="T6" fmla="*/ 2747 w 2798"/>
                <a:gd name="T7" fmla="*/ 2780 h 2781"/>
                <a:gd name="T8" fmla="*/ 2768 w 2798"/>
                <a:gd name="T9" fmla="*/ 2773 h 2781"/>
                <a:gd name="T10" fmla="*/ 2461 w 2798"/>
                <a:gd name="T11" fmla="*/ 2358 h 2781"/>
                <a:gd name="T12" fmla="*/ 0 w 2798"/>
                <a:gd name="T13" fmla="*/ 1 h 2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8" h="2781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587" y="1698"/>
                    <a:pt x="2354" y="2465"/>
                  </a:cubicBezTo>
                  <a:cubicBezTo>
                    <a:pt x="2583" y="2698"/>
                    <a:pt x="2698" y="2780"/>
                    <a:pt x="2747" y="2780"/>
                  </a:cubicBezTo>
                  <a:cubicBezTo>
                    <a:pt x="2756" y="2780"/>
                    <a:pt x="2763" y="2778"/>
                    <a:pt x="2768" y="2773"/>
                  </a:cubicBezTo>
                  <a:cubicBezTo>
                    <a:pt x="2797" y="2744"/>
                    <a:pt x="2711" y="2609"/>
                    <a:pt x="2461" y="2358"/>
                  </a:cubicBezTo>
                  <a:cubicBezTo>
                    <a:pt x="1698" y="158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353;p14"/>
            <p:cNvSpPr/>
            <p:nvPr/>
          </p:nvSpPr>
          <p:spPr bwMode="auto">
            <a:xfrm>
              <a:off x="2540875" y="3993675"/>
              <a:ext cx="69025" cy="68500"/>
            </a:xfrm>
            <a:custGeom>
              <a:avLst/>
              <a:gdLst>
                <a:gd name="T0" fmla="*/ 0 w 2761"/>
                <a:gd name="T1" fmla="*/ 1 h 2740"/>
                <a:gd name="T2" fmla="*/ 2325 w 2761"/>
                <a:gd name="T3" fmla="*/ 2424 h 2740"/>
                <a:gd name="T4" fmla="*/ 2717 w 2761"/>
                <a:gd name="T5" fmla="*/ 2739 h 2740"/>
                <a:gd name="T6" fmla="*/ 2735 w 2761"/>
                <a:gd name="T7" fmla="*/ 2732 h 2740"/>
                <a:gd name="T8" fmla="*/ 2428 w 2761"/>
                <a:gd name="T9" fmla="*/ 2321 h 2740"/>
                <a:gd name="T10" fmla="*/ 0 w 2761"/>
                <a:gd name="T11" fmla="*/ 1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1" h="2740" extrusionOk="0">
                  <a:moveTo>
                    <a:pt x="0" y="1"/>
                  </a:moveTo>
                  <a:cubicBezTo>
                    <a:pt x="1" y="1"/>
                    <a:pt x="1567" y="1670"/>
                    <a:pt x="2325" y="2424"/>
                  </a:cubicBezTo>
                  <a:cubicBezTo>
                    <a:pt x="2556" y="2654"/>
                    <a:pt x="2670" y="2739"/>
                    <a:pt x="2717" y="2739"/>
                  </a:cubicBezTo>
                  <a:cubicBezTo>
                    <a:pt x="2725" y="2739"/>
                    <a:pt x="2731" y="2736"/>
                    <a:pt x="2735" y="2732"/>
                  </a:cubicBezTo>
                  <a:cubicBezTo>
                    <a:pt x="2760" y="2707"/>
                    <a:pt x="2678" y="2572"/>
                    <a:pt x="2428" y="2321"/>
                  </a:cubicBezTo>
                  <a:cubicBezTo>
                    <a:pt x="1669" y="156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354;p14"/>
            <p:cNvSpPr/>
            <p:nvPr/>
          </p:nvSpPr>
          <p:spPr bwMode="auto">
            <a:xfrm>
              <a:off x="2541700" y="3994600"/>
              <a:ext cx="68200" cy="67525"/>
            </a:xfrm>
            <a:custGeom>
              <a:avLst/>
              <a:gdLst>
                <a:gd name="T0" fmla="*/ 0 w 2728"/>
                <a:gd name="T1" fmla="*/ 0 h 2701"/>
                <a:gd name="T2" fmla="*/ 2292 w 2728"/>
                <a:gd name="T3" fmla="*/ 2391 h 2701"/>
                <a:gd name="T4" fmla="*/ 2680 w 2728"/>
                <a:gd name="T5" fmla="*/ 2701 h 2701"/>
                <a:gd name="T6" fmla="*/ 2698 w 2728"/>
                <a:gd name="T7" fmla="*/ 2695 h 2701"/>
                <a:gd name="T8" fmla="*/ 2395 w 2728"/>
                <a:gd name="T9" fmla="*/ 2289 h 2701"/>
                <a:gd name="T10" fmla="*/ 0 w 2728"/>
                <a:gd name="T11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8" h="2701" extrusionOk="0">
                  <a:moveTo>
                    <a:pt x="0" y="0"/>
                  </a:moveTo>
                  <a:cubicBezTo>
                    <a:pt x="1" y="1"/>
                    <a:pt x="1550" y="1649"/>
                    <a:pt x="2292" y="2391"/>
                  </a:cubicBezTo>
                  <a:cubicBezTo>
                    <a:pt x="2521" y="2620"/>
                    <a:pt x="2632" y="2701"/>
                    <a:pt x="2680" y="2701"/>
                  </a:cubicBezTo>
                  <a:cubicBezTo>
                    <a:pt x="2688" y="2701"/>
                    <a:pt x="2694" y="2699"/>
                    <a:pt x="2698" y="2695"/>
                  </a:cubicBezTo>
                  <a:cubicBezTo>
                    <a:pt x="2727" y="2670"/>
                    <a:pt x="2641" y="2535"/>
                    <a:pt x="2395" y="2289"/>
                  </a:cubicBezTo>
                  <a:cubicBezTo>
                    <a:pt x="1653" y="154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355;p14"/>
            <p:cNvSpPr/>
            <p:nvPr/>
          </p:nvSpPr>
          <p:spPr bwMode="auto">
            <a:xfrm>
              <a:off x="2542625" y="3995425"/>
              <a:ext cx="67150" cy="66600"/>
            </a:xfrm>
            <a:custGeom>
              <a:avLst/>
              <a:gdLst>
                <a:gd name="T0" fmla="*/ 0 w 2686"/>
                <a:gd name="T1" fmla="*/ 0 h 2664"/>
                <a:gd name="T2" fmla="*/ 0 w 2686"/>
                <a:gd name="T3" fmla="*/ 0 h 2664"/>
                <a:gd name="T4" fmla="*/ 2255 w 2686"/>
                <a:gd name="T5" fmla="*/ 2358 h 2664"/>
                <a:gd name="T6" fmla="*/ 2639 w 2686"/>
                <a:gd name="T7" fmla="*/ 2664 h 2664"/>
                <a:gd name="T8" fmla="*/ 2657 w 2686"/>
                <a:gd name="T9" fmla="*/ 2657 h 2664"/>
                <a:gd name="T10" fmla="*/ 2358 w 2686"/>
                <a:gd name="T11" fmla="*/ 2256 h 2664"/>
                <a:gd name="T12" fmla="*/ 0 w 2686"/>
                <a:gd name="T13" fmla="*/ 0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6" h="266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1521" y="1628"/>
                    <a:pt x="2255" y="2358"/>
                  </a:cubicBezTo>
                  <a:cubicBezTo>
                    <a:pt x="2481" y="2583"/>
                    <a:pt x="2591" y="2664"/>
                    <a:pt x="2639" y="2664"/>
                  </a:cubicBezTo>
                  <a:cubicBezTo>
                    <a:pt x="2646" y="2664"/>
                    <a:pt x="2653" y="2661"/>
                    <a:pt x="2657" y="2657"/>
                  </a:cubicBezTo>
                  <a:cubicBezTo>
                    <a:pt x="2686" y="2633"/>
                    <a:pt x="2604" y="2502"/>
                    <a:pt x="2358" y="2256"/>
                  </a:cubicBezTo>
                  <a:cubicBezTo>
                    <a:pt x="1624" y="15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356;p14"/>
            <p:cNvSpPr/>
            <p:nvPr/>
          </p:nvSpPr>
          <p:spPr bwMode="auto">
            <a:xfrm>
              <a:off x="2543525" y="3996350"/>
              <a:ext cx="66250" cy="65750"/>
            </a:xfrm>
            <a:custGeom>
              <a:avLst/>
              <a:gdLst>
                <a:gd name="T0" fmla="*/ 1 w 2650"/>
                <a:gd name="T1" fmla="*/ 0 h 2630"/>
                <a:gd name="T2" fmla="*/ 1 w 2650"/>
                <a:gd name="T3" fmla="*/ 0 h 2630"/>
                <a:gd name="T4" fmla="*/ 2223 w 2650"/>
                <a:gd name="T5" fmla="*/ 2329 h 2630"/>
                <a:gd name="T6" fmla="*/ 2611 w 2650"/>
                <a:gd name="T7" fmla="*/ 2629 h 2630"/>
                <a:gd name="T8" fmla="*/ 2625 w 2650"/>
                <a:gd name="T9" fmla="*/ 2625 h 2630"/>
                <a:gd name="T10" fmla="*/ 2326 w 2650"/>
                <a:gd name="T11" fmla="*/ 2227 h 2630"/>
                <a:gd name="T12" fmla="*/ 1 w 2650"/>
                <a:gd name="T13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0" h="263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1502" y="1603"/>
                    <a:pt x="2223" y="2329"/>
                  </a:cubicBezTo>
                  <a:cubicBezTo>
                    <a:pt x="2455" y="2554"/>
                    <a:pt x="2569" y="2629"/>
                    <a:pt x="2611" y="2629"/>
                  </a:cubicBezTo>
                  <a:cubicBezTo>
                    <a:pt x="2617" y="2629"/>
                    <a:pt x="2622" y="2628"/>
                    <a:pt x="2625" y="2625"/>
                  </a:cubicBezTo>
                  <a:cubicBezTo>
                    <a:pt x="2650" y="2596"/>
                    <a:pt x="2568" y="2465"/>
                    <a:pt x="2326" y="2227"/>
                  </a:cubicBezTo>
                  <a:cubicBezTo>
                    <a:pt x="1604" y="150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357;p14"/>
            <p:cNvSpPr/>
            <p:nvPr/>
          </p:nvSpPr>
          <p:spPr bwMode="auto">
            <a:xfrm>
              <a:off x="2544450" y="3997275"/>
              <a:ext cx="65450" cy="64825"/>
            </a:xfrm>
            <a:custGeom>
              <a:avLst/>
              <a:gdLst>
                <a:gd name="T0" fmla="*/ 5 w 2618"/>
                <a:gd name="T1" fmla="*/ 0 h 2593"/>
                <a:gd name="T2" fmla="*/ 2195 w 2618"/>
                <a:gd name="T3" fmla="*/ 2296 h 2593"/>
                <a:gd name="T4" fmla="*/ 2574 w 2618"/>
                <a:gd name="T5" fmla="*/ 2593 h 2593"/>
                <a:gd name="T6" fmla="*/ 2588 w 2618"/>
                <a:gd name="T7" fmla="*/ 2588 h 2593"/>
                <a:gd name="T8" fmla="*/ 2297 w 2618"/>
                <a:gd name="T9" fmla="*/ 2194 h 2593"/>
                <a:gd name="T10" fmla="*/ 5 w 2618"/>
                <a:gd name="T11" fmla="*/ 0 h 2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8" h="2593" extrusionOk="0">
                  <a:moveTo>
                    <a:pt x="5" y="0"/>
                  </a:moveTo>
                  <a:cubicBezTo>
                    <a:pt x="1" y="4"/>
                    <a:pt x="1481" y="1579"/>
                    <a:pt x="2195" y="2296"/>
                  </a:cubicBezTo>
                  <a:cubicBezTo>
                    <a:pt x="2419" y="2517"/>
                    <a:pt x="2532" y="2593"/>
                    <a:pt x="2574" y="2593"/>
                  </a:cubicBezTo>
                  <a:cubicBezTo>
                    <a:pt x="2580" y="2593"/>
                    <a:pt x="2585" y="2591"/>
                    <a:pt x="2588" y="2588"/>
                  </a:cubicBezTo>
                  <a:cubicBezTo>
                    <a:pt x="2617" y="2559"/>
                    <a:pt x="2535" y="2432"/>
                    <a:pt x="2297" y="2194"/>
                  </a:cubicBezTo>
                  <a:cubicBezTo>
                    <a:pt x="1584" y="147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358;p14"/>
            <p:cNvSpPr/>
            <p:nvPr/>
          </p:nvSpPr>
          <p:spPr bwMode="auto">
            <a:xfrm>
              <a:off x="2545275" y="3998300"/>
              <a:ext cx="64500" cy="63800"/>
            </a:xfrm>
            <a:custGeom>
              <a:avLst/>
              <a:gdLst>
                <a:gd name="T0" fmla="*/ 9 w 2580"/>
                <a:gd name="T1" fmla="*/ 0 h 2552"/>
                <a:gd name="T2" fmla="*/ 9 w 2580"/>
                <a:gd name="T3" fmla="*/ 0 h 2552"/>
                <a:gd name="T4" fmla="*/ 2162 w 2580"/>
                <a:gd name="T5" fmla="*/ 2259 h 2552"/>
                <a:gd name="T6" fmla="*/ 2533 w 2580"/>
                <a:gd name="T7" fmla="*/ 2552 h 2552"/>
                <a:gd name="T8" fmla="*/ 2547 w 2580"/>
                <a:gd name="T9" fmla="*/ 2547 h 2552"/>
                <a:gd name="T10" fmla="*/ 2264 w 2580"/>
                <a:gd name="T11" fmla="*/ 2157 h 2552"/>
                <a:gd name="T12" fmla="*/ 9 w 2580"/>
                <a:gd name="T13" fmla="*/ 0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0" h="2552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0"/>
                    <a:pt x="1465" y="1554"/>
                    <a:pt x="2162" y="2259"/>
                  </a:cubicBezTo>
                  <a:cubicBezTo>
                    <a:pt x="2382" y="2476"/>
                    <a:pt x="2492" y="2552"/>
                    <a:pt x="2533" y="2552"/>
                  </a:cubicBezTo>
                  <a:cubicBezTo>
                    <a:pt x="2539" y="2552"/>
                    <a:pt x="2544" y="2550"/>
                    <a:pt x="2547" y="2547"/>
                  </a:cubicBezTo>
                  <a:cubicBezTo>
                    <a:pt x="2580" y="2518"/>
                    <a:pt x="2498" y="2391"/>
                    <a:pt x="2264" y="2157"/>
                  </a:cubicBezTo>
                  <a:cubicBezTo>
                    <a:pt x="1559" y="145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359;p14"/>
            <p:cNvSpPr/>
            <p:nvPr/>
          </p:nvSpPr>
          <p:spPr bwMode="auto">
            <a:xfrm>
              <a:off x="2546300" y="3999100"/>
              <a:ext cx="63475" cy="63000"/>
            </a:xfrm>
            <a:custGeom>
              <a:avLst/>
              <a:gdLst>
                <a:gd name="T0" fmla="*/ 1 w 2539"/>
                <a:gd name="T1" fmla="*/ 1 h 2520"/>
                <a:gd name="T2" fmla="*/ 2129 w 2539"/>
                <a:gd name="T3" fmla="*/ 2227 h 2520"/>
                <a:gd name="T4" fmla="*/ 2499 w 2539"/>
                <a:gd name="T5" fmla="*/ 2520 h 2520"/>
                <a:gd name="T6" fmla="*/ 2514 w 2539"/>
                <a:gd name="T7" fmla="*/ 2515 h 2520"/>
                <a:gd name="T8" fmla="*/ 2227 w 2539"/>
                <a:gd name="T9" fmla="*/ 2129 h 2520"/>
                <a:gd name="T10" fmla="*/ 1 w 2539"/>
                <a:gd name="T11" fmla="*/ 1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9" h="2520" extrusionOk="0">
                  <a:moveTo>
                    <a:pt x="1" y="1"/>
                  </a:moveTo>
                  <a:cubicBezTo>
                    <a:pt x="1" y="1"/>
                    <a:pt x="1436" y="1530"/>
                    <a:pt x="2129" y="2227"/>
                  </a:cubicBezTo>
                  <a:cubicBezTo>
                    <a:pt x="2351" y="2449"/>
                    <a:pt x="2458" y="2520"/>
                    <a:pt x="2499" y="2520"/>
                  </a:cubicBezTo>
                  <a:cubicBezTo>
                    <a:pt x="2506" y="2520"/>
                    <a:pt x="2511" y="2518"/>
                    <a:pt x="2514" y="2515"/>
                  </a:cubicBezTo>
                  <a:cubicBezTo>
                    <a:pt x="2539" y="2490"/>
                    <a:pt x="2461" y="2367"/>
                    <a:pt x="2227" y="2129"/>
                  </a:cubicBezTo>
                  <a:cubicBezTo>
                    <a:pt x="1534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360;p14"/>
            <p:cNvSpPr/>
            <p:nvPr/>
          </p:nvSpPr>
          <p:spPr bwMode="auto">
            <a:xfrm>
              <a:off x="2547225" y="4000025"/>
              <a:ext cx="62450" cy="61975"/>
            </a:xfrm>
            <a:custGeom>
              <a:avLst/>
              <a:gdLst>
                <a:gd name="T0" fmla="*/ 1 w 2498"/>
                <a:gd name="T1" fmla="*/ 1 h 2479"/>
                <a:gd name="T2" fmla="*/ 1 w 2498"/>
                <a:gd name="T3" fmla="*/ 1 h 2479"/>
                <a:gd name="T4" fmla="*/ 2092 w 2498"/>
                <a:gd name="T5" fmla="*/ 2190 h 2479"/>
                <a:gd name="T6" fmla="*/ 2457 w 2498"/>
                <a:gd name="T7" fmla="*/ 2479 h 2479"/>
                <a:gd name="T8" fmla="*/ 2473 w 2498"/>
                <a:gd name="T9" fmla="*/ 2473 h 2479"/>
                <a:gd name="T10" fmla="*/ 2190 w 2498"/>
                <a:gd name="T11" fmla="*/ 2092 h 2479"/>
                <a:gd name="T12" fmla="*/ 1 w 2498"/>
                <a:gd name="T13" fmla="*/ 1 h 2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8" h="247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11" y="1510"/>
                    <a:pt x="2092" y="2190"/>
                  </a:cubicBezTo>
                  <a:cubicBezTo>
                    <a:pt x="2308" y="2406"/>
                    <a:pt x="2414" y="2479"/>
                    <a:pt x="2457" y="2479"/>
                  </a:cubicBezTo>
                  <a:cubicBezTo>
                    <a:pt x="2464" y="2479"/>
                    <a:pt x="2469" y="2477"/>
                    <a:pt x="2473" y="2473"/>
                  </a:cubicBezTo>
                  <a:cubicBezTo>
                    <a:pt x="2498" y="2449"/>
                    <a:pt x="2420" y="2326"/>
                    <a:pt x="2190" y="2092"/>
                  </a:cubicBezTo>
                  <a:cubicBezTo>
                    <a:pt x="1510" y="14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361;p14"/>
            <p:cNvSpPr/>
            <p:nvPr/>
          </p:nvSpPr>
          <p:spPr bwMode="auto">
            <a:xfrm>
              <a:off x="2548150" y="4000950"/>
              <a:ext cx="61625" cy="61050"/>
            </a:xfrm>
            <a:custGeom>
              <a:avLst/>
              <a:gdLst>
                <a:gd name="T0" fmla="*/ 0 w 2465"/>
                <a:gd name="T1" fmla="*/ 1 h 2442"/>
                <a:gd name="T2" fmla="*/ 0 w 2465"/>
                <a:gd name="T3" fmla="*/ 1 h 2442"/>
                <a:gd name="T4" fmla="*/ 2059 w 2465"/>
                <a:gd name="T5" fmla="*/ 2158 h 2442"/>
                <a:gd name="T6" fmla="*/ 2420 w 2465"/>
                <a:gd name="T7" fmla="*/ 2442 h 2442"/>
                <a:gd name="T8" fmla="*/ 2436 w 2465"/>
                <a:gd name="T9" fmla="*/ 2436 h 2442"/>
                <a:gd name="T10" fmla="*/ 2157 w 2465"/>
                <a:gd name="T11" fmla="*/ 2059 h 2442"/>
                <a:gd name="T12" fmla="*/ 0 w 2465"/>
                <a:gd name="T13" fmla="*/ 1 h 2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5" h="2442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391" y="1481"/>
                    <a:pt x="2059" y="2158"/>
                  </a:cubicBezTo>
                  <a:cubicBezTo>
                    <a:pt x="2271" y="2370"/>
                    <a:pt x="2377" y="2442"/>
                    <a:pt x="2420" y="2442"/>
                  </a:cubicBezTo>
                  <a:cubicBezTo>
                    <a:pt x="2427" y="2442"/>
                    <a:pt x="2432" y="2440"/>
                    <a:pt x="2436" y="2436"/>
                  </a:cubicBezTo>
                  <a:cubicBezTo>
                    <a:pt x="2465" y="2412"/>
                    <a:pt x="2387" y="2293"/>
                    <a:pt x="2157" y="2059"/>
                  </a:cubicBezTo>
                  <a:cubicBezTo>
                    <a:pt x="1481" y="139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362;p14"/>
            <p:cNvSpPr/>
            <p:nvPr/>
          </p:nvSpPr>
          <p:spPr bwMode="auto">
            <a:xfrm>
              <a:off x="2549075" y="4001875"/>
              <a:ext cx="60600" cy="60125"/>
            </a:xfrm>
            <a:custGeom>
              <a:avLst/>
              <a:gdLst>
                <a:gd name="T0" fmla="*/ 0 w 2424"/>
                <a:gd name="T1" fmla="*/ 1 h 2405"/>
                <a:gd name="T2" fmla="*/ 2030 w 2424"/>
                <a:gd name="T3" fmla="*/ 2121 h 2405"/>
                <a:gd name="T4" fmla="*/ 2383 w 2424"/>
                <a:gd name="T5" fmla="*/ 2405 h 2405"/>
                <a:gd name="T6" fmla="*/ 2399 w 2424"/>
                <a:gd name="T7" fmla="*/ 2399 h 2405"/>
                <a:gd name="T8" fmla="*/ 2120 w 2424"/>
                <a:gd name="T9" fmla="*/ 2030 h 2405"/>
                <a:gd name="T10" fmla="*/ 0 w 2424"/>
                <a:gd name="T11" fmla="*/ 1 h 2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4" h="2405" extrusionOk="0">
                  <a:moveTo>
                    <a:pt x="0" y="1"/>
                  </a:moveTo>
                  <a:cubicBezTo>
                    <a:pt x="0" y="5"/>
                    <a:pt x="1366" y="1460"/>
                    <a:pt x="2030" y="2121"/>
                  </a:cubicBezTo>
                  <a:cubicBezTo>
                    <a:pt x="2242" y="2333"/>
                    <a:pt x="2342" y="2405"/>
                    <a:pt x="2383" y="2405"/>
                  </a:cubicBezTo>
                  <a:cubicBezTo>
                    <a:pt x="2390" y="2405"/>
                    <a:pt x="2395" y="2403"/>
                    <a:pt x="2399" y="2399"/>
                  </a:cubicBezTo>
                  <a:cubicBezTo>
                    <a:pt x="2424" y="2375"/>
                    <a:pt x="2346" y="2256"/>
                    <a:pt x="2120" y="2030"/>
                  </a:cubicBezTo>
                  <a:cubicBezTo>
                    <a:pt x="1460" y="136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363;p14"/>
            <p:cNvSpPr/>
            <p:nvPr/>
          </p:nvSpPr>
          <p:spPr bwMode="auto">
            <a:xfrm>
              <a:off x="2549900" y="4002800"/>
              <a:ext cx="59675" cy="59100"/>
            </a:xfrm>
            <a:custGeom>
              <a:avLst/>
              <a:gdLst>
                <a:gd name="T0" fmla="*/ 0 w 2387"/>
                <a:gd name="T1" fmla="*/ 1 h 2364"/>
                <a:gd name="T2" fmla="*/ 1997 w 2387"/>
                <a:gd name="T3" fmla="*/ 2084 h 2364"/>
                <a:gd name="T4" fmla="*/ 2343 w 2387"/>
                <a:gd name="T5" fmla="*/ 2364 h 2364"/>
                <a:gd name="T6" fmla="*/ 2358 w 2387"/>
                <a:gd name="T7" fmla="*/ 2358 h 2364"/>
                <a:gd name="T8" fmla="*/ 2087 w 2387"/>
                <a:gd name="T9" fmla="*/ 1993 h 2364"/>
                <a:gd name="T10" fmla="*/ 0 w 2387"/>
                <a:gd name="T11" fmla="*/ 1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7" h="2364" extrusionOk="0">
                  <a:moveTo>
                    <a:pt x="0" y="1"/>
                  </a:moveTo>
                  <a:cubicBezTo>
                    <a:pt x="0" y="5"/>
                    <a:pt x="1349" y="1440"/>
                    <a:pt x="1997" y="2084"/>
                  </a:cubicBezTo>
                  <a:cubicBezTo>
                    <a:pt x="2202" y="2292"/>
                    <a:pt x="2304" y="2364"/>
                    <a:pt x="2343" y="2364"/>
                  </a:cubicBezTo>
                  <a:cubicBezTo>
                    <a:pt x="2350" y="2364"/>
                    <a:pt x="2355" y="2362"/>
                    <a:pt x="2358" y="2358"/>
                  </a:cubicBezTo>
                  <a:cubicBezTo>
                    <a:pt x="2387" y="2330"/>
                    <a:pt x="2313" y="2219"/>
                    <a:pt x="2087" y="1993"/>
                  </a:cubicBezTo>
                  <a:cubicBezTo>
                    <a:pt x="1435" y="13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364;p14"/>
            <p:cNvSpPr/>
            <p:nvPr/>
          </p:nvSpPr>
          <p:spPr bwMode="auto">
            <a:xfrm>
              <a:off x="2550825" y="4003825"/>
              <a:ext cx="58850" cy="58175"/>
            </a:xfrm>
            <a:custGeom>
              <a:avLst/>
              <a:gdLst>
                <a:gd name="T0" fmla="*/ 4 w 2354"/>
                <a:gd name="T1" fmla="*/ 1 h 2327"/>
                <a:gd name="T2" fmla="*/ 1968 w 2354"/>
                <a:gd name="T3" fmla="*/ 2055 h 2327"/>
                <a:gd name="T4" fmla="*/ 2313 w 2354"/>
                <a:gd name="T5" fmla="*/ 2327 h 2327"/>
                <a:gd name="T6" fmla="*/ 2329 w 2354"/>
                <a:gd name="T7" fmla="*/ 2321 h 2327"/>
                <a:gd name="T8" fmla="*/ 2063 w 2354"/>
                <a:gd name="T9" fmla="*/ 1961 h 2327"/>
                <a:gd name="T10" fmla="*/ 4 w 2354"/>
                <a:gd name="T11" fmla="*/ 1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4" h="2327" extrusionOk="0">
                  <a:moveTo>
                    <a:pt x="4" y="1"/>
                  </a:moveTo>
                  <a:cubicBezTo>
                    <a:pt x="0" y="1"/>
                    <a:pt x="1325" y="1407"/>
                    <a:pt x="1968" y="2055"/>
                  </a:cubicBezTo>
                  <a:cubicBezTo>
                    <a:pt x="2173" y="2256"/>
                    <a:pt x="2272" y="2327"/>
                    <a:pt x="2313" y="2327"/>
                  </a:cubicBezTo>
                  <a:cubicBezTo>
                    <a:pt x="2320" y="2327"/>
                    <a:pt x="2325" y="2325"/>
                    <a:pt x="2329" y="2321"/>
                  </a:cubicBezTo>
                  <a:cubicBezTo>
                    <a:pt x="2354" y="2297"/>
                    <a:pt x="2280" y="2182"/>
                    <a:pt x="2063" y="1961"/>
                  </a:cubicBezTo>
                  <a:cubicBezTo>
                    <a:pt x="1419" y="132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365;p14"/>
            <p:cNvSpPr/>
            <p:nvPr/>
          </p:nvSpPr>
          <p:spPr bwMode="auto">
            <a:xfrm>
              <a:off x="2551750" y="4004650"/>
              <a:ext cx="57925" cy="57250"/>
            </a:xfrm>
            <a:custGeom>
              <a:avLst/>
              <a:gdLst>
                <a:gd name="T0" fmla="*/ 4 w 2317"/>
                <a:gd name="T1" fmla="*/ 0 h 2290"/>
                <a:gd name="T2" fmla="*/ 1935 w 2317"/>
                <a:gd name="T3" fmla="*/ 2018 h 2290"/>
                <a:gd name="T4" fmla="*/ 2276 w 2317"/>
                <a:gd name="T5" fmla="*/ 2290 h 2290"/>
                <a:gd name="T6" fmla="*/ 2292 w 2317"/>
                <a:gd name="T7" fmla="*/ 2284 h 2290"/>
                <a:gd name="T8" fmla="*/ 2026 w 2317"/>
                <a:gd name="T9" fmla="*/ 1928 h 2290"/>
                <a:gd name="T10" fmla="*/ 4 w 2317"/>
                <a:gd name="T11" fmla="*/ 0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7" h="2290" extrusionOk="0">
                  <a:moveTo>
                    <a:pt x="4" y="0"/>
                  </a:moveTo>
                  <a:cubicBezTo>
                    <a:pt x="0" y="0"/>
                    <a:pt x="1300" y="1390"/>
                    <a:pt x="1935" y="2018"/>
                  </a:cubicBezTo>
                  <a:cubicBezTo>
                    <a:pt x="2140" y="2219"/>
                    <a:pt x="2236" y="2290"/>
                    <a:pt x="2276" y="2290"/>
                  </a:cubicBezTo>
                  <a:cubicBezTo>
                    <a:pt x="2283" y="2290"/>
                    <a:pt x="2288" y="2288"/>
                    <a:pt x="2292" y="2284"/>
                  </a:cubicBezTo>
                  <a:cubicBezTo>
                    <a:pt x="2317" y="2264"/>
                    <a:pt x="2243" y="2149"/>
                    <a:pt x="2026" y="1928"/>
                  </a:cubicBezTo>
                  <a:cubicBezTo>
                    <a:pt x="1394" y="130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366;p14"/>
            <p:cNvSpPr/>
            <p:nvPr/>
          </p:nvSpPr>
          <p:spPr bwMode="auto">
            <a:xfrm>
              <a:off x="2552650" y="4005575"/>
              <a:ext cx="56925" cy="56425"/>
            </a:xfrm>
            <a:custGeom>
              <a:avLst/>
              <a:gdLst>
                <a:gd name="T0" fmla="*/ 5 w 2277"/>
                <a:gd name="T1" fmla="*/ 0 h 2257"/>
                <a:gd name="T2" fmla="*/ 5 w 2277"/>
                <a:gd name="T3" fmla="*/ 0 h 2257"/>
                <a:gd name="T4" fmla="*/ 1895 w 2277"/>
                <a:gd name="T5" fmla="*/ 1989 h 2257"/>
                <a:gd name="T6" fmla="*/ 2234 w 2277"/>
                <a:gd name="T7" fmla="*/ 2257 h 2257"/>
                <a:gd name="T8" fmla="*/ 2248 w 2277"/>
                <a:gd name="T9" fmla="*/ 2251 h 2257"/>
                <a:gd name="T10" fmla="*/ 1990 w 2277"/>
                <a:gd name="T11" fmla="*/ 1895 h 2257"/>
                <a:gd name="T12" fmla="*/ 5 w 2277"/>
                <a:gd name="T13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7" h="2257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280" y="1366"/>
                    <a:pt x="1895" y="1989"/>
                  </a:cubicBezTo>
                  <a:cubicBezTo>
                    <a:pt x="2100" y="2187"/>
                    <a:pt x="2195" y="2257"/>
                    <a:pt x="2234" y="2257"/>
                  </a:cubicBezTo>
                  <a:cubicBezTo>
                    <a:pt x="2240" y="2257"/>
                    <a:pt x="2245" y="2255"/>
                    <a:pt x="2248" y="2251"/>
                  </a:cubicBezTo>
                  <a:cubicBezTo>
                    <a:pt x="2277" y="2227"/>
                    <a:pt x="2203" y="2112"/>
                    <a:pt x="1990" y="1895"/>
                  </a:cubicBezTo>
                  <a:cubicBezTo>
                    <a:pt x="1366" y="127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367;p14"/>
            <p:cNvSpPr/>
            <p:nvPr/>
          </p:nvSpPr>
          <p:spPr bwMode="auto">
            <a:xfrm>
              <a:off x="2553675" y="4006500"/>
              <a:ext cx="55900" cy="55500"/>
            </a:xfrm>
            <a:custGeom>
              <a:avLst/>
              <a:gdLst>
                <a:gd name="T0" fmla="*/ 1 w 2236"/>
                <a:gd name="T1" fmla="*/ 0 h 2220"/>
                <a:gd name="T2" fmla="*/ 1 w 2236"/>
                <a:gd name="T3" fmla="*/ 0 h 2220"/>
                <a:gd name="T4" fmla="*/ 1858 w 2236"/>
                <a:gd name="T5" fmla="*/ 1956 h 2220"/>
                <a:gd name="T6" fmla="*/ 2193 w 2236"/>
                <a:gd name="T7" fmla="*/ 2220 h 2220"/>
                <a:gd name="T8" fmla="*/ 2207 w 2236"/>
                <a:gd name="T9" fmla="*/ 2214 h 2220"/>
                <a:gd name="T10" fmla="*/ 1953 w 2236"/>
                <a:gd name="T11" fmla="*/ 1866 h 2220"/>
                <a:gd name="T12" fmla="*/ 1 w 2236"/>
                <a:gd name="T13" fmla="*/ 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6" h="22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256" y="1341"/>
                    <a:pt x="1858" y="1956"/>
                  </a:cubicBezTo>
                  <a:cubicBezTo>
                    <a:pt x="2060" y="2150"/>
                    <a:pt x="2154" y="2220"/>
                    <a:pt x="2193" y="2220"/>
                  </a:cubicBezTo>
                  <a:cubicBezTo>
                    <a:pt x="2199" y="2220"/>
                    <a:pt x="2204" y="2218"/>
                    <a:pt x="2207" y="2214"/>
                  </a:cubicBezTo>
                  <a:cubicBezTo>
                    <a:pt x="2236" y="2190"/>
                    <a:pt x="2166" y="2079"/>
                    <a:pt x="1953" y="1866"/>
                  </a:cubicBezTo>
                  <a:cubicBezTo>
                    <a:pt x="1343" y="125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368;p14"/>
            <p:cNvSpPr/>
            <p:nvPr/>
          </p:nvSpPr>
          <p:spPr bwMode="auto">
            <a:xfrm>
              <a:off x="2554500" y="4007400"/>
              <a:ext cx="54875" cy="54450"/>
            </a:xfrm>
            <a:custGeom>
              <a:avLst/>
              <a:gdLst>
                <a:gd name="T0" fmla="*/ 1 w 2195"/>
                <a:gd name="T1" fmla="*/ 1 h 2178"/>
                <a:gd name="T2" fmla="*/ 1 w 2195"/>
                <a:gd name="T3" fmla="*/ 1 h 2178"/>
                <a:gd name="T4" fmla="*/ 1834 w 2195"/>
                <a:gd name="T5" fmla="*/ 1916 h 2178"/>
                <a:gd name="T6" fmla="*/ 2157 w 2195"/>
                <a:gd name="T7" fmla="*/ 2177 h 2178"/>
                <a:gd name="T8" fmla="*/ 2174 w 2195"/>
                <a:gd name="T9" fmla="*/ 2170 h 2178"/>
                <a:gd name="T10" fmla="*/ 1920 w 2195"/>
                <a:gd name="T11" fmla="*/ 1830 h 2178"/>
                <a:gd name="T12" fmla="*/ 1 w 2195"/>
                <a:gd name="T13" fmla="*/ 1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17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31" y="1317"/>
                    <a:pt x="1834" y="1916"/>
                  </a:cubicBezTo>
                  <a:cubicBezTo>
                    <a:pt x="2027" y="2109"/>
                    <a:pt x="2118" y="2177"/>
                    <a:pt x="2157" y="2177"/>
                  </a:cubicBezTo>
                  <a:cubicBezTo>
                    <a:pt x="2165" y="2177"/>
                    <a:pt x="2170" y="2175"/>
                    <a:pt x="2174" y="2170"/>
                  </a:cubicBezTo>
                  <a:cubicBezTo>
                    <a:pt x="2195" y="2146"/>
                    <a:pt x="2129" y="2039"/>
                    <a:pt x="1920" y="1830"/>
                  </a:cubicBezTo>
                  <a:cubicBezTo>
                    <a:pt x="1323" y="1233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369;p14"/>
            <p:cNvSpPr/>
            <p:nvPr/>
          </p:nvSpPr>
          <p:spPr bwMode="auto">
            <a:xfrm>
              <a:off x="2555425" y="4008225"/>
              <a:ext cx="53950" cy="53675"/>
            </a:xfrm>
            <a:custGeom>
              <a:avLst/>
              <a:gdLst>
                <a:gd name="T0" fmla="*/ 1 w 2158"/>
                <a:gd name="T1" fmla="*/ 1 h 2147"/>
                <a:gd name="T2" fmla="*/ 1 w 2158"/>
                <a:gd name="T3" fmla="*/ 1 h 2147"/>
                <a:gd name="T4" fmla="*/ 1797 w 2158"/>
                <a:gd name="T5" fmla="*/ 1887 h 2147"/>
                <a:gd name="T6" fmla="*/ 2118 w 2158"/>
                <a:gd name="T7" fmla="*/ 2147 h 2147"/>
                <a:gd name="T8" fmla="*/ 2133 w 2158"/>
                <a:gd name="T9" fmla="*/ 2141 h 2147"/>
                <a:gd name="T10" fmla="*/ 1883 w 2158"/>
                <a:gd name="T11" fmla="*/ 1801 h 2147"/>
                <a:gd name="T12" fmla="*/ 1 w 2158"/>
                <a:gd name="T13" fmla="*/ 1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8" h="214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9"/>
                    <a:pt x="1210" y="1301"/>
                    <a:pt x="1797" y="1887"/>
                  </a:cubicBezTo>
                  <a:cubicBezTo>
                    <a:pt x="1989" y="2080"/>
                    <a:pt x="2080" y="2147"/>
                    <a:pt x="2118" y="2147"/>
                  </a:cubicBezTo>
                  <a:cubicBezTo>
                    <a:pt x="2124" y="2147"/>
                    <a:pt x="2129" y="2145"/>
                    <a:pt x="2133" y="2141"/>
                  </a:cubicBezTo>
                  <a:cubicBezTo>
                    <a:pt x="2158" y="2113"/>
                    <a:pt x="2092" y="2010"/>
                    <a:pt x="1883" y="1801"/>
                  </a:cubicBezTo>
                  <a:cubicBezTo>
                    <a:pt x="1293" y="121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370;p14"/>
            <p:cNvSpPr/>
            <p:nvPr/>
          </p:nvSpPr>
          <p:spPr bwMode="auto">
            <a:xfrm>
              <a:off x="2556350" y="4009150"/>
              <a:ext cx="53225" cy="52600"/>
            </a:xfrm>
            <a:custGeom>
              <a:avLst/>
              <a:gdLst>
                <a:gd name="T0" fmla="*/ 5 w 2129"/>
                <a:gd name="T1" fmla="*/ 1 h 2104"/>
                <a:gd name="T2" fmla="*/ 5 w 2129"/>
                <a:gd name="T3" fmla="*/ 1 h 2104"/>
                <a:gd name="T4" fmla="*/ 1768 w 2129"/>
                <a:gd name="T5" fmla="*/ 1850 h 2104"/>
                <a:gd name="T6" fmla="*/ 2083 w 2129"/>
                <a:gd name="T7" fmla="*/ 2103 h 2104"/>
                <a:gd name="T8" fmla="*/ 2100 w 2129"/>
                <a:gd name="T9" fmla="*/ 2096 h 2104"/>
                <a:gd name="T10" fmla="*/ 1854 w 2129"/>
                <a:gd name="T11" fmla="*/ 1764 h 2104"/>
                <a:gd name="T12" fmla="*/ 5 w 2129"/>
                <a:gd name="T13" fmla="*/ 1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9" h="210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90" y="1272"/>
                    <a:pt x="1768" y="1850"/>
                  </a:cubicBezTo>
                  <a:cubicBezTo>
                    <a:pt x="1954" y="2036"/>
                    <a:pt x="2044" y="2103"/>
                    <a:pt x="2083" y="2103"/>
                  </a:cubicBezTo>
                  <a:cubicBezTo>
                    <a:pt x="2090" y="2103"/>
                    <a:pt x="2096" y="2101"/>
                    <a:pt x="2100" y="2096"/>
                  </a:cubicBezTo>
                  <a:cubicBezTo>
                    <a:pt x="2129" y="2072"/>
                    <a:pt x="2059" y="1969"/>
                    <a:pt x="1854" y="1764"/>
                  </a:cubicBezTo>
                  <a:cubicBezTo>
                    <a:pt x="1277" y="1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371;p14"/>
            <p:cNvSpPr/>
            <p:nvPr/>
          </p:nvSpPr>
          <p:spPr bwMode="auto">
            <a:xfrm>
              <a:off x="2557275" y="4010175"/>
              <a:ext cx="52100" cy="51700"/>
            </a:xfrm>
            <a:custGeom>
              <a:avLst/>
              <a:gdLst>
                <a:gd name="T0" fmla="*/ 5 w 2084"/>
                <a:gd name="T1" fmla="*/ 1 h 2068"/>
                <a:gd name="T2" fmla="*/ 5 w 2084"/>
                <a:gd name="T3" fmla="*/ 1 h 2068"/>
                <a:gd name="T4" fmla="*/ 1735 w 2084"/>
                <a:gd name="T5" fmla="*/ 1817 h 2068"/>
                <a:gd name="T6" fmla="*/ 2051 w 2084"/>
                <a:gd name="T7" fmla="*/ 2068 h 2068"/>
                <a:gd name="T8" fmla="*/ 2063 w 2084"/>
                <a:gd name="T9" fmla="*/ 2063 h 2068"/>
                <a:gd name="T10" fmla="*/ 1817 w 2084"/>
                <a:gd name="T11" fmla="*/ 1735 h 2068"/>
                <a:gd name="T12" fmla="*/ 5 w 2084"/>
                <a:gd name="T13" fmla="*/ 1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4" h="206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1169" y="1247"/>
                    <a:pt x="1735" y="1817"/>
                  </a:cubicBezTo>
                  <a:cubicBezTo>
                    <a:pt x="1927" y="2005"/>
                    <a:pt x="2017" y="2068"/>
                    <a:pt x="2051" y="2068"/>
                  </a:cubicBezTo>
                  <a:cubicBezTo>
                    <a:pt x="2056" y="2068"/>
                    <a:pt x="2060" y="2066"/>
                    <a:pt x="2063" y="2063"/>
                  </a:cubicBezTo>
                  <a:cubicBezTo>
                    <a:pt x="2084" y="2043"/>
                    <a:pt x="2022" y="1940"/>
                    <a:pt x="1817" y="1735"/>
                  </a:cubicBezTo>
                  <a:cubicBezTo>
                    <a:pt x="1252" y="116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372;p14"/>
            <p:cNvSpPr/>
            <p:nvPr/>
          </p:nvSpPr>
          <p:spPr bwMode="auto">
            <a:xfrm>
              <a:off x="2558100" y="4011100"/>
              <a:ext cx="51475" cy="50775"/>
            </a:xfrm>
            <a:custGeom>
              <a:avLst/>
              <a:gdLst>
                <a:gd name="T0" fmla="*/ 8 w 2059"/>
                <a:gd name="T1" fmla="*/ 1 h 2031"/>
                <a:gd name="T2" fmla="*/ 8 w 2059"/>
                <a:gd name="T3" fmla="*/ 1 h 2031"/>
                <a:gd name="T4" fmla="*/ 1710 w 2059"/>
                <a:gd name="T5" fmla="*/ 1784 h 2031"/>
                <a:gd name="T6" fmla="*/ 2018 w 2059"/>
                <a:gd name="T7" fmla="*/ 2031 h 2031"/>
                <a:gd name="T8" fmla="*/ 2030 w 2059"/>
                <a:gd name="T9" fmla="*/ 2026 h 2031"/>
                <a:gd name="T10" fmla="*/ 1792 w 2059"/>
                <a:gd name="T11" fmla="*/ 1702 h 2031"/>
                <a:gd name="T12" fmla="*/ 8 w 2059"/>
                <a:gd name="T13" fmla="*/ 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9" h="2031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1144" y="1219"/>
                    <a:pt x="1710" y="1784"/>
                  </a:cubicBezTo>
                  <a:cubicBezTo>
                    <a:pt x="1895" y="1969"/>
                    <a:pt x="1984" y="2031"/>
                    <a:pt x="2018" y="2031"/>
                  </a:cubicBezTo>
                  <a:cubicBezTo>
                    <a:pt x="2023" y="2031"/>
                    <a:pt x="2027" y="2029"/>
                    <a:pt x="2030" y="2026"/>
                  </a:cubicBezTo>
                  <a:cubicBezTo>
                    <a:pt x="2059" y="2006"/>
                    <a:pt x="1989" y="1903"/>
                    <a:pt x="1792" y="1702"/>
                  </a:cubicBezTo>
                  <a:cubicBezTo>
                    <a:pt x="1231" y="114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373;p14"/>
            <p:cNvSpPr/>
            <p:nvPr/>
          </p:nvSpPr>
          <p:spPr bwMode="auto">
            <a:xfrm>
              <a:off x="2559025" y="4011925"/>
              <a:ext cx="50350" cy="49750"/>
            </a:xfrm>
            <a:custGeom>
              <a:avLst/>
              <a:gdLst>
                <a:gd name="T0" fmla="*/ 4 w 2014"/>
                <a:gd name="T1" fmla="*/ 0 h 1990"/>
                <a:gd name="T2" fmla="*/ 4 w 2014"/>
                <a:gd name="T3" fmla="*/ 0 h 1990"/>
                <a:gd name="T4" fmla="*/ 1677 w 2014"/>
                <a:gd name="T5" fmla="*/ 1743 h 1990"/>
                <a:gd name="T6" fmla="*/ 1980 w 2014"/>
                <a:gd name="T7" fmla="*/ 1990 h 1990"/>
                <a:gd name="T8" fmla="*/ 1993 w 2014"/>
                <a:gd name="T9" fmla="*/ 1985 h 1990"/>
                <a:gd name="T10" fmla="*/ 1755 w 2014"/>
                <a:gd name="T11" fmla="*/ 1669 h 1990"/>
                <a:gd name="T12" fmla="*/ 4 w 2014"/>
                <a:gd name="T13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4" h="199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24" y="1202"/>
                    <a:pt x="1677" y="1743"/>
                  </a:cubicBezTo>
                  <a:cubicBezTo>
                    <a:pt x="1857" y="1930"/>
                    <a:pt x="1946" y="1990"/>
                    <a:pt x="1980" y="1990"/>
                  </a:cubicBezTo>
                  <a:cubicBezTo>
                    <a:pt x="1986" y="1990"/>
                    <a:pt x="1990" y="1988"/>
                    <a:pt x="1993" y="1985"/>
                  </a:cubicBezTo>
                  <a:cubicBezTo>
                    <a:pt x="2014" y="1965"/>
                    <a:pt x="1952" y="1870"/>
                    <a:pt x="1755" y="1669"/>
                  </a:cubicBezTo>
                  <a:cubicBezTo>
                    <a:pt x="1207" y="112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374;p14"/>
            <p:cNvSpPr/>
            <p:nvPr/>
          </p:nvSpPr>
          <p:spPr bwMode="auto">
            <a:xfrm>
              <a:off x="2559950" y="4012850"/>
              <a:ext cx="49325" cy="48825"/>
            </a:xfrm>
            <a:custGeom>
              <a:avLst/>
              <a:gdLst>
                <a:gd name="T0" fmla="*/ 4 w 1973"/>
                <a:gd name="T1" fmla="*/ 0 h 1953"/>
                <a:gd name="T2" fmla="*/ 4 w 1973"/>
                <a:gd name="T3" fmla="*/ 0 h 1953"/>
                <a:gd name="T4" fmla="*/ 1640 w 1973"/>
                <a:gd name="T5" fmla="*/ 1714 h 1953"/>
                <a:gd name="T6" fmla="*/ 1939 w 1973"/>
                <a:gd name="T7" fmla="*/ 1953 h 1953"/>
                <a:gd name="T8" fmla="*/ 1952 w 1973"/>
                <a:gd name="T9" fmla="*/ 1948 h 1953"/>
                <a:gd name="T10" fmla="*/ 1718 w 1973"/>
                <a:gd name="T11" fmla="*/ 1636 h 1953"/>
                <a:gd name="T12" fmla="*/ 4 w 1973"/>
                <a:gd name="T13" fmla="*/ 0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3" h="195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1103" y="1177"/>
                    <a:pt x="1640" y="1714"/>
                  </a:cubicBezTo>
                  <a:cubicBezTo>
                    <a:pt x="1820" y="1894"/>
                    <a:pt x="1906" y="1953"/>
                    <a:pt x="1939" y="1953"/>
                  </a:cubicBezTo>
                  <a:cubicBezTo>
                    <a:pt x="1945" y="1953"/>
                    <a:pt x="1949" y="1951"/>
                    <a:pt x="1952" y="1948"/>
                  </a:cubicBezTo>
                  <a:cubicBezTo>
                    <a:pt x="1972" y="1928"/>
                    <a:pt x="1911" y="1833"/>
                    <a:pt x="1718" y="1636"/>
                  </a:cubicBezTo>
                  <a:cubicBezTo>
                    <a:pt x="1178" y="110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375;p14"/>
            <p:cNvSpPr/>
            <p:nvPr/>
          </p:nvSpPr>
          <p:spPr bwMode="auto">
            <a:xfrm>
              <a:off x="2560975" y="4013775"/>
              <a:ext cx="48300" cy="47800"/>
            </a:xfrm>
            <a:custGeom>
              <a:avLst/>
              <a:gdLst>
                <a:gd name="T0" fmla="*/ 0 w 1932"/>
                <a:gd name="T1" fmla="*/ 0 h 1912"/>
                <a:gd name="T2" fmla="*/ 0 w 1932"/>
                <a:gd name="T3" fmla="*/ 0 h 1912"/>
                <a:gd name="T4" fmla="*/ 1603 w 1932"/>
                <a:gd name="T5" fmla="*/ 1677 h 1912"/>
                <a:gd name="T6" fmla="*/ 1898 w 1932"/>
                <a:gd name="T7" fmla="*/ 1912 h 1912"/>
                <a:gd name="T8" fmla="*/ 1911 w 1932"/>
                <a:gd name="T9" fmla="*/ 1907 h 1912"/>
                <a:gd name="T10" fmla="*/ 1681 w 1932"/>
                <a:gd name="T11" fmla="*/ 1599 h 1912"/>
                <a:gd name="T12" fmla="*/ 0 w 1932"/>
                <a:gd name="T13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2" h="191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074" y="1153"/>
                    <a:pt x="1603" y="1677"/>
                  </a:cubicBezTo>
                  <a:cubicBezTo>
                    <a:pt x="1779" y="1853"/>
                    <a:pt x="1865" y="1912"/>
                    <a:pt x="1898" y="1912"/>
                  </a:cubicBezTo>
                  <a:cubicBezTo>
                    <a:pt x="1904" y="1912"/>
                    <a:pt x="1908" y="1910"/>
                    <a:pt x="1911" y="1907"/>
                  </a:cubicBezTo>
                  <a:cubicBezTo>
                    <a:pt x="1931" y="1887"/>
                    <a:pt x="1874" y="1796"/>
                    <a:pt x="1681" y="1599"/>
                  </a:cubicBezTo>
                  <a:cubicBezTo>
                    <a:pt x="1153" y="107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376;p14"/>
            <p:cNvSpPr/>
            <p:nvPr/>
          </p:nvSpPr>
          <p:spPr bwMode="auto">
            <a:xfrm>
              <a:off x="2561875" y="4014700"/>
              <a:ext cx="47400" cy="46975"/>
            </a:xfrm>
            <a:custGeom>
              <a:avLst/>
              <a:gdLst>
                <a:gd name="T0" fmla="*/ 1 w 1896"/>
                <a:gd name="T1" fmla="*/ 0 h 1879"/>
                <a:gd name="T2" fmla="*/ 1 w 1896"/>
                <a:gd name="T3" fmla="*/ 0 h 1879"/>
                <a:gd name="T4" fmla="*/ 1567 w 1896"/>
                <a:gd name="T5" fmla="*/ 1644 h 1879"/>
                <a:gd name="T6" fmla="*/ 1862 w 1896"/>
                <a:gd name="T7" fmla="*/ 1879 h 1879"/>
                <a:gd name="T8" fmla="*/ 1875 w 1896"/>
                <a:gd name="T9" fmla="*/ 1874 h 1879"/>
                <a:gd name="T10" fmla="*/ 1645 w 1896"/>
                <a:gd name="T11" fmla="*/ 1567 h 1879"/>
                <a:gd name="T12" fmla="*/ 1 w 1896"/>
                <a:gd name="T1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6" h="187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055" y="1128"/>
                    <a:pt x="1567" y="1644"/>
                  </a:cubicBezTo>
                  <a:cubicBezTo>
                    <a:pt x="1743" y="1820"/>
                    <a:pt x="1829" y="1879"/>
                    <a:pt x="1862" y="1879"/>
                  </a:cubicBezTo>
                  <a:cubicBezTo>
                    <a:pt x="1868" y="1879"/>
                    <a:pt x="1872" y="1877"/>
                    <a:pt x="1875" y="1874"/>
                  </a:cubicBezTo>
                  <a:cubicBezTo>
                    <a:pt x="1895" y="1850"/>
                    <a:pt x="1834" y="1759"/>
                    <a:pt x="1645" y="1567"/>
                  </a:cubicBezTo>
                  <a:cubicBezTo>
                    <a:pt x="1130" y="105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377;p14"/>
            <p:cNvSpPr/>
            <p:nvPr/>
          </p:nvSpPr>
          <p:spPr bwMode="auto">
            <a:xfrm>
              <a:off x="2562700" y="4015625"/>
              <a:ext cx="46575" cy="46050"/>
            </a:xfrm>
            <a:custGeom>
              <a:avLst/>
              <a:gdLst>
                <a:gd name="T0" fmla="*/ 9 w 1863"/>
                <a:gd name="T1" fmla="*/ 0 h 1842"/>
                <a:gd name="T2" fmla="*/ 9 w 1863"/>
                <a:gd name="T3" fmla="*/ 0 h 1842"/>
                <a:gd name="T4" fmla="*/ 1538 w 1863"/>
                <a:gd name="T5" fmla="*/ 1612 h 1842"/>
                <a:gd name="T6" fmla="*/ 1829 w 1863"/>
                <a:gd name="T7" fmla="*/ 1842 h 1842"/>
                <a:gd name="T8" fmla="*/ 1842 w 1863"/>
                <a:gd name="T9" fmla="*/ 1837 h 1842"/>
                <a:gd name="T10" fmla="*/ 1616 w 1863"/>
                <a:gd name="T11" fmla="*/ 1538 h 1842"/>
                <a:gd name="T12" fmla="*/ 9 w 1863"/>
                <a:gd name="T13" fmla="*/ 0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3" h="184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34" y="1107"/>
                    <a:pt x="1538" y="1612"/>
                  </a:cubicBezTo>
                  <a:cubicBezTo>
                    <a:pt x="1714" y="1784"/>
                    <a:pt x="1797" y="1842"/>
                    <a:pt x="1829" y="1842"/>
                  </a:cubicBezTo>
                  <a:cubicBezTo>
                    <a:pt x="1835" y="1842"/>
                    <a:pt x="1839" y="1840"/>
                    <a:pt x="1842" y="1837"/>
                  </a:cubicBezTo>
                  <a:cubicBezTo>
                    <a:pt x="1862" y="1817"/>
                    <a:pt x="1805" y="1726"/>
                    <a:pt x="1616" y="1538"/>
                  </a:cubicBezTo>
                  <a:cubicBezTo>
                    <a:pt x="1110" y="1031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378;p14"/>
            <p:cNvSpPr/>
            <p:nvPr/>
          </p:nvSpPr>
          <p:spPr bwMode="auto">
            <a:xfrm>
              <a:off x="2563625" y="4016650"/>
              <a:ext cx="45650" cy="45025"/>
            </a:xfrm>
            <a:custGeom>
              <a:avLst/>
              <a:gdLst>
                <a:gd name="T0" fmla="*/ 5 w 1826"/>
                <a:gd name="T1" fmla="*/ 0 h 1801"/>
                <a:gd name="T2" fmla="*/ 5 w 1826"/>
                <a:gd name="T3" fmla="*/ 0 h 1801"/>
                <a:gd name="T4" fmla="*/ 1510 w 1826"/>
                <a:gd name="T5" fmla="*/ 1579 h 1801"/>
                <a:gd name="T6" fmla="*/ 1792 w 1826"/>
                <a:gd name="T7" fmla="*/ 1801 h 1801"/>
                <a:gd name="T8" fmla="*/ 1805 w 1826"/>
                <a:gd name="T9" fmla="*/ 1796 h 1801"/>
                <a:gd name="T10" fmla="*/ 1583 w 1826"/>
                <a:gd name="T11" fmla="*/ 1501 h 1801"/>
                <a:gd name="T12" fmla="*/ 5 w 1826"/>
                <a:gd name="T13" fmla="*/ 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6" h="180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009" y="1074"/>
                    <a:pt x="1510" y="1579"/>
                  </a:cubicBezTo>
                  <a:cubicBezTo>
                    <a:pt x="1677" y="1746"/>
                    <a:pt x="1758" y="1801"/>
                    <a:pt x="1792" y="1801"/>
                  </a:cubicBezTo>
                  <a:cubicBezTo>
                    <a:pt x="1798" y="1801"/>
                    <a:pt x="1802" y="1799"/>
                    <a:pt x="1805" y="1796"/>
                  </a:cubicBezTo>
                  <a:cubicBezTo>
                    <a:pt x="1825" y="1776"/>
                    <a:pt x="1768" y="1685"/>
                    <a:pt x="1583" y="1501"/>
                  </a:cubicBezTo>
                  <a:cubicBezTo>
                    <a:pt x="1089" y="1007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379;p14"/>
            <p:cNvSpPr/>
            <p:nvPr/>
          </p:nvSpPr>
          <p:spPr bwMode="auto">
            <a:xfrm>
              <a:off x="2564550" y="4017450"/>
              <a:ext cx="44625" cy="44225"/>
            </a:xfrm>
            <a:custGeom>
              <a:avLst/>
              <a:gdLst>
                <a:gd name="T0" fmla="*/ 5 w 1785"/>
                <a:gd name="T1" fmla="*/ 1 h 1769"/>
                <a:gd name="T2" fmla="*/ 5 w 1785"/>
                <a:gd name="T3" fmla="*/ 1 h 1769"/>
                <a:gd name="T4" fmla="*/ 1477 w 1785"/>
                <a:gd name="T5" fmla="*/ 1543 h 1769"/>
                <a:gd name="T6" fmla="*/ 1755 w 1785"/>
                <a:gd name="T7" fmla="*/ 1769 h 1769"/>
                <a:gd name="T8" fmla="*/ 1768 w 1785"/>
                <a:gd name="T9" fmla="*/ 1764 h 1769"/>
                <a:gd name="T10" fmla="*/ 1546 w 1785"/>
                <a:gd name="T11" fmla="*/ 1473 h 1769"/>
                <a:gd name="T12" fmla="*/ 5 w 1785"/>
                <a:gd name="T13" fmla="*/ 1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5" h="176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989" y="1059"/>
                    <a:pt x="1477" y="1543"/>
                  </a:cubicBezTo>
                  <a:cubicBezTo>
                    <a:pt x="1641" y="1714"/>
                    <a:pt x="1722" y="1769"/>
                    <a:pt x="1755" y="1769"/>
                  </a:cubicBezTo>
                  <a:cubicBezTo>
                    <a:pt x="1761" y="1769"/>
                    <a:pt x="1765" y="1767"/>
                    <a:pt x="1768" y="1764"/>
                  </a:cubicBezTo>
                  <a:cubicBezTo>
                    <a:pt x="1784" y="1744"/>
                    <a:pt x="1731" y="1657"/>
                    <a:pt x="1546" y="1473"/>
                  </a:cubicBezTo>
                  <a:cubicBezTo>
                    <a:pt x="1060" y="98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380;p14"/>
            <p:cNvSpPr/>
            <p:nvPr/>
          </p:nvSpPr>
          <p:spPr bwMode="auto">
            <a:xfrm>
              <a:off x="2565475" y="4018375"/>
              <a:ext cx="43700" cy="43200"/>
            </a:xfrm>
            <a:custGeom>
              <a:avLst/>
              <a:gdLst>
                <a:gd name="T0" fmla="*/ 5 w 1748"/>
                <a:gd name="T1" fmla="*/ 1 h 1728"/>
                <a:gd name="T2" fmla="*/ 5 w 1748"/>
                <a:gd name="T3" fmla="*/ 1 h 1728"/>
                <a:gd name="T4" fmla="*/ 1440 w 1748"/>
                <a:gd name="T5" fmla="*/ 1510 h 1728"/>
                <a:gd name="T6" fmla="*/ 1714 w 1748"/>
                <a:gd name="T7" fmla="*/ 1728 h 1728"/>
                <a:gd name="T8" fmla="*/ 1727 w 1748"/>
                <a:gd name="T9" fmla="*/ 1723 h 1728"/>
                <a:gd name="T10" fmla="*/ 1509 w 1748"/>
                <a:gd name="T11" fmla="*/ 1436 h 1728"/>
                <a:gd name="T12" fmla="*/ 5 w 1748"/>
                <a:gd name="T13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72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968" y="1030"/>
                    <a:pt x="1440" y="1510"/>
                  </a:cubicBezTo>
                  <a:cubicBezTo>
                    <a:pt x="1604" y="1674"/>
                    <a:pt x="1681" y="1728"/>
                    <a:pt x="1714" y="1728"/>
                  </a:cubicBezTo>
                  <a:cubicBezTo>
                    <a:pt x="1719" y="1728"/>
                    <a:pt x="1724" y="1726"/>
                    <a:pt x="1727" y="1723"/>
                  </a:cubicBezTo>
                  <a:cubicBezTo>
                    <a:pt x="1747" y="1703"/>
                    <a:pt x="1690" y="1616"/>
                    <a:pt x="1509" y="1436"/>
                  </a:cubicBezTo>
                  <a:cubicBezTo>
                    <a:pt x="1039" y="9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381;p14"/>
            <p:cNvSpPr/>
            <p:nvPr/>
          </p:nvSpPr>
          <p:spPr bwMode="auto">
            <a:xfrm>
              <a:off x="2566300" y="4019300"/>
              <a:ext cx="42875" cy="42275"/>
            </a:xfrm>
            <a:custGeom>
              <a:avLst/>
              <a:gdLst>
                <a:gd name="T0" fmla="*/ 9 w 1715"/>
                <a:gd name="T1" fmla="*/ 1 h 1691"/>
                <a:gd name="T2" fmla="*/ 8 w 1715"/>
                <a:gd name="T3" fmla="*/ 1 h 1691"/>
                <a:gd name="T4" fmla="*/ 1411 w 1715"/>
                <a:gd name="T5" fmla="*/ 1477 h 1691"/>
                <a:gd name="T6" fmla="*/ 1681 w 1715"/>
                <a:gd name="T7" fmla="*/ 1691 h 1691"/>
                <a:gd name="T8" fmla="*/ 1694 w 1715"/>
                <a:gd name="T9" fmla="*/ 1686 h 1691"/>
                <a:gd name="T10" fmla="*/ 1485 w 1715"/>
                <a:gd name="T11" fmla="*/ 1403 h 1691"/>
                <a:gd name="T12" fmla="*/ 9 w 1715"/>
                <a:gd name="T13" fmla="*/ 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5" h="1691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943" y="1009"/>
                    <a:pt x="1411" y="1477"/>
                  </a:cubicBezTo>
                  <a:cubicBezTo>
                    <a:pt x="1571" y="1637"/>
                    <a:pt x="1648" y="1691"/>
                    <a:pt x="1681" y="1691"/>
                  </a:cubicBezTo>
                  <a:cubicBezTo>
                    <a:pt x="1686" y="1691"/>
                    <a:pt x="1691" y="1689"/>
                    <a:pt x="1694" y="1686"/>
                  </a:cubicBezTo>
                  <a:cubicBezTo>
                    <a:pt x="1714" y="1666"/>
                    <a:pt x="1661" y="1583"/>
                    <a:pt x="1485" y="1403"/>
                  </a:cubicBezTo>
                  <a:cubicBezTo>
                    <a:pt x="1018" y="9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382;p14"/>
            <p:cNvSpPr/>
            <p:nvPr/>
          </p:nvSpPr>
          <p:spPr bwMode="auto">
            <a:xfrm>
              <a:off x="2567325" y="4020225"/>
              <a:ext cx="41750" cy="41350"/>
            </a:xfrm>
            <a:custGeom>
              <a:avLst/>
              <a:gdLst>
                <a:gd name="T0" fmla="*/ 0 w 1670"/>
                <a:gd name="T1" fmla="*/ 1 h 1654"/>
                <a:gd name="T2" fmla="*/ 0 w 1670"/>
                <a:gd name="T3" fmla="*/ 1 h 1654"/>
                <a:gd name="T4" fmla="*/ 1374 w 1670"/>
                <a:gd name="T5" fmla="*/ 1440 h 1654"/>
                <a:gd name="T6" fmla="*/ 1641 w 1670"/>
                <a:gd name="T7" fmla="*/ 1654 h 1654"/>
                <a:gd name="T8" fmla="*/ 1653 w 1670"/>
                <a:gd name="T9" fmla="*/ 1649 h 1654"/>
                <a:gd name="T10" fmla="*/ 1444 w 1670"/>
                <a:gd name="T11" fmla="*/ 1374 h 1654"/>
                <a:gd name="T12" fmla="*/ 0 w 1670"/>
                <a:gd name="T13" fmla="*/ 1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0" h="165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919" y="989"/>
                    <a:pt x="1374" y="1440"/>
                  </a:cubicBezTo>
                  <a:cubicBezTo>
                    <a:pt x="1531" y="1600"/>
                    <a:pt x="1610" y="1654"/>
                    <a:pt x="1641" y="1654"/>
                  </a:cubicBezTo>
                  <a:cubicBezTo>
                    <a:pt x="1646" y="1654"/>
                    <a:pt x="1650" y="1652"/>
                    <a:pt x="1653" y="1649"/>
                  </a:cubicBezTo>
                  <a:cubicBezTo>
                    <a:pt x="1669" y="1629"/>
                    <a:pt x="1616" y="1546"/>
                    <a:pt x="1444" y="1374"/>
                  </a:cubicBezTo>
                  <a:cubicBezTo>
                    <a:pt x="986" y="917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383;p14"/>
            <p:cNvSpPr/>
            <p:nvPr/>
          </p:nvSpPr>
          <p:spPr bwMode="auto">
            <a:xfrm>
              <a:off x="2568250" y="4021050"/>
              <a:ext cx="40925" cy="40425"/>
            </a:xfrm>
            <a:custGeom>
              <a:avLst/>
              <a:gdLst>
                <a:gd name="T0" fmla="*/ 0 w 1637"/>
                <a:gd name="T1" fmla="*/ 0 h 1617"/>
                <a:gd name="T2" fmla="*/ 0 w 1637"/>
                <a:gd name="T3" fmla="*/ 0 h 1617"/>
                <a:gd name="T4" fmla="*/ 1345 w 1637"/>
                <a:gd name="T5" fmla="*/ 1407 h 1617"/>
                <a:gd name="T6" fmla="*/ 1603 w 1637"/>
                <a:gd name="T7" fmla="*/ 1617 h 1617"/>
                <a:gd name="T8" fmla="*/ 1616 w 1637"/>
                <a:gd name="T9" fmla="*/ 1612 h 1617"/>
                <a:gd name="T10" fmla="*/ 1411 w 1637"/>
                <a:gd name="T11" fmla="*/ 1341 h 1617"/>
                <a:gd name="T12" fmla="*/ 0 w 1637"/>
                <a:gd name="T13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7" h="161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898" y="964"/>
                    <a:pt x="1345" y="1407"/>
                  </a:cubicBezTo>
                  <a:cubicBezTo>
                    <a:pt x="1502" y="1563"/>
                    <a:pt x="1573" y="1617"/>
                    <a:pt x="1603" y="1617"/>
                  </a:cubicBezTo>
                  <a:cubicBezTo>
                    <a:pt x="1609" y="1617"/>
                    <a:pt x="1613" y="1615"/>
                    <a:pt x="1616" y="1612"/>
                  </a:cubicBezTo>
                  <a:cubicBezTo>
                    <a:pt x="1636" y="1596"/>
                    <a:pt x="1583" y="1513"/>
                    <a:pt x="1411" y="1341"/>
                  </a:cubicBezTo>
                  <a:cubicBezTo>
                    <a:pt x="965" y="895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384;p14"/>
            <p:cNvSpPr/>
            <p:nvPr/>
          </p:nvSpPr>
          <p:spPr bwMode="auto">
            <a:xfrm>
              <a:off x="2569175" y="4021975"/>
              <a:ext cx="40000" cy="39500"/>
            </a:xfrm>
            <a:custGeom>
              <a:avLst/>
              <a:gdLst>
                <a:gd name="T0" fmla="*/ 4 w 1600"/>
                <a:gd name="T1" fmla="*/ 0 h 1580"/>
                <a:gd name="T2" fmla="*/ 4 w 1600"/>
                <a:gd name="T3" fmla="*/ 0 h 1580"/>
                <a:gd name="T4" fmla="*/ 1312 w 1600"/>
                <a:gd name="T5" fmla="*/ 1374 h 1580"/>
                <a:gd name="T6" fmla="*/ 1566 w 1600"/>
                <a:gd name="T7" fmla="*/ 1580 h 1580"/>
                <a:gd name="T8" fmla="*/ 1579 w 1600"/>
                <a:gd name="T9" fmla="*/ 1575 h 1580"/>
                <a:gd name="T10" fmla="*/ 1378 w 1600"/>
                <a:gd name="T11" fmla="*/ 1308 h 1580"/>
                <a:gd name="T12" fmla="*/ 4 w 1600"/>
                <a:gd name="T13" fmla="*/ 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0" h="158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78" y="943"/>
                    <a:pt x="1312" y="1374"/>
                  </a:cubicBezTo>
                  <a:cubicBezTo>
                    <a:pt x="1465" y="1527"/>
                    <a:pt x="1536" y="1580"/>
                    <a:pt x="1566" y="1580"/>
                  </a:cubicBezTo>
                  <a:cubicBezTo>
                    <a:pt x="1572" y="1580"/>
                    <a:pt x="1576" y="1578"/>
                    <a:pt x="1579" y="1575"/>
                  </a:cubicBezTo>
                  <a:cubicBezTo>
                    <a:pt x="1599" y="1559"/>
                    <a:pt x="1546" y="1476"/>
                    <a:pt x="1378" y="1308"/>
                  </a:cubicBezTo>
                  <a:cubicBezTo>
                    <a:pt x="944" y="87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385;p14"/>
            <p:cNvSpPr/>
            <p:nvPr/>
          </p:nvSpPr>
          <p:spPr bwMode="auto">
            <a:xfrm>
              <a:off x="2570100" y="4023000"/>
              <a:ext cx="38975" cy="38475"/>
            </a:xfrm>
            <a:custGeom>
              <a:avLst/>
              <a:gdLst>
                <a:gd name="T0" fmla="*/ 4 w 1559"/>
                <a:gd name="T1" fmla="*/ 0 h 1539"/>
                <a:gd name="T2" fmla="*/ 4 w 1559"/>
                <a:gd name="T3" fmla="*/ 0 h 1539"/>
                <a:gd name="T4" fmla="*/ 1279 w 1559"/>
                <a:gd name="T5" fmla="*/ 1333 h 1539"/>
                <a:gd name="T6" fmla="*/ 1529 w 1559"/>
                <a:gd name="T7" fmla="*/ 1539 h 1539"/>
                <a:gd name="T8" fmla="*/ 1542 w 1559"/>
                <a:gd name="T9" fmla="*/ 1534 h 1539"/>
                <a:gd name="T10" fmla="*/ 1341 w 1559"/>
                <a:gd name="T11" fmla="*/ 1271 h 1539"/>
                <a:gd name="T12" fmla="*/ 4 w 1559"/>
                <a:gd name="T13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9" h="153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849" y="915"/>
                    <a:pt x="1279" y="1333"/>
                  </a:cubicBezTo>
                  <a:cubicBezTo>
                    <a:pt x="1429" y="1486"/>
                    <a:pt x="1499" y="1539"/>
                    <a:pt x="1529" y="1539"/>
                  </a:cubicBezTo>
                  <a:cubicBezTo>
                    <a:pt x="1535" y="1539"/>
                    <a:pt x="1539" y="1537"/>
                    <a:pt x="1542" y="1534"/>
                  </a:cubicBezTo>
                  <a:cubicBezTo>
                    <a:pt x="1558" y="1518"/>
                    <a:pt x="1509" y="1440"/>
                    <a:pt x="1341" y="1271"/>
                  </a:cubicBezTo>
                  <a:cubicBezTo>
                    <a:pt x="924" y="85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386;p14"/>
            <p:cNvSpPr/>
            <p:nvPr/>
          </p:nvSpPr>
          <p:spPr bwMode="auto">
            <a:xfrm>
              <a:off x="2570900" y="4023925"/>
              <a:ext cx="38075" cy="37525"/>
            </a:xfrm>
            <a:custGeom>
              <a:avLst/>
              <a:gdLst>
                <a:gd name="T0" fmla="*/ 9 w 1523"/>
                <a:gd name="T1" fmla="*/ 0 h 1501"/>
                <a:gd name="T2" fmla="*/ 9 w 1523"/>
                <a:gd name="T3" fmla="*/ 0 h 1501"/>
                <a:gd name="T4" fmla="*/ 1251 w 1523"/>
                <a:gd name="T5" fmla="*/ 1300 h 1501"/>
                <a:gd name="T6" fmla="*/ 1500 w 1523"/>
                <a:gd name="T7" fmla="*/ 1500 h 1501"/>
                <a:gd name="T8" fmla="*/ 1510 w 1523"/>
                <a:gd name="T9" fmla="*/ 1497 h 1501"/>
                <a:gd name="T10" fmla="*/ 1313 w 1523"/>
                <a:gd name="T11" fmla="*/ 1239 h 1501"/>
                <a:gd name="T12" fmla="*/ 9 w 1523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3" h="150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833" y="890"/>
                    <a:pt x="1251" y="1300"/>
                  </a:cubicBezTo>
                  <a:cubicBezTo>
                    <a:pt x="1403" y="1452"/>
                    <a:pt x="1473" y="1500"/>
                    <a:pt x="1500" y="1500"/>
                  </a:cubicBezTo>
                  <a:cubicBezTo>
                    <a:pt x="1504" y="1500"/>
                    <a:pt x="1508" y="1499"/>
                    <a:pt x="1510" y="1497"/>
                  </a:cubicBezTo>
                  <a:cubicBezTo>
                    <a:pt x="1522" y="1481"/>
                    <a:pt x="1477" y="1403"/>
                    <a:pt x="1313" y="1239"/>
                  </a:cubicBezTo>
                  <a:cubicBezTo>
                    <a:pt x="900" y="82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387;p14"/>
            <p:cNvSpPr/>
            <p:nvPr/>
          </p:nvSpPr>
          <p:spPr bwMode="auto">
            <a:xfrm>
              <a:off x="2571825" y="4024750"/>
              <a:ext cx="37150" cy="36825"/>
            </a:xfrm>
            <a:custGeom>
              <a:avLst/>
              <a:gdLst>
                <a:gd name="T0" fmla="*/ 5 w 1486"/>
                <a:gd name="T1" fmla="*/ 0 h 1473"/>
                <a:gd name="T2" fmla="*/ 5 w 1486"/>
                <a:gd name="T3" fmla="*/ 0 h 1473"/>
                <a:gd name="T4" fmla="*/ 1210 w 1486"/>
                <a:gd name="T5" fmla="*/ 1279 h 1473"/>
                <a:gd name="T6" fmla="*/ 1456 w 1486"/>
                <a:gd name="T7" fmla="*/ 1473 h 1473"/>
                <a:gd name="T8" fmla="*/ 1469 w 1486"/>
                <a:gd name="T9" fmla="*/ 1468 h 1473"/>
                <a:gd name="T10" fmla="*/ 1276 w 1486"/>
                <a:gd name="T11" fmla="*/ 1210 h 1473"/>
                <a:gd name="T12" fmla="*/ 5 w 1486"/>
                <a:gd name="T13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6" h="147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813" y="869"/>
                    <a:pt x="1210" y="1279"/>
                  </a:cubicBezTo>
                  <a:cubicBezTo>
                    <a:pt x="1360" y="1422"/>
                    <a:pt x="1427" y="1473"/>
                    <a:pt x="1456" y="1473"/>
                  </a:cubicBezTo>
                  <a:cubicBezTo>
                    <a:pt x="1461" y="1473"/>
                    <a:pt x="1466" y="1471"/>
                    <a:pt x="1469" y="1468"/>
                  </a:cubicBezTo>
                  <a:cubicBezTo>
                    <a:pt x="1485" y="1448"/>
                    <a:pt x="1440" y="1374"/>
                    <a:pt x="1276" y="1210"/>
                  </a:cubicBezTo>
                  <a:cubicBezTo>
                    <a:pt x="875" y="80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388;p14"/>
            <p:cNvSpPr/>
            <p:nvPr/>
          </p:nvSpPr>
          <p:spPr bwMode="auto">
            <a:xfrm>
              <a:off x="2572750" y="4025650"/>
              <a:ext cx="36125" cy="35850"/>
            </a:xfrm>
            <a:custGeom>
              <a:avLst/>
              <a:gdLst>
                <a:gd name="T0" fmla="*/ 5 w 1445"/>
                <a:gd name="T1" fmla="*/ 1 h 1434"/>
                <a:gd name="T2" fmla="*/ 5 w 1445"/>
                <a:gd name="T3" fmla="*/ 1 h 1434"/>
                <a:gd name="T4" fmla="*/ 1177 w 1445"/>
                <a:gd name="T5" fmla="*/ 1239 h 1434"/>
                <a:gd name="T6" fmla="*/ 1420 w 1445"/>
                <a:gd name="T7" fmla="*/ 1433 h 1434"/>
                <a:gd name="T8" fmla="*/ 1432 w 1445"/>
                <a:gd name="T9" fmla="*/ 1428 h 1434"/>
                <a:gd name="T10" fmla="*/ 1239 w 1445"/>
                <a:gd name="T11" fmla="*/ 1178 h 1434"/>
                <a:gd name="T12" fmla="*/ 5 w 1445"/>
                <a:gd name="T13" fmla="*/ 1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5" h="143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88" y="850"/>
                    <a:pt x="1177" y="1239"/>
                  </a:cubicBezTo>
                  <a:cubicBezTo>
                    <a:pt x="1322" y="1384"/>
                    <a:pt x="1391" y="1433"/>
                    <a:pt x="1420" y="1433"/>
                  </a:cubicBezTo>
                  <a:cubicBezTo>
                    <a:pt x="1425" y="1433"/>
                    <a:pt x="1429" y="1431"/>
                    <a:pt x="1432" y="1428"/>
                  </a:cubicBezTo>
                  <a:cubicBezTo>
                    <a:pt x="1444" y="1407"/>
                    <a:pt x="1399" y="1334"/>
                    <a:pt x="1239" y="1178"/>
                  </a:cubicBezTo>
                  <a:cubicBezTo>
                    <a:pt x="850" y="7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389;p14"/>
            <p:cNvSpPr/>
            <p:nvPr/>
          </p:nvSpPr>
          <p:spPr bwMode="auto">
            <a:xfrm>
              <a:off x="2573675" y="4026575"/>
              <a:ext cx="35200" cy="34875"/>
            </a:xfrm>
            <a:custGeom>
              <a:avLst/>
              <a:gdLst>
                <a:gd name="T0" fmla="*/ 5 w 1408"/>
                <a:gd name="T1" fmla="*/ 1 h 1395"/>
                <a:gd name="T2" fmla="*/ 5 w 1408"/>
                <a:gd name="T3" fmla="*/ 1 h 1395"/>
                <a:gd name="T4" fmla="*/ 1149 w 1408"/>
                <a:gd name="T5" fmla="*/ 1206 h 1395"/>
                <a:gd name="T6" fmla="*/ 1384 w 1408"/>
                <a:gd name="T7" fmla="*/ 1395 h 1395"/>
                <a:gd name="T8" fmla="*/ 1395 w 1408"/>
                <a:gd name="T9" fmla="*/ 1391 h 1395"/>
                <a:gd name="T10" fmla="*/ 1210 w 1408"/>
                <a:gd name="T11" fmla="*/ 1145 h 1395"/>
                <a:gd name="T12" fmla="*/ 5 w 1408"/>
                <a:gd name="T13" fmla="*/ 1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8" h="139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21"/>
                    <a:pt x="1149" y="1206"/>
                  </a:cubicBezTo>
                  <a:cubicBezTo>
                    <a:pt x="1292" y="1350"/>
                    <a:pt x="1358" y="1395"/>
                    <a:pt x="1384" y="1395"/>
                  </a:cubicBezTo>
                  <a:cubicBezTo>
                    <a:pt x="1389" y="1395"/>
                    <a:pt x="1392" y="1393"/>
                    <a:pt x="1395" y="1391"/>
                  </a:cubicBezTo>
                  <a:cubicBezTo>
                    <a:pt x="1407" y="1375"/>
                    <a:pt x="1366" y="1305"/>
                    <a:pt x="1210" y="1145"/>
                  </a:cubicBezTo>
                  <a:cubicBezTo>
                    <a:pt x="826" y="760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390;p14"/>
            <p:cNvSpPr/>
            <p:nvPr/>
          </p:nvSpPr>
          <p:spPr bwMode="auto">
            <a:xfrm>
              <a:off x="2574700" y="4027500"/>
              <a:ext cx="34050" cy="33825"/>
            </a:xfrm>
            <a:custGeom>
              <a:avLst/>
              <a:gdLst>
                <a:gd name="T0" fmla="*/ 1 w 1362"/>
                <a:gd name="T1" fmla="*/ 1 h 1353"/>
                <a:gd name="T2" fmla="*/ 1 w 1362"/>
                <a:gd name="T3" fmla="*/ 1 h 1353"/>
                <a:gd name="T4" fmla="*/ 1108 w 1362"/>
                <a:gd name="T5" fmla="*/ 1169 h 1353"/>
                <a:gd name="T6" fmla="*/ 1338 w 1362"/>
                <a:gd name="T7" fmla="*/ 1352 h 1353"/>
                <a:gd name="T8" fmla="*/ 1346 w 1362"/>
                <a:gd name="T9" fmla="*/ 1350 h 1353"/>
                <a:gd name="T10" fmla="*/ 1169 w 1362"/>
                <a:gd name="T11" fmla="*/ 1108 h 1353"/>
                <a:gd name="T12" fmla="*/ 1 w 1362"/>
                <a:gd name="T13" fmla="*/ 1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2" h="135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739" y="800"/>
                    <a:pt x="1108" y="1169"/>
                  </a:cubicBezTo>
                  <a:cubicBezTo>
                    <a:pt x="1250" y="1312"/>
                    <a:pt x="1315" y="1352"/>
                    <a:pt x="1338" y="1352"/>
                  </a:cubicBezTo>
                  <a:cubicBezTo>
                    <a:pt x="1341" y="1352"/>
                    <a:pt x="1344" y="1351"/>
                    <a:pt x="1346" y="1350"/>
                  </a:cubicBezTo>
                  <a:cubicBezTo>
                    <a:pt x="1362" y="1333"/>
                    <a:pt x="1321" y="1260"/>
                    <a:pt x="1169" y="1108"/>
                  </a:cubicBezTo>
                  <a:cubicBezTo>
                    <a:pt x="793" y="74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391;p14"/>
            <p:cNvSpPr/>
            <p:nvPr/>
          </p:nvSpPr>
          <p:spPr bwMode="auto">
            <a:xfrm>
              <a:off x="2575525" y="4028525"/>
              <a:ext cx="33350" cy="32925"/>
            </a:xfrm>
            <a:custGeom>
              <a:avLst/>
              <a:gdLst>
                <a:gd name="T0" fmla="*/ 9 w 1334"/>
                <a:gd name="T1" fmla="*/ 1 h 1317"/>
                <a:gd name="T2" fmla="*/ 9 w 1334"/>
                <a:gd name="T3" fmla="*/ 1 h 1317"/>
                <a:gd name="T4" fmla="*/ 1083 w 1334"/>
                <a:gd name="T5" fmla="*/ 1132 h 1317"/>
                <a:gd name="T6" fmla="*/ 1310 w 1334"/>
                <a:gd name="T7" fmla="*/ 1317 h 1317"/>
                <a:gd name="T8" fmla="*/ 1321 w 1334"/>
                <a:gd name="T9" fmla="*/ 1313 h 1317"/>
                <a:gd name="T10" fmla="*/ 1140 w 1334"/>
                <a:gd name="T11" fmla="*/ 1075 h 1317"/>
                <a:gd name="T12" fmla="*/ 9 w 1334"/>
                <a:gd name="T13" fmla="*/ 1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4" h="131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718" y="768"/>
                    <a:pt x="1083" y="1132"/>
                  </a:cubicBezTo>
                  <a:cubicBezTo>
                    <a:pt x="1219" y="1272"/>
                    <a:pt x="1284" y="1317"/>
                    <a:pt x="1310" y="1317"/>
                  </a:cubicBezTo>
                  <a:cubicBezTo>
                    <a:pt x="1315" y="1317"/>
                    <a:pt x="1318" y="1315"/>
                    <a:pt x="1321" y="1313"/>
                  </a:cubicBezTo>
                  <a:cubicBezTo>
                    <a:pt x="1333" y="1297"/>
                    <a:pt x="1292" y="1231"/>
                    <a:pt x="1140" y="1075"/>
                  </a:cubicBezTo>
                  <a:cubicBezTo>
                    <a:pt x="780" y="715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392;p14"/>
            <p:cNvSpPr/>
            <p:nvPr/>
          </p:nvSpPr>
          <p:spPr bwMode="auto">
            <a:xfrm>
              <a:off x="2576450" y="4029450"/>
              <a:ext cx="32425" cy="32000"/>
            </a:xfrm>
            <a:custGeom>
              <a:avLst/>
              <a:gdLst>
                <a:gd name="T0" fmla="*/ 5 w 1297"/>
                <a:gd name="T1" fmla="*/ 1 h 1280"/>
                <a:gd name="T2" fmla="*/ 4 w 1297"/>
                <a:gd name="T3" fmla="*/ 1 h 1280"/>
                <a:gd name="T4" fmla="*/ 1050 w 1297"/>
                <a:gd name="T5" fmla="*/ 1100 h 1280"/>
                <a:gd name="T6" fmla="*/ 1273 w 1297"/>
                <a:gd name="T7" fmla="*/ 1280 h 1280"/>
                <a:gd name="T8" fmla="*/ 1284 w 1297"/>
                <a:gd name="T9" fmla="*/ 1276 h 1280"/>
                <a:gd name="T10" fmla="*/ 1107 w 1297"/>
                <a:gd name="T11" fmla="*/ 1046 h 1280"/>
                <a:gd name="T12" fmla="*/ 5 w 1297"/>
                <a:gd name="T13" fmla="*/ 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1280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97" y="747"/>
                    <a:pt x="1050" y="1100"/>
                  </a:cubicBezTo>
                  <a:cubicBezTo>
                    <a:pt x="1186" y="1236"/>
                    <a:pt x="1248" y="1280"/>
                    <a:pt x="1273" y="1280"/>
                  </a:cubicBezTo>
                  <a:cubicBezTo>
                    <a:pt x="1278" y="1280"/>
                    <a:pt x="1281" y="1278"/>
                    <a:pt x="1284" y="1276"/>
                  </a:cubicBezTo>
                  <a:cubicBezTo>
                    <a:pt x="1296" y="1260"/>
                    <a:pt x="1255" y="1194"/>
                    <a:pt x="1107" y="1046"/>
                  </a:cubicBezTo>
                  <a:cubicBezTo>
                    <a:pt x="757" y="692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393;p14"/>
            <p:cNvSpPr/>
            <p:nvPr/>
          </p:nvSpPr>
          <p:spPr bwMode="auto">
            <a:xfrm>
              <a:off x="2577375" y="4030275"/>
              <a:ext cx="31375" cy="31050"/>
            </a:xfrm>
            <a:custGeom>
              <a:avLst/>
              <a:gdLst>
                <a:gd name="T0" fmla="*/ 4 w 1255"/>
                <a:gd name="T1" fmla="*/ 0 h 1242"/>
                <a:gd name="T2" fmla="*/ 4 w 1255"/>
                <a:gd name="T3" fmla="*/ 0 h 1242"/>
                <a:gd name="T4" fmla="*/ 1013 w 1255"/>
                <a:gd name="T5" fmla="*/ 1067 h 1242"/>
                <a:gd name="T6" fmla="*/ 1231 w 1255"/>
                <a:gd name="T7" fmla="*/ 1241 h 1242"/>
                <a:gd name="T8" fmla="*/ 1239 w 1255"/>
                <a:gd name="T9" fmla="*/ 1239 h 1242"/>
                <a:gd name="T10" fmla="*/ 1070 w 1255"/>
                <a:gd name="T11" fmla="*/ 1009 h 1242"/>
                <a:gd name="T12" fmla="*/ 4 w 1255"/>
                <a:gd name="T13" fmla="*/ 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5" h="124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673" y="726"/>
                    <a:pt x="1013" y="1067"/>
                  </a:cubicBezTo>
                  <a:cubicBezTo>
                    <a:pt x="1148" y="1202"/>
                    <a:pt x="1209" y="1241"/>
                    <a:pt x="1231" y="1241"/>
                  </a:cubicBezTo>
                  <a:cubicBezTo>
                    <a:pt x="1234" y="1241"/>
                    <a:pt x="1237" y="1240"/>
                    <a:pt x="1239" y="1239"/>
                  </a:cubicBezTo>
                  <a:cubicBezTo>
                    <a:pt x="1255" y="1222"/>
                    <a:pt x="1218" y="1161"/>
                    <a:pt x="1070" y="1009"/>
                  </a:cubicBezTo>
                  <a:cubicBezTo>
                    <a:pt x="735" y="67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394;p14"/>
            <p:cNvSpPr/>
            <p:nvPr/>
          </p:nvSpPr>
          <p:spPr bwMode="auto">
            <a:xfrm>
              <a:off x="2578300" y="4031200"/>
              <a:ext cx="30575" cy="30125"/>
            </a:xfrm>
            <a:custGeom>
              <a:avLst/>
              <a:gdLst>
                <a:gd name="T0" fmla="*/ 4 w 1223"/>
                <a:gd name="T1" fmla="*/ 0 h 1205"/>
                <a:gd name="T2" fmla="*/ 4 w 1223"/>
                <a:gd name="T3" fmla="*/ 0 h 1205"/>
                <a:gd name="T4" fmla="*/ 988 w 1223"/>
                <a:gd name="T5" fmla="*/ 1030 h 1205"/>
                <a:gd name="T6" fmla="*/ 1201 w 1223"/>
                <a:gd name="T7" fmla="*/ 1204 h 1205"/>
                <a:gd name="T8" fmla="*/ 1210 w 1223"/>
                <a:gd name="T9" fmla="*/ 1202 h 1205"/>
                <a:gd name="T10" fmla="*/ 1037 w 1223"/>
                <a:gd name="T11" fmla="*/ 980 h 1205"/>
                <a:gd name="T12" fmla="*/ 4 w 1223"/>
                <a:gd name="T1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12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48" y="702"/>
                    <a:pt x="988" y="1030"/>
                  </a:cubicBezTo>
                  <a:cubicBezTo>
                    <a:pt x="1116" y="1165"/>
                    <a:pt x="1177" y="1204"/>
                    <a:pt x="1201" y="1204"/>
                  </a:cubicBezTo>
                  <a:cubicBezTo>
                    <a:pt x="1205" y="1204"/>
                    <a:pt x="1208" y="1203"/>
                    <a:pt x="1210" y="1202"/>
                  </a:cubicBezTo>
                  <a:cubicBezTo>
                    <a:pt x="1222" y="1185"/>
                    <a:pt x="1181" y="1124"/>
                    <a:pt x="1037" y="980"/>
                  </a:cubicBezTo>
                  <a:cubicBezTo>
                    <a:pt x="706" y="6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395;p14"/>
            <p:cNvSpPr/>
            <p:nvPr/>
          </p:nvSpPr>
          <p:spPr bwMode="auto">
            <a:xfrm>
              <a:off x="2579100" y="4032125"/>
              <a:ext cx="29650" cy="29025"/>
            </a:xfrm>
            <a:custGeom>
              <a:avLst/>
              <a:gdLst>
                <a:gd name="T0" fmla="*/ 9 w 1186"/>
                <a:gd name="T1" fmla="*/ 0 h 1161"/>
                <a:gd name="T2" fmla="*/ 9 w 1186"/>
                <a:gd name="T3" fmla="*/ 0 h 1161"/>
                <a:gd name="T4" fmla="*/ 956 w 1186"/>
                <a:gd name="T5" fmla="*/ 993 h 1161"/>
                <a:gd name="T6" fmla="*/ 1161 w 1186"/>
                <a:gd name="T7" fmla="*/ 1160 h 1161"/>
                <a:gd name="T8" fmla="*/ 1170 w 1186"/>
                <a:gd name="T9" fmla="*/ 1157 h 1161"/>
                <a:gd name="T10" fmla="*/ 1005 w 1186"/>
                <a:gd name="T11" fmla="*/ 943 h 1161"/>
                <a:gd name="T12" fmla="*/ 9 w 1186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6" h="116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632" y="677"/>
                    <a:pt x="956" y="993"/>
                  </a:cubicBezTo>
                  <a:cubicBezTo>
                    <a:pt x="1082" y="1118"/>
                    <a:pt x="1139" y="1160"/>
                    <a:pt x="1161" y="1160"/>
                  </a:cubicBezTo>
                  <a:cubicBezTo>
                    <a:pt x="1165" y="1160"/>
                    <a:pt x="1168" y="1159"/>
                    <a:pt x="1170" y="1157"/>
                  </a:cubicBezTo>
                  <a:cubicBezTo>
                    <a:pt x="1186" y="1144"/>
                    <a:pt x="1149" y="1087"/>
                    <a:pt x="1005" y="943"/>
                  </a:cubicBezTo>
                  <a:cubicBezTo>
                    <a:pt x="687" y="625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396;p14"/>
            <p:cNvSpPr/>
            <p:nvPr/>
          </p:nvSpPr>
          <p:spPr bwMode="auto">
            <a:xfrm>
              <a:off x="2580025" y="4033050"/>
              <a:ext cx="28625" cy="28075"/>
            </a:xfrm>
            <a:custGeom>
              <a:avLst/>
              <a:gdLst>
                <a:gd name="T0" fmla="*/ 5 w 1145"/>
                <a:gd name="T1" fmla="*/ 0 h 1123"/>
                <a:gd name="T2" fmla="*/ 5 w 1145"/>
                <a:gd name="T3" fmla="*/ 0 h 1123"/>
                <a:gd name="T4" fmla="*/ 919 w 1145"/>
                <a:gd name="T5" fmla="*/ 964 h 1123"/>
                <a:gd name="T6" fmla="*/ 1120 w 1145"/>
                <a:gd name="T7" fmla="*/ 1122 h 1123"/>
                <a:gd name="T8" fmla="*/ 1128 w 1145"/>
                <a:gd name="T9" fmla="*/ 1120 h 1123"/>
                <a:gd name="T10" fmla="*/ 968 w 1145"/>
                <a:gd name="T11" fmla="*/ 910 h 1123"/>
                <a:gd name="T12" fmla="*/ 5 w 1145"/>
                <a:gd name="T1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5" h="11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12" y="656"/>
                    <a:pt x="919" y="964"/>
                  </a:cubicBezTo>
                  <a:cubicBezTo>
                    <a:pt x="1043" y="1084"/>
                    <a:pt x="1097" y="1122"/>
                    <a:pt x="1120" y="1122"/>
                  </a:cubicBezTo>
                  <a:cubicBezTo>
                    <a:pt x="1123" y="1122"/>
                    <a:pt x="1126" y="1121"/>
                    <a:pt x="1128" y="1120"/>
                  </a:cubicBezTo>
                  <a:cubicBezTo>
                    <a:pt x="1145" y="1111"/>
                    <a:pt x="1108" y="1050"/>
                    <a:pt x="968" y="910"/>
                  </a:cubicBezTo>
                  <a:cubicBezTo>
                    <a:pt x="663" y="601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397;p14"/>
            <p:cNvSpPr/>
            <p:nvPr/>
          </p:nvSpPr>
          <p:spPr bwMode="auto">
            <a:xfrm>
              <a:off x="2580950" y="4033850"/>
              <a:ext cx="27700" cy="27475"/>
            </a:xfrm>
            <a:custGeom>
              <a:avLst/>
              <a:gdLst>
                <a:gd name="T0" fmla="*/ 5 w 1108"/>
                <a:gd name="T1" fmla="*/ 1 h 1099"/>
                <a:gd name="T2" fmla="*/ 5 w 1108"/>
                <a:gd name="T3" fmla="*/ 1 h 1099"/>
                <a:gd name="T4" fmla="*/ 886 w 1108"/>
                <a:gd name="T5" fmla="*/ 936 h 1099"/>
                <a:gd name="T6" fmla="*/ 1088 w 1108"/>
                <a:gd name="T7" fmla="*/ 1098 h 1099"/>
                <a:gd name="T8" fmla="*/ 1096 w 1108"/>
                <a:gd name="T9" fmla="*/ 1096 h 1099"/>
                <a:gd name="T10" fmla="*/ 940 w 1108"/>
                <a:gd name="T11" fmla="*/ 883 h 1099"/>
                <a:gd name="T12" fmla="*/ 5 w 1108"/>
                <a:gd name="T13" fmla="*/ 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8" h="10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91" y="632"/>
                    <a:pt x="886" y="936"/>
                  </a:cubicBezTo>
                  <a:cubicBezTo>
                    <a:pt x="1011" y="1060"/>
                    <a:pt x="1067" y="1098"/>
                    <a:pt x="1088" y="1098"/>
                  </a:cubicBezTo>
                  <a:cubicBezTo>
                    <a:pt x="1091" y="1098"/>
                    <a:pt x="1094" y="1097"/>
                    <a:pt x="1096" y="1096"/>
                  </a:cubicBezTo>
                  <a:cubicBezTo>
                    <a:pt x="1108" y="1079"/>
                    <a:pt x="1075" y="1022"/>
                    <a:pt x="940" y="883"/>
                  </a:cubicBezTo>
                  <a:cubicBezTo>
                    <a:pt x="637" y="5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398;p14"/>
            <p:cNvSpPr/>
            <p:nvPr/>
          </p:nvSpPr>
          <p:spPr bwMode="auto">
            <a:xfrm>
              <a:off x="2581975" y="4034875"/>
              <a:ext cx="26775" cy="26450"/>
            </a:xfrm>
            <a:custGeom>
              <a:avLst/>
              <a:gdLst>
                <a:gd name="T0" fmla="*/ 5 w 1071"/>
                <a:gd name="T1" fmla="*/ 1 h 1058"/>
                <a:gd name="T2" fmla="*/ 5 w 1071"/>
                <a:gd name="T3" fmla="*/ 1 h 1058"/>
                <a:gd name="T4" fmla="*/ 849 w 1071"/>
                <a:gd name="T5" fmla="*/ 899 h 1058"/>
                <a:gd name="T6" fmla="*/ 1047 w 1071"/>
                <a:gd name="T7" fmla="*/ 1058 h 1058"/>
                <a:gd name="T8" fmla="*/ 1055 w 1071"/>
                <a:gd name="T9" fmla="*/ 1055 h 1058"/>
                <a:gd name="T10" fmla="*/ 903 w 1071"/>
                <a:gd name="T11" fmla="*/ 850 h 1058"/>
                <a:gd name="T12" fmla="*/ 5 w 1071"/>
                <a:gd name="T13" fmla="*/ 1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1" h="10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58" y="608"/>
                    <a:pt x="849" y="899"/>
                  </a:cubicBezTo>
                  <a:cubicBezTo>
                    <a:pt x="972" y="1022"/>
                    <a:pt x="1026" y="1058"/>
                    <a:pt x="1047" y="1058"/>
                  </a:cubicBezTo>
                  <a:cubicBezTo>
                    <a:pt x="1050" y="1058"/>
                    <a:pt x="1053" y="1057"/>
                    <a:pt x="1055" y="1055"/>
                  </a:cubicBezTo>
                  <a:cubicBezTo>
                    <a:pt x="1071" y="1038"/>
                    <a:pt x="1034" y="981"/>
                    <a:pt x="903" y="850"/>
                  </a:cubicBezTo>
                  <a:cubicBezTo>
                    <a:pt x="613" y="56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399;p14"/>
            <p:cNvSpPr/>
            <p:nvPr/>
          </p:nvSpPr>
          <p:spPr bwMode="auto">
            <a:xfrm>
              <a:off x="2582900" y="4035800"/>
              <a:ext cx="25750" cy="25525"/>
            </a:xfrm>
            <a:custGeom>
              <a:avLst/>
              <a:gdLst>
                <a:gd name="T0" fmla="*/ 5 w 1030"/>
                <a:gd name="T1" fmla="*/ 1 h 1021"/>
                <a:gd name="T2" fmla="*/ 5 w 1030"/>
                <a:gd name="T3" fmla="*/ 1 h 1021"/>
                <a:gd name="T4" fmla="*/ 812 w 1030"/>
                <a:gd name="T5" fmla="*/ 866 h 1021"/>
                <a:gd name="T6" fmla="*/ 1004 w 1030"/>
                <a:gd name="T7" fmla="*/ 1021 h 1021"/>
                <a:gd name="T8" fmla="*/ 1013 w 1030"/>
                <a:gd name="T9" fmla="*/ 1018 h 1021"/>
                <a:gd name="T10" fmla="*/ 866 w 1030"/>
                <a:gd name="T11" fmla="*/ 817 h 1021"/>
                <a:gd name="T12" fmla="*/ 5 w 1030"/>
                <a:gd name="T13" fmla="*/ 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0" h="102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38" y="579"/>
                    <a:pt x="812" y="866"/>
                  </a:cubicBezTo>
                  <a:cubicBezTo>
                    <a:pt x="932" y="985"/>
                    <a:pt x="982" y="1021"/>
                    <a:pt x="1004" y="1021"/>
                  </a:cubicBezTo>
                  <a:cubicBezTo>
                    <a:pt x="1008" y="1021"/>
                    <a:pt x="1011" y="1020"/>
                    <a:pt x="1013" y="1018"/>
                  </a:cubicBezTo>
                  <a:cubicBezTo>
                    <a:pt x="1030" y="1001"/>
                    <a:pt x="997" y="948"/>
                    <a:pt x="866" y="817"/>
                  </a:cubicBezTo>
                  <a:cubicBezTo>
                    <a:pt x="588" y="53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400;p14"/>
            <p:cNvSpPr/>
            <p:nvPr/>
          </p:nvSpPr>
          <p:spPr bwMode="auto">
            <a:xfrm>
              <a:off x="2583725" y="4036725"/>
              <a:ext cx="24925" cy="24450"/>
            </a:xfrm>
            <a:custGeom>
              <a:avLst/>
              <a:gdLst>
                <a:gd name="T0" fmla="*/ 9 w 997"/>
                <a:gd name="T1" fmla="*/ 1 h 978"/>
                <a:gd name="T2" fmla="*/ 9 w 997"/>
                <a:gd name="T3" fmla="*/ 1 h 978"/>
                <a:gd name="T4" fmla="*/ 792 w 997"/>
                <a:gd name="T5" fmla="*/ 825 h 978"/>
                <a:gd name="T6" fmla="*/ 976 w 997"/>
                <a:gd name="T7" fmla="*/ 977 h 978"/>
                <a:gd name="T8" fmla="*/ 985 w 997"/>
                <a:gd name="T9" fmla="*/ 973 h 978"/>
                <a:gd name="T10" fmla="*/ 837 w 997"/>
                <a:gd name="T11" fmla="*/ 780 h 978"/>
                <a:gd name="T12" fmla="*/ 9 w 997"/>
                <a:gd name="T13" fmla="*/ 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7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521" y="558"/>
                    <a:pt x="792" y="825"/>
                  </a:cubicBezTo>
                  <a:cubicBezTo>
                    <a:pt x="900" y="940"/>
                    <a:pt x="956" y="977"/>
                    <a:pt x="976" y="977"/>
                  </a:cubicBezTo>
                  <a:cubicBezTo>
                    <a:pt x="980" y="977"/>
                    <a:pt x="983" y="975"/>
                    <a:pt x="985" y="973"/>
                  </a:cubicBezTo>
                  <a:cubicBezTo>
                    <a:pt x="997" y="956"/>
                    <a:pt x="964" y="907"/>
                    <a:pt x="837" y="780"/>
                  </a:cubicBezTo>
                  <a:cubicBezTo>
                    <a:pt x="567" y="51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401;p14"/>
            <p:cNvSpPr/>
            <p:nvPr/>
          </p:nvSpPr>
          <p:spPr bwMode="auto">
            <a:xfrm>
              <a:off x="2584650" y="4037550"/>
              <a:ext cx="23900" cy="23625"/>
            </a:xfrm>
            <a:custGeom>
              <a:avLst/>
              <a:gdLst>
                <a:gd name="T0" fmla="*/ 5 w 956"/>
                <a:gd name="T1" fmla="*/ 1 h 945"/>
                <a:gd name="T2" fmla="*/ 4 w 956"/>
                <a:gd name="T3" fmla="*/ 1 h 945"/>
                <a:gd name="T4" fmla="*/ 755 w 956"/>
                <a:gd name="T5" fmla="*/ 796 h 945"/>
                <a:gd name="T6" fmla="*/ 932 w 956"/>
                <a:gd name="T7" fmla="*/ 944 h 945"/>
                <a:gd name="T8" fmla="*/ 943 w 956"/>
                <a:gd name="T9" fmla="*/ 940 h 945"/>
                <a:gd name="T10" fmla="*/ 800 w 956"/>
                <a:gd name="T11" fmla="*/ 751 h 945"/>
                <a:gd name="T12" fmla="*/ 5 w 956"/>
                <a:gd name="T13" fmla="*/ 1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6" h="945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496" y="542"/>
                    <a:pt x="755" y="796"/>
                  </a:cubicBezTo>
                  <a:cubicBezTo>
                    <a:pt x="863" y="908"/>
                    <a:pt x="910" y="944"/>
                    <a:pt x="932" y="944"/>
                  </a:cubicBezTo>
                  <a:cubicBezTo>
                    <a:pt x="937" y="944"/>
                    <a:pt x="941" y="942"/>
                    <a:pt x="943" y="940"/>
                  </a:cubicBezTo>
                  <a:cubicBezTo>
                    <a:pt x="956" y="923"/>
                    <a:pt x="927" y="878"/>
                    <a:pt x="800" y="751"/>
                  </a:cubicBezTo>
                  <a:cubicBezTo>
                    <a:pt x="547" y="49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402;p14"/>
            <p:cNvSpPr/>
            <p:nvPr/>
          </p:nvSpPr>
          <p:spPr bwMode="auto">
            <a:xfrm>
              <a:off x="2585575" y="4038475"/>
              <a:ext cx="22975" cy="22650"/>
            </a:xfrm>
            <a:custGeom>
              <a:avLst/>
              <a:gdLst>
                <a:gd name="T0" fmla="*/ 4 w 919"/>
                <a:gd name="T1" fmla="*/ 0 h 906"/>
                <a:gd name="T2" fmla="*/ 4 w 919"/>
                <a:gd name="T3" fmla="*/ 0 h 906"/>
                <a:gd name="T4" fmla="*/ 718 w 919"/>
                <a:gd name="T5" fmla="*/ 767 h 906"/>
                <a:gd name="T6" fmla="*/ 894 w 919"/>
                <a:gd name="T7" fmla="*/ 906 h 906"/>
                <a:gd name="T8" fmla="*/ 902 w 919"/>
                <a:gd name="T9" fmla="*/ 903 h 906"/>
                <a:gd name="T10" fmla="*/ 763 w 919"/>
                <a:gd name="T11" fmla="*/ 718 h 906"/>
                <a:gd name="T12" fmla="*/ 4 w 919"/>
                <a:gd name="T13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9" h="90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472" y="513"/>
                    <a:pt x="718" y="767"/>
                  </a:cubicBezTo>
                  <a:cubicBezTo>
                    <a:pt x="825" y="874"/>
                    <a:pt x="874" y="906"/>
                    <a:pt x="894" y="906"/>
                  </a:cubicBezTo>
                  <a:cubicBezTo>
                    <a:pt x="898" y="906"/>
                    <a:pt x="900" y="905"/>
                    <a:pt x="902" y="903"/>
                  </a:cubicBezTo>
                  <a:cubicBezTo>
                    <a:pt x="919" y="894"/>
                    <a:pt x="886" y="841"/>
                    <a:pt x="763" y="718"/>
                  </a:cubicBezTo>
                  <a:cubicBezTo>
                    <a:pt x="518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403;p14"/>
            <p:cNvSpPr/>
            <p:nvPr/>
          </p:nvSpPr>
          <p:spPr bwMode="auto">
            <a:xfrm>
              <a:off x="2586500" y="4039400"/>
              <a:ext cx="22050" cy="21625"/>
            </a:xfrm>
            <a:custGeom>
              <a:avLst/>
              <a:gdLst>
                <a:gd name="T0" fmla="*/ 4 w 882"/>
                <a:gd name="T1" fmla="*/ 0 h 865"/>
                <a:gd name="T2" fmla="*/ 4 w 882"/>
                <a:gd name="T3" fmla="*/ 0 h 865"/>
                <a:gd name="T4" fmla="*/ 689 w 882"/>
                <a:gd name="T5" fmla="*/ 722 h 865"/>
                <a:gd name="T6" fmla="*/ 863 w 882"/>
                <a:gd name="T7" fmla="*/ 865 h 865"/>
                <a:gd name="T8" fmla="*/ 869 w 882"/>
                <a:gd name="T9" fmla="*/ 862 h 865"/>
                <a:gd name="T10" fmla="*/ 730 w 882"/>
                <a:gd name="T11" fmla="*/ 681 h 865"/>
                <a:gd name="T12" fmla="*/ 4 w 882"/>
                <a:gd name="T13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2" h="86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451" y="492"/>
                    <a:pt x="689" y="722"/>
                  </a:cubicBezTo>
                  <a:cubicBezTo>
                    <a:pt x="799" y="833"/>
                    <a:pt x="846" y="865"/>
                    <a:pt x="863" y="865"/>
                  </a:cubicBezTo>
                  <a:cubicBezTo>
                    <a:pt x="866" y="865"/>
                    <a:pt x="868" y="863"/>
                    <a:pt x="869" y="862"/>
                  </a:cubicBezTo>
                  <a:cubicBezTo>
                    <a:pt x="882" y="853"/>
                    <a:pt x="853" y="804"/>
                    <a:pt x="730" y="681"/>
                  </a:cubicBezTo>
                  <a:cubicBezTo>
                    <a:pt x="493" y="448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404;p14"/>
            <p:cNvSpPr/>
            <p:nvPr/>
          </p:nvSpPr>
          <p:spPr bwMode="auto">
            <a:xfrm>
              <a:off x="2587300" y="4040325"/>
              <a:ext cx="21250" cy="20700"/>
            </a:xfrm>
            <a:custGeom>
              <a:avLst/>
              <a:gdLst>
                <a:gd name="T0" fmla="*/ 13 w 850"/>
                <a:gd name="T1" fmla="*/ 0 h 828"/>
                <a:gd name="T2" fmla="*/ 13 w 850"/>
                <a:gd name="T3" fmla="*/ 0 h 828"/>
                <a:gd name="T4" fmla="*/ 661 w 850"/>
                <a:gd name="T5" fmla="*/ 693 h 828"/>
                <a:gd name="T6" fmla="*/ 831 w 850"/>
                <a:gd name="T7" fmla="*/ 828 h 828"/>
                <a:gd name="T8" fmla="*/ 837 w 850"/>
                <a:gd name="T9" fmla="*/ 825 h 828"/>
                <a:gd name="T10" fmla="*/ 706 w 850"/>
                <a:gd name="T11" fmla="*/ 652 h 828"/>
                <a:gd name="T12" fmla="*/ 13 w 850"/>
                <a:gd name="T13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0" h="828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9"/>
                    <a:pt x="431" y="468"/>
                    <a:pt x="661" y="693"/>
                  </a:cubicBezTo>
                  <a:cubicBezTo>
                    <a:pt x="768" y="797"/>
                    <a:pt x="814" y="828"/>
                    <a:pt x="831" y="828"/>
                  </a:cubicBezTo>
                  <a:cubicBezTo>
                    <a:pt x="834" y="828"/>
                    <a:pt x="836" y="826"/>
                    <a:pt x="837" y="825"/>
                  </a:cubicBezTo>
                  <a:cubicBezTo>
                    <a:pt x="850" y="812"/>
                    <a:pt x="821" y="767"/>
                    <a:pt x="706" y="652"/>
                  </a:cubicBezTo>
                  <a:cubicBezTo>
                    <a:pt x="482" y="420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405;p14"/>
            <p:cNvSpPr/>
            <p:nvPr/>
          </p:nvSpPr>
          <p:spPr bwMode="auto">
            <a:xfrm>
              <a:off x="2588325" y="4041350"/>
              <a:ext cx="20325" cy="19675"/>
            </a:xfrm>
            <a:custGeom>
              <a:avLst/>
              <a:gdLst>
                <a:gd name="T0" fmla="*/ 9 w 813"/>
                <a:gd name="T1" fmla="*/ 0 h 787"/>
                <a:gd name="T2" fmla="*/ 9 w 813"/>
                <a:gd name="T3" fmla="*/ 0 h 787"/>
                <a:gd name="T4" fmla="*/ 628 w 813"/>
                <a:gd name="T5" fmla="*/ 656 h 787"/>
                <a:gd name="T6" fmla="*/ 790 w 813"/>
                <a:gd name="T7" fmla="*/ 787 h 787"/>
                <a:gd name="T8" fmla="*/ 796 w 813"/>
                <a:gd name="T9" fmla="*/ 784 h 787"/>
                <a:gd name="T10" fmla="*/ 669 w 813"/>
                <a:gd name="T11" fmla="*/ 615 h 787"/>
                <a:gd name="T12" fmla="*/ 9 w 813"/>
                <a:gd name="T1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3" h="7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407" y="439"/>
                    <a:pt x="628" y="656"/>
                  </a:cubicBezTo>
                  <a:cubicBezTo>
                    <a:pt x="728" y="756"/>
                    <a:pt x="773" y="787"/>
                    <a:pt x="790" y="787"/>
                  </a:cubicBezTo>
                  <a:cubicBezTo>
                    <a:pt x="793" y="787"/>
                    <a:pt x="795" y="785"/>
                    <a:pt x="796" y="784"/>
                  </a:cubicBezTo>
                  <a:cubicBezTo>
                    <a:pt x="813" y="771"/>
                    <a:pt x="788" y="734"/>
                    <a:pt x="669" y="615"/>
                  </a:cubicBezTo>
                  <a:cubicBezTo>
                    <a:pt x="449" y="399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406;p14"/>
            <p:cNvSpPr/>
            <p:nvPr/>
          </p:nvSpPr>
          <p:spPr bwMode="auto">
            <a:xfrm>
              <a:off x="2589250" y="4042275"/>
              <a:ext cx="19300" cy="18750"/>
            </a:xfrm>
            <a:custGeom>
              <a:avLst/>
              <a:gdLst>
                <a:gd name="T0" fmla="*/ 5 w 772"/>
                <a:gd name="T1" fmla="*/ 0 h 750"/>
                <a:gd name="T2" fmla="*/ 5 w 772"/>
                <a:gd name="T3" fmla="*/ 0 h 750"/>
                <a:gd name="T4" fmla="*/ 595 w 772"/>
                <a:gd name="T5" fmla="*/ 619 h 750"/>
                <a:gd name="T6" fmla="*/ 753 w 772"/>
                <a:gd name="T7" fmla="*/ 750 h 750"/>
                <a:gd name="T8" fmla="*/ 759 w 772"/>
                <a:gd name="T9" fmla="*/ 747 h 750"/>
                <a:gd name="T10" fmla="*/ 632 w 772"/>
                <a:gd name="T11" fmla="*/ 582 h 750"/>
                <a:gd name="T12" fmla="*/ 5 w 772"/>
                <a:gd name="T1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2" h="75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82" y="414"/>
                    <a:pt x="595" y="619"/>
                  </a:cubicBezTo>
                  <a:cubicBezTo>
                    <a:pt x="695" y="719"/>
                    <a:pt x="737" y="750"/>
                    <a:pt x="753" y="750"/>
                  </a:cubicBezTo>
                  <a:cubicBezTo>
                    <a:pt x="756" y="750"/>
                    <a:pt x="758" y="748"/>
                    <a:pt x="759" y="747"/>
                  </a:cubicBezTo>
                  <a:cubicBezTo>
                    <a:pt x="772" y="738"/>
                    <a:pt x="743" y="697"/>
                    <a:pt x="632" y="582"/>
                  </a:cubicBezTo>
                  <a:cubicBezTo>
                    <a:pt x="425" y="380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407;p14"/>
            <p:cNvSpPr/>
            <p:nvPr/>
          </p:nvSpPr>
          <p:spPr bwMode="auto">
            <a:xfrm>
              <a:off x="2590175" y="4043075"/>
              <a:ext cx="18175" cy="18075"/>
            </a:xfrm>
            <a:custGeom>
              <a:avLst/>
              <a:gdLst>
                <a:gd name="T0" fmla="*/ 5 w 727"/>
                <a:gd name="T1" fmla="*/ 1 h 723"/>
                <a:gd name="T2" fmla="*/ 5 w 727"/>
                <a:gd name="T3" fmla="*/ 1 h 723"/>
                <a:gd name="T4" fmla="*/ 554 w 727"/>
                <a:gd name="T5" fmla="*/ 596 h 723"/>
                <a:gd name="T6" fmla="*/ 710 w 727"/>
                <a:gd name="T7" fmla="*/ 722 h 723"/>
                <a:gd name="T8" fmla="*/ 718 w 727"/>
                <a:gd name="T9" fmla="*/ 719 h 723"/>
                <a:gd name="T10" fmla="*/ 595 w 727"/>
                <a:gd name="T11" fmla="*/ 555 h 723"/>
                <a:gd name="T12" fmla="*/ 5 w 727"/>
                <a:gd name="T13" fmla="*/ 1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7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57" y="395"/>
                    <a:pt x="554" y="596"/>
                  </a:cubicBezTo>
                  <a:cubicBezTo>
                    <a:pt x="652" y="694"/>
                    <a:pt x="692" y="722"/>
                    <a:pt x="710" y="722"/>
                  </a:cubicBezTo>
                  <a:cubicBezTo>
                    <a:pt x="713" y="722"/>
                    <a:pt x="716" y="721"/>
                    <a:pt x="718" y="719"/>
                  </a:cubicBezTo>
                  <a:cubicBezTo>
                    <a:pt x="727" y="706"/>
                    <a:pt x="706" y="669"/>
                    <a:pt x="595" y="555"/>
                  </a:cubicBezTo>
                  <a:cubicBezTo>
                    <a:pt x="400" y="35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408;p14"/>
            <p:cNvSpPr/>
            <p:nvPr/>
          </p:nvSpPr>
          <p:spPr bwMode="auto">
            <a:xfrm>
              <a:off x="2591100" y="4044000"/>
              <a:ext cx="17250" cy="17000"/>
            </a:xfrm>
            <a:custGeom>
              <a:avLst/>
              <a:gdLst>
                <a:gd name="T0" fmla="*/ 5 w 690"/>
                <a:gd name="T1" fmla="*/ 1 h 680"/>
                <a:gd name="T2" fmla="*/ 5 w 690"/>
                <a:gd name="T3" fmla="*/ 1 h 680"/>
                <a:gd name="T4" fmla="*/ 521 w 690"/>
                <a:gd name="T5" fmla="*/ 559 h 680"/>
                <a:gd name="T6" fmla="*/ 674 w 690"/>
                <a:gd name="T7" fmla="*/ 680 h 680"/>
                <a:gd name="T8" fmla="*/ 681 w 690"/>
                <a:gd name="T9" fmla="*/ 678 h 680"/>
                <a:gd name="T10" fmla="*/ 562 w 690"/>
                <a:gd name="T11" fmla="*/ 518 h 680"/>
                <a:gd name="T12" fmla="*/ 5 w 690"/>
                <a:gd name="T13" fmla="*/ 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68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37" y="370"/>
                    <a:pt x="521" y="559"/>
                  </a:cubicBezTo>
                  <a:cubicBezTo>
                    <a:pt x="619" y="656"/>
                    <a:pt x="657" y="680"/>
                    <a:pt x="674" y="680"/>
                  </a:cubicBezTo>
                  <a:cubicBezTo>
                    <a:pt x="677" y="680"/>
                    <a:pt x="679" y="679"/>
                    <a:pt x="681" y="678"/>
                  </a:cubicBezTo>
                  <a:cubicBezTo>
                    <a:pt x="690" y="665"/>
                    <a:pt x="669" y="624"/>
                    <a:pt x="562" y="518"/>
                  </a:cubicBezTo>
                  <a:cubicBezTo>
                    <a:pt x="375" y="33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409;p14"/>
            <p:cNvSpPr/>
            <p:nvPr/>
          </p:nvSpPr>
          <p:spPr bwMode="auto">
            <a:xfrm>
              <a:off x="2591925" y="4044925"/>
              <a:ext cx="16425" cy="16100"/>
            </a:xfrm>
            <a:custGeom>
              <a:avLst/>
              <a:gdLst>
                <a:gd name="T0" fmla="*/ 9 w 657"/>
                <a:gd name="T1" fmla="*/ 1 h 644"/>
                <a:gd name="T2" fmla="*/ 9 w 657"/>
                <a:gd name="T3" fmla="*/ 1 h 644"/>
                <a:gd name="T4" fmla="*/ 492 w 657"/>
                <a:gd name="T5" fmla="*/ 522 h 644"/>
                <a:gd name="T6" fmla="*/ 640 w 657"/>
                <a:gd name="T7" fmla="*/ 644 h 644"/>
                <a:gd name="T8" fmla="*/ 648 w 657"/>
                <a:gd name="T9" fmla="*/ 641 h 644"/>
                <a:gd name="T10" fmla="*/ 529 w 657"/>
                <a:gd name="T11" fmla="*/ 489 h 644"/>
                <a:gd name="T12" fmla="*/ 9 w 657"/>
                <a:gd name="T13" fmla="*/ 1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64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320" y="349"/>
                    <a:pt x="492" y="522"/>
                  </a:cubicBezTo>
                  <a:cubicBezTo>
                    <a:pt x="587" y="616"/>
                    <a:pt x="623" y="644"/>
                    <a:pt x="640" y="644"/>
                  </a:cubicBezTo>
                  <a:cubicBezTo>
                    <a:pt x="643" y="644"/>
                    <a:pt x="646" y="643"/>
                    <a:pt x="648" y="641"/>
                  </a:cubicBezTo>
                  <a:cubicBezTo>
                    <a:pt x="657" y="632"/>
                    <a:pt x="636" y="595"/>
                    <a:pt x="529" y="489"/>
                  </a:cubicBezTo>
                  <a:cubicBezTo>
                    <a:pt x="358" y="31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410;p14"/>
            <p:cNvSpPr/>
            <p:nvPr/>
          </p:nvSpPr>
          <p:spPr bwMode="auto">
            <a:xfrm>
              <a:off x="2592850" y="4045850"/>
              <a:ext cx="15400" cy="15050"/>
            </a:xfrm>
            <a:custGeom>
              <a:avLst/>
              <a:gdLst>
                <a:gd name="T0" fmla="*/ 5 w 616"/>
                <a:gd name="T1" fmla="*/ 1 h 602"/>
                <a:gd name="T2" fmla="*/ 4 w 616"/>
                <a:gd name="T3" fmla="*/ 1 h 602"/>
                <a:gd name="T4" fmla="*/ 455 w 616"/>
                <a:gd name="T5" fmla="*/ 485 h 602"/>
                <a:gd name="T6" fmla="*/ 600 w 616"/>
                <a:gd name="T7" fmla="*/ 601 h 602"/>
                <a:gd name="T8" fmla="*/ 607 w 616"/>
                <a:gd name="T9" fmla="*/ 599 h 602"/>
                <a:gd name="T10" fmla="*/ 492 w 616"/>
                <a:gd name="T11" fmla="*/ 452 h 602"/>
                <a:gd name="T12" fmla="*/ 5 w 616"/>
                <a:gd name="T13" fmla="*/ 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602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9"/>
                    <a:pt x="291" y="321"/>
                    <a:pt x="455" y="485"/>
                  </a:cubicBezTo>
                  <a:cubicBezTo>
                    <a:pt x="549" y="578"/>
                    <a:pt x="584" y="601"/>
                    <a:pt x="600" y="601"/>
                  </a:cubicBezTo>
                  <a:cubicBezTo>
                    <a:pt x="603" y="601"/>
                    <a:pt x="605" y="601"/>
                    <a:pt x="607" y="599"/>
                  </a:cubicBezTo>
                  <a:cubicBezTo>
                    <a:pt x="615" y="587"/>
                    <a:pt x="595" y="554"/>
                    <a:pt x="492" y="452"/>
                  </a:cubicBezTo>
                  <a:cubicBezTo>
                    <a:pt x="331" y="286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411;p14"/>
            <p:cNvSpPr/>
            <p:nvPr/>
          </p:nvSpPr>
          <p:spPr bwMode="auto">
            <a:xfrm>
              <a:off x="2593775" y="4046675"/>
              <a:ext cx="14575" cy="14225"/>
            </a:xfrm>
            <a:custGeom>
              <a:avLst/>
              <a:gdLst>
                <a:gd name="T0" fmla="*/ 9 w 583"/>
                <a:gd name="T1" fmla="*/ 0 h 569"/>
                <a:gd name="T2" fmla="*/ 8 w 583"/>
                <a:gd name="T3" fmla="*/ 1 h 569"/>
                <a:gd name="T4" fmla="*/ 431 w 583"/>
                <a:gd name="T5" fmla="*/ 460 h 569"/>
                <a:gd name="T6" fmla="*/ 567 w 583"/>
                <a:gd name="T7" fmla="*/ 568 h 569"/>
                <a:gd name="T8" fmla="*/ 574 w 583"/>
                <a:gd name="T9" fmla="*/ 566 h 569"/>
                <a:gd name="T10" fmla="*/ 468 w 583"/>
                <a:gd name="T11" fmla="*/ 423 h 569"/>
                <a:gd name="T12" fmla="*/ 9 w 583"/>
                <a:gd name="T1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569" extrusionOk="0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0" y="13"/>
                    <a:pt x="271" y="304"/>
                    <a:pt x="431" y="460"/>
                  </a:cubicBezTo>
                  <a:cubicBezTo>
                    <a:pt x="517" y="546"/>
                    <a:pt x="551" y="568"/>
                    <a:pt x="567" y="568"/>
                  </a:cubicBezTo>
                  <a:cubicBezTo>
                    <a:pt x="570" y="568"/>
                    <a:pt x="572" y="568"/>
                    <a:pt x="574" y="566"/>
                  </a:cubicBezTo>
                  <a:cubicBezTo>
                    <a:pt x="583" y="554"/>
                    <a:pt x="570" y="525"/>
                    <a:pt x="468" y="423"/>
                  </a:cubicBezTo>
                  <a:cubicBezTo>
                    <a:pt x="309" y="268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412;p14"/>
            <p:cNvSpPr/>
            <p:nvPr/>
          </p:nvSpPr>
          <p:spPr bwMode="auto">
            <a:xfrm>
              <a:off x="2594700" y="4047700"/>
              <a:ext cx="13550" cy="13300"/>
            </a:xfrm>
            <a:custGeom>
              <a:avLst/>
              <a:gdLst>
                <a:gd name="T0" fmla="*/ 8 w 542"/>
                <a:gd name="T1" fmla="*/ 0 h 532"/>
                <a:gd name="T2" fmla="*/ 8 w 542"/>
                <a:gd name="T3" fmla="*/ 1 h 532"/>
                <a:gd name="T4" fmla="*/ 398 w 542"/>
                <a:gd name="T5" fmla="*/ 423 h 532"/>
                <a:gd name="T6" fmla="*/ 530 w 542"/>
                <a:gd name="T7" fmla="*/ 532 h 532"/>
                <a:gd name="T8" fmla="*/ 537 w 542"/>
                <a:gd name="T9" fmla="*/ 530 h 532"/>
                <a:gd name="T10" fmla="*/ 431 w 542"/>
                <a:gd name="T11" fmla="*/ 390 h 532"/>
                <a:gd name="T12" fmla="*/ 8 w 542"/>
                <a:gd name="T1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532" extrusionOk="0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0" y="5"/>
                    <a:pt x="250" y="275"/>
                    <a:pt x="398" y="423"/>
                  </a:cubicBezTo>
                  <a:cubicBezTo>
                    <a:pt x="484" y="509"/>
                    <a:pt x="515" y="532"/>
                    <a:pt x="530" y="532"/>
                  </a:cubicBezTo>
                  <a:cubicBezTo>
                    <a:pt x="533" y="532"/>
                    <a:pt x="535" y="531"/>
                    <a:pt x="537" y="530"/>
                  </a:cubicBezTo>
                  <a:cubicBezTo>
                    <a:pt x="541" y="517"/>
                    <a:pt x="525" y="488"/>
                    <a:pt x="431" y="390"/>
                  </a:cubicBezTo>
                  <a:cubicBezTo>
                    <a:pt x="288" y="24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413;p14"/>
            <p:cNvSpPr/>
            <p:nvPr/>
          </p:nvSpPr>
          <p:spPr bwMode="auto">
            <a:xfrm>
              <a:off x="2595725" y="4048625"/>
              <a:ext cx="12525" cy="12275"/>
            </a:xfrm>
            <a:custGeom>
              <a:avLst/>
              <a:gdLst>
                <a:gd name="T0" fmla="*/ 4 w 501"/>
                <a:gd name="T1" fmla="*/ 0 h 491"/>
                <a:gd name="T2" fmla="*/ 4 w 501"/>
                <a:gd name="T3" fmla="*/ 0 h 491"/>
                <a:gd name="T4" fmla="*/ 357 w 501"/>
                <a:gd name="T5" fmla="*/ 386 h 491"/>
                <a:gd name="T6" fmla="*/ 485 w 501"/>
                <a:gd name="T7" fmla="*/ 490 h 491"/>
                <a:gd name="T8" fmla="*/ 492 w 501"/>
                <a:gd name="T9" fmla="*/ 488 h 491"/>
                <a:gd name="T10" fmla="*/ 390 w 501"/>
                <a:gd name="T11" fmla="*/ 353 h 491"/>
                <a:gd name="T12" fmla="*/ 4 w 501"/>
                <a:gd name="T1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49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226" y="251"/>
                    <a:pt x="357" y="386"/>
                  </a:cubicBezTo>
                  <a:cubicBezTo>
                    <a:pt x="440" y="469"/>
                    <a:pt x="470" y="490"/>
                    <a:pt x="485" y="490"/>
                  </a:cubicBezTo>
                  <a:cubicBezTo>
                    <a:pt x="488" y="490"/>
                    <a:pt x="490" y="490"/>
                    <a:pt x="492" y="488"/>
                  </a:cubicBezTo>
                  <a:cubicBezTo>
                    <a:pt x="500" y="476"/>
                    <a:pt x="484" y="451"/>
                    <a:pt x="390" y="353"/>
                  </a:cubicBezTo>
                  <a:cubicBezTo>
                    <a:pt x="256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414;p14"/>
            <p:cNvSpPr/>
            <p:nvPr/>
          </p:nvSpPr>
          <p:spPr bwMode="auto">
            <a:xfrm>
              <a:off x="2596525" y="4049550"/>
              <a:ext cx="11725" cy="11350"/>
            </a:xfrm>
            <a:custGeom>
              <a:avLst/>
              <a:gdLst>
                <a:gd name="T0" fmla="*/ 9 w 469"/>
                <a:gd name="T1" fmla="*/ 0 h 454"/>
                <a:gd name="T2" fmla="*/ 9 w 469"/>
                <a:gd name="T3" fmla="*/ 0 h 454"/>
                <a:gd name="T4" fmla="*/ 329 w 469"/>
                <a:gd name="T5" fmla="*/ 353 h 454"/>
                <a:gd name="T6" fmla="*/ 453 w 469"/>
                <a:gd name="T7" fmla="*/ 454 h 454"/>
                <a:gd name="T8" fmla="*/ 460 w 469"/>
                <a:gd name="T9" fmla="*/ 451 h 454"/>
                <a:gd name="T10" fmla="*/ 362 w 469"/>
                <a:gd name="T11" fmla="*/ 324 h 454"/>
                <a:gd name="T12" fmla="*/ 9 w 469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45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06" y="226"/>
                    <a:pt x="329" y="353"/>
                  </a:cubicBezTo>
                  <a:cubicBezTo>
                    <a:pt x="408" y="432"/>
                    <a:pt x="438" y="454"/>
                    <a:pt x="453" y="454"/>
                  </a:cubicBezTo>
                  <a:cubicBezTo>
                    <a:pt x="456" y="454"/>
                    <a:pt x="458" y="453"/>
                    <a:pt x="460" y="451"/>
                  </a:cubicBezTo>
                  <a:cubicBezTo>
                    <a:pt x="468" y="447"/>
                    <a:pt x="452" y="414"/>
                    <a:pt x="362" y="324"/>
                  </a:cubicBezTo>
                  <a:cubicBezTo>
                    <a:pt x="240" y="202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415;p14"/>
            <p:cNvSpPr/>
            <p:nvPr/>
          </p:nvSpPr>
          <p:spPr bwMode="auto">
            <a:xfrm>
              <a:off x="2597450" y="4050375"/>
              <a:ext cx="10700" cy="10350"/>
            </a:xfrm>
            <a:custGeom>
              <a:avLst/>
              <a:gdLst>
                <a:gd name="T0" fmla="*/ 5 w 428"/>
                <a:gd name="T1" fmla="*/ 0 h 414"/>
                <a:gd name="T2" fmla="*/ 5 w 428"/>
                <a:gd name="T3" fmla="*/ 0 h 414"/>
                <a:gd name="T4" fmla="*/ 300 w 428"/>
                <a:gd name="T5" fmla="*/ 316 h 414"/>
                <a:gd name="T6" fmla="*/ 415 w 428"/>
                <a:gd name="T7" fmla="*/ 414 h 414"/>
                <a:gd name="T8" fmla="*/ 423 w 428"/>
                <a:gd name="T9" fmla="*/ 410 h 414"/>
                <a:gd name="T10" fmla="*/ 325 w 428"/>
                <a:gd name="T11" fmla="*/ 287 h 414"/>
                <a:gd name="T12" fmla="*/ 5 w 428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41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81" y="205"/>
                    <a:pt x="300" y="316"/>
                  </a:cubicBezTo>
                  <a:cubicBezTo>
                    <a:pt x="374" y="389"/>
                    <a:pt x="401" y="414"/>
                    <a:pt x="415" y="414"/>
                  </a:cubicBezTo>
                  <a:cubicBezTo>
                    <a:pt x="418" y="414"/>
                    <a:pt x="421" y="413"/>
                    <a:pt x="423" y="410"/>
                  </a:cubicBezTo>
                  <a:cubicBezTo>
                    <a:pt x="427" y="406"/>
                    <a:pt x="415" y="381"/>
                    <a:pt x="325" y="287"/>
                  </a:cubicBezTo>
                  <a:cubicBezTo>
                    <a:pt x="211" y="178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416;p14"/>
            <p:cNvSpPr/>
            <p:nvPr/>
          </p:nvSpPr>
          <p:spPr bwMode="auto">
            <a:xfrm>
              <a:off x="2598375" y="4051275"/>
              <a:ext cx="9775" cy="9525"/>
            </a:xfrm>
            <a:custGeom>
              <a:avLst/>
              <a:gdLst>
                <a:gd name="T0" fmla="*/ 5 w 391"/>
                <a:gd name="T1" fmla="*/ 1 h 381"/>
                <a:gd name="T2" fmla="*/ 5 w 391"/>
                <a:gd name="T3" fmla="*/ 1 h 381"/>
                <a:gd name="T4" fmla="*/ 267 w 391"/>
                <a:gd name="T5" fmla="*/ 284 h 381"/>
                <a:gd name="T6" fmla="*/ 380 w 391"/>
                <a:gd name="T7" fmla="*/ 380 h 381"/>
                <a:gd name="T8" fmla="*/ 386 w 391"/>
                <a:gd name="T9" fmla="*/ 378 h 381"/>
                <a:gd name="T10" fmla="*/ 292 w 391"/>
                <a:gd name="T11" fmla="*/ 259 h 381"/>
                <a:gd name="T12" fmla="*/ 5 w 391"/>
                <a:gd name="T13" fmla="*/ 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3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61" y="181"/>
                    <a:pt x="267" y="284"/>
                  </a:cubicBezTo>
                  <a:cubicBezTo>
                    <a:pt x="341" y="357"/>
                    <a:pt x="366" y="380"/>
                    <a:pt x="380" y="380"/>
                  </a:cubicBezTo>
                  <a:cubicBezTo>
                    <a:pt x="382" y="380"/>
                    <a:pt x="384" y="380"/>
                    <a:pt x="386" y="378"/>
                  </a:cubicBezTo>
                  <a:cubicBezTo>
                    <a:pt x="390" y="370"/>
                    <a:pt x="378" y="345"/>
                    <a:pt x="292" y="259"/>
                  </a:cubicBezTo>
                  <a:cubicBezTo>
                    <a:pt x="187" y="15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417;p14"/>
            <p:cNvSpPr/>
            <p:nvPr/>
          </p:nvSpPr>
          <p:spPr bwMode="auto">
            <a:xfrm>
              <a:off x="2599300" y="4052200"/>
              <a:ext cx="8850" cy="8700"/>
            </a:xfrm>
            <a:custGeom>
              <a:avLst/>
              <a:gdLst>
                <a:gd name="T0" fmla="*/ 5 w 354"/>
                <a:gd name="T1" fmla="*/ 1 h 348"/>
                <a:gd name="T2" fmla="*/ 5 w 354"/>
                <a:gd name="T3" fmla="*/ 1 h 348"/>
                <a:gd name="T4" fmla="*/ 226 w 354"/>
                <a:gd name="T5" fmla="*/ 259 h 348"/>
                <a:gd name="T6" fmla="*/ 335 w 354"/>
                <a:gd name="T7" fmla="*/ 348 h 348"/>
                <a:gd name="T8" fmla="*/ 341 w 354"/>
                <a:gd name="T9" fmla="*/ 345 h 348"/>
                <a:gd name="T10" fmla="*/ 255 w 354"/>
                <a:gd name="T11" fmla="*/ 226 h 348"/>
                <a:gd name="T12" fmla="*/ 5 w 354"/>
                <a:gd name="T13" fmla="*/ 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34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36" y="161"/>
                    <a:pt x="226" y="259"/>
                  </a:cubicBezTo>
                  <a:cubicBezTo>
                    <a:pt x="296" y="329"/>
                    <a:pt x="323" y="348"/>
                    <a:pt x="335" y="348"/>
                  </a:cubicBezTo>
                  <a:cubicBezTo>
                    <a:pt x="338" y="348"/>
                    <a:pt x="339" y="347"/>
                    <a:pt x="341" y="345"/>
                  </a:cubicBezTo>
                  <a:cubicBezTo>
                    <a:pt x="353" y="333"/>
                    <a:pt x="341" y="313"/>
                    <a:pt x="255" y="226"/>
                  </a:cubicBezTo>
                  <a:cubicBezTo>
                    <a:pt x="166" y="130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418;p14"/>
            <p:cNvSpPr/>
            <p:nvPr/>
          </p:nvSpPr>
          <p:spPr bwMode="auto">
            <a:xfrm>
              <a:off x="2600125" y="4053125"/>
              <a:ext cx="8025" cy="7575"/>
            </a:xfrm>
            <a:custGeom>
              <a:avLst/>
              <a:gdLst>
                <a:gd name="T0" fmla="*/ 13 w 321"/>
                <a:gd name="T1" fmla="*/ 1 h 303"/>
                <a:gd name="T2" fmla="*/ 13 w 321"/>
                <a:gd name="T3" fmla="*/ 1 h 303"/>
                <a:gd name="T4" fmla="*/ 201 w 321"/>
                <a:gd name="T5" fmla="*/ 214 h 303"/>
                <a:gd name="T6" fmla="*/ 310 w 321"/>
                <a:gd name="T7" fmla="*/ 303 h 303"/>
                <a:gd name="T8" fmla="*/ 316 w 321"/>
                <a:gd name="T9" fmla="*/ 300 h 303"/>
                <a:gd name="T10" fmla="*/ 226 w 321"/>
                <a:gd name="T11" fmla="*/ 189 h 303"/>
                <a:gd name="T12" fmla="*/ 13 w 321"/>
                <a:gd name="T13" fmla="*/ 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03" extrusionOk="0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9"/>
                    <a:pt x="119" y="132"/>
                    <a:pt x="201" y="214"/>
                  </a:cubicBezTo>
                  <a:cubicBezTo>
                    <a:pt x="272" y="284"/>
                    <a:pt x="298" y="303"/>
                    <a:pt x="310" y="303"/>
                  </a:cubicBezTo>
                  <a:cubicBezTo>
                    <a:pt x="313" y="303"/>
                    <a:pt x="315" y="302"/>
                    <a:pt x="316" y="300"/>
                  </a:cubicBezTo>
                  <a:cubicBezTo>
                    <a:pt x="320" y="292"/>
                    <a:pt x="308" y="271"/>
                    <a:pt x="226" y="189"/>
                  </a:cubicBezTo>
                  <a:cubicBezTo>
                    <a:pt x="145" y="109"/>
                    <a:pt x="21" y="1"/>
                    <a:pt x="13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419;p14"/>
            <p:cNvSpPr/>
            <p:nvPr/>
          </p:nvSpPr>
          <p:spPr bwMode="auto">
            <a:xfrm>
              <a:off x="1559925" y="3984975"/>
              <a:ext cx="70750" cy="70075"/>
            </a:xfrm>
            <a:custGeom>
              <a:avLst/>
              <a:gdLst>
                <a:gd name="T0" fmla="*/ 0 w 2830"/>
                <a:gd name="T1" fmla="*/ 0 h 2803"/>
                <a:gd name="T2" fmla="*/ 0 w 2830"/>
                <a:gd name="T3" fmla="*/ 0 h 2803"/>
                <a:gd name="T4" fmla="*/ 2379 w 2830"/>
                <a:gd name="T5" fmla="*/ 2501 h 2803"/>
                <a:gd name="T6" fmla="*/ 2767 w 2830"/>
                <a:gd name="T7" fmla="*/ 2802 h 2803"/>
                <a:gd name="T8" fmla="*/ 2793 w 2830"/>
                <a:gd name="T9" fmla="*/ 2792 h 2803"/>
                <a:gd name="T10" fmla="*/ 2502 w 2830"/>
                <a:gd name="T11" fmla="*/ 2378 h 2803"/>
                <a:gd name="T12" fmla="*/ 0 w 2830"/>
                <a:gd name="T1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0" h="280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04" y="1726"/>
                    <a:pt x="2379" y="2501"/>
                  </a:cubicBezTo>
                  <a:cubicBezTo>
                    <a:pt x="2596" y="2722"/>
                    <a:pt x="2712" y="2802"/>
                    <a:pt x="2767" y="2802"/>
                  </a:cubicBezTo>
                  <a:cubicBezTo>
                    <a:pt x="2778" y="2802"/>
                    <a:pt x="2786" y="2799"/>
                    <a:pt x="2793" y="2792"/>
                  </a:cubicBezTo>
                  <a:cubicBezTo>
                    <a:pt x="2830" y="2764"/>
                    <a:pt x="2744" y="2616"/>
                    <a:pt x="2502" y="2378"/>
                  </a:cubicBezTo>
                  <a:cubicBezTo>
                    <a:pt x="1727" y="16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420;p14"/>
            <p:cNvSpPr/>
            <p:nvPr/>
          </p:nvSpPr>
          <p:spPr bwMode="auto">
            <a:xfrm>
              <a:off x="1560650" y="3985675"/>
              <a:ext cx="69825" cy="69375"/>
            </a:xfrm>
            <a:custGeom>
              <a:avLst/>
              <a:gdLst>
                <a:gd name="T0" fmla="*/ 0 w 2793"/>
                <a:gd name="T1" fmla="*/ 1 h 2775"/>
                <a:gd name="T2" fmla="*/ 0 w 2793"/>
                <a:gd name="T3" fmla="*/ 1 h 2775"/>
                <a:gd name="T4" fmla="*/ 2346 w 2793"/>
                <a:gd name="T5" fmla="*/ 2477 h 2775"/>
                <a:gd name="T6" fmla="*/ 2733 w 2793"/>
                <a:gd name="T7" fmla="*/ 2774 h 2775"/>
                <a:gd name="T8" fmla="*/ 2760 w 2793"/>
                <a:gd name="T9" fmla="*/ 2764 h 2775"/>
                <a:gd name="T10" fmla="*/ 2473 w 2793"/>
                <a:gd name="T11" fmla="*/ 2350 h 2775"/>
                <a:gd name="T12" fmla="*/ 0 w 2793"/>
                <a:gd name="T13" fmla="*/ 1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3" h="277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87" y="1715"/>
                    <a:pt x="2346" y="2477"/>
                  </a:cubicBezTo>
                  <a:cubicBezTo>
                    <a:pt x="2563" y="2695"/>
                    <a:pt x="2679" y="2774"/>
                    <a:pt x="2733" y="2774"/>
                  </a:cubicBezTo>
                  <a:cubicBezTo>
                    <a:pt x="2745" y="2774"/>
                    <a:pt x="2753" y="2771"/>
                    <a:pt x="2760" y="2764"/>
                  </a:cubicBezTo>
                  <a:cubicBezTo>
                    <a:pt x="2792" y="2728"/>
                    <a:pt x="2715" y="2588"/>
                    <a:pt x="2473" y="2350"/>
                  </a:cubicBezTo>
                  <a:cubicBezTo>
                    <a:pt x="1714" y="15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421;p14"/>
            <p:cNvSpPr/>
            <p:nvPr/>
          </p:nvSpPr>
          <p:spPr bwMode="auto">
            <a:xfrm>
              <a:off x="1561450" y="3986500"/>
              <a:ext cx="69225" cy="68550"/>
            </a:xfrm>
            <a:custGeom>
              <a:avLst/>
              <a:gdLst>
                <a:gd name="T0" fmla="*/ 1 w 2769"/>
                <a:gd name="T1" fmla="*/ 1 h 2742"/>
                <a:gd name="T2" fmla="*/ 2322 w 2769"/>
                <a:gd name="T3" fmla="*/ 2444 h 2742"/>
                <a:gd name="T4" fmla="*/ 2706 w 2769"/>
                <a:gd name="T5" fmla="*/ 2741 h 2742"/>
                <a:gd name="T6" fmla="*/ 2732 w 2769"/>
                <a:gd name="T7" fmla="*/ 2731 h 2742"/>
                <a:gd name="T8" fmla="*/ 2445 w 2769"/>
                <a:gd name="T9" fmla="*/ 2321 h 2742"/>
                <a:gd name="T10" fmla="*/ 1 w 2769"/>
                <a:gd name="T11" fmla="*/ 1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9" h="2742" extrusionOk="0">
                  <a:moveTo>
                    <a:pt x="1" y="1"/>
                  </a:moveTo>
                  <a:cubicBezTo>
                    <a:pt x="1" y="1"/>
                    <a:pt x="1567" y="1690"/>
                    <a:pt x="2322" y="2444"/>
                  </a:cubicBezTo>
                  <a:cubicBezTo>
                    <a:pt x="2539" y="2662"/>
                    <a:pt x="2652" y="2741"/>
                    <a:pt x="2706" y="2741"/>
                  </a:cubicBezTo>
                  <a:cubicBezTo>
                    <a:pt x="2717" y="2741"/>
                    <a:pt x="2725" y="2738"/>
                    <a:pt x="2732" y="2731"/>
                  </a:cubicBezTo>
                  <a:cubicBezTo>
                    <a:pt x="2769" y="2695"/>
                    <a:pt x="2687" y="2563"/>
                    <a:pt x="2445" y="2321"/>
                  </a:cubicBezTo>
                  <a:cubicBezTo>
                    <a:pt x="1690" y="15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422;p14"/>
            <p:cNvSpPr/>
            <p:nvPr/>
          </p:nvSpPr>
          <p:spPr bwMode="auto">
            <a:xfrm>
              <a:off x="1562175" y="3987225"/>
              <a:ext cx="68300" cy="67825"/>
            </a:xfrm>
            <a:custGeom>
              <a:avLst/>
              <a:gdLst>
                <a:gd name="T0" fmla="*/ 1 w 2732"/>
                <a:gd name="T1" fmla="*/ 0 h 2713"/>
                <a:gd name="T2" fmla="*/ 1 w 2732"/>
                <a:gd name="T3" fmla="*/ 0 h 2713"/>
                <a:gd name="T4" fmla="*/ 2293 w 2732"/>
                <a:gd name="T5" fmla="*/ 2420 h 2713"/>
                <a:gd name="T6" fmla="*/ 2672 w 2732"/>
                <a:gd name="T7" fmla="*/ 2712 h 2713"/>
                <a:gd name="T8" fmla="*/ 2699 w 2732"/>
                <a:gd name="T9" fmla="*/ 2702 h 2713"/>
                <a:gd name="T10" fmla="*/ 2416 w 2732"/>
                <a:gd name="T11" fmla="*/ 2297 h 2713"/>
                <a:gd name="T12" fmla="*/ 1 w 2732"/>
                <a:gd name="T13" fmla="*/ 0 h 2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2" h="27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1" y="1673"/>
                    <a:pt x="2293" y="2420"/>
                  </a:cubicBezTo>
                  <a:cubicBezTo>
                    <a:pt x="2503" y="2633"/>
                    <a:pt x="2618" y="2712"/>
                    <a:pt x="2672" y="2712"/>
                  </a:cubicBezTo>
                  <a:cubicBezTo>
                    <a:pt x="2684" y="2712"/>
                    <a:pt x="2692" y="2709"/>
                    <a:pt x="2699" y="2702"/>
                  </a:cubicBezTo>
                  <a:cubicBezTo>
                    <a:pt x="2731" y="2666"/>
                    <a:pt x="2649" y="2534"/>
                    <a:pt x="2416" y="2297"/>
                  </a:cubicBezTo>
                  <a:cubicBezTo>
                    <a:pt x="1674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423;p14"/>
            <p:cNvSpPr/>
            <p:nvPr/>
          </p:nvSpPr>
          <p:spPr bwMode="auto">
            <a:xfrm>
              <a:off x="1563000" y="3988050"/>
              <a:ext cx="67475" cy="66825"/>
            </a:xfrm>
            <a:custGeom>
              <a:avLst/>
              <a:gdLst>
                <a:gd name="T0" fmla="*/ 0 w 2699"/>
                <a:gd name="T1" fmla="*/ 0 h 2673"/>
                <a:gd name="T2" fmla="*/ 2272 w 2699"/>
                <a:gd name="T3" fmla="*/ 2382 h 2673"/>
                <a:gd name="T4" fmla="*/ 2650 w 2699"/>
                <a:gd name="T5" fmla="*/ 2672 h 2673"/>
                <a:gd name="T6" fmla="*/ 2670 w 2699"/>
                <a:gd name="T7" fmla="*/ 2665 h 2673"/>
                <a:gd name="T8" fmla="*/ 2387 w 2699"/>
                <a:gd name="T9" fmla="*/ 2264 h 2673"/>
                <a:gd name="T10" fmla="*/ 0 w 2699"/>
                <a:gd name="T11" fmla="*/ 0 h 2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9" h="2673" extrusionOk="0">
                  <a:moveTo>
                    <a:pt x="0" y="0"/>
                  </a:moveTo>
                  <a:cubicBezTo>
                    <a:pt x="1" y="0"/>
                    <a:pt x="1526" y="1649"/>
                    <a:pt x="2272" y="2382"/>
                  </a:cubicBezTo>
                  <a:cubicBezTo>
                    <a:pt x="2486" y="2600"/>
                    <a:pt x="2602" y="2672"/>
                    <a:pt x="2650" y="2672"/>
                  </a:cubicBezTo>
                  <a:cubicBezTo>
                    <a:pt x="2659" y="2672"/>
                    <a:pt x="2665" y="2670"/>
                    <a:pt x="2670" y="2665"/>
                  </a:cubicBezTo>
                  <a:cubicBezTo>
                    <a:pt x="2698" y="2633"/>
                    <a:pt x="2625" y="2501"/>
                    <a:pt x="2387" y="2264"/>
                  </a:cubicBezTo>
                  <a:cubicBezTo>
                    <a:pt x="1649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424;p14"/>
            <p:cNvSpPr/>
            <p:nvPr/>
          </p:nvSpPr>
          <p:spPr bwMode="auto">
            <a:xfrm>
              <a:off x="1563725" y="3988750"/>
              <a:ext cx="66750" cy="66125"/>
            </a:xfrm>
            <a:custGeom>
              <a:avLst/>
              <a:gdLst>
                <a:gd name="T0" fmla="*/ 0 w 2670"/>
                <a:gd name="T1" fmla="*/ 1 h 2645"/>
                <a:gd name="T2" fmla="*/ 2243 w 2670"/>
                <a:gd name="T3" fmla="*/ 2359 h 2645"/>
                <a:gd name="T4" fmla="*/ 2616 w 2670"/>
                <a:gd name="T5" fmla="*/ 2644 h 2645"/>
                <a:gd name="T6" fmla="*/ 2637 w 2670"/>
                <a:gd name="T7" fmla="*/ 2637 h 2645"/>
                <a:gd name="T8" fmla="*/ 2358 w 2670"/>
                <a:gd name="T9" fmla="*/ 2240 h 2645"/>
                <a:gd name="T10" fmla="*/ 0 w 2670"/>
                <a:gd name="T11" fmla="*/ 1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0" h="2645" extrusionOk="0">
                  <a:moveTo>
                    <a:pt x="0" y="1"/>
                  </a:moveTo>
                  <a:cubicBezTo>
                    <a:pt x="0" y="1"/>
                    <a:pt x="1513" y="1633"/>
                    <a:pt x="2243" y="2359"/>
                  </a:cubicBezTo>
                  <a:cubicBezTo>
                    <a:pt x="2455" y="2571"/>
                    <a:pt x="2567" y="2644"/>
                    <a:pt x="2616" y="2644"/>
                  </a:cubicBezTo>
                  <a:cubicBezTo>
                    <a:pt x="2625" y="2644"/>
                    <a:pt x="2632" y="2642"/>
                    <a:pt x="2637" y="2637"/>
                  </a:cubicBezTo>
                  <a:cubicBezTo>
                    <a:pt x="2669" y="2605"/>
                    <a:pt x="2592" y="2473"/>
                    <a:pt x="2358" y="2240"/>
                  </a:cubicBezTo>
                  <a:cubicBezTo>
                    <a:pt x="1632" y="151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425;p14"/>
            <p:cNvSpPr/>
            <p:nvPr/>
          </p:nvSpPr>
          <p:spPr bwMode="auto">
            <a:xfrm>
              <a:off x="1564525" y="3989575"/>
              <a:ext cx="65850" cy="65400"/>
            </a:xfrm>
            <a:custGeom>
              <a:avLst/>
              <a:gdLst>
                <a:gd name="T0" fmla="*/ 1 w 2634"/>
                <a:gd name="T1" fmla="*/ 1 h 2616"/>
                <a:gd name="T2" fmla="*/ 2211 w 2634"/>
                <a:gd name="T3" fmla="*/ 2330 h 2616"/>
                <a:gd name="T4" fmla="*/ 2583 w 2634"/>
                <a:gd name="T5" fmla="*/ 2615 h 2616"/>
                <a:gd name="T6" fmla="*/ 2605 w 2634"/>
                <a:gd name="T7" fmla="*/ 2608 h 2616"/>
                <a:gd name="T8" fmla="*/ 2326 w 2634"/>
                <a:gd name="T9" fmla="*/ 2215 h 2616"/>
                <a:gd name="T10" fmla="*/ 1 w 2634"/>
                <a:gd name="T11" fmla="*/ 1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4" h="2616" extrusionOk="0">
                  <a:moveTo>
                    <a:pt x="1" y="1"/>
                  </a:moveTo>
                  <a:cubicBezTo>
                    <a:pt x="1" y="1"/>
                    <a:pt x="1494" y="1608"/>
                    <a:pt x="2211" y="2330"/>
                  </a:cubicBezTo>
                  <a:cubicBezTo>
                    <a:pt x="2422" y="2544"/>
                    <a:pt x="2534" y="2615"/>
                    <a:pt x="2583" y="2615"/>
                  </a:cubicBezTo>
                  <a:cubicBezTo>
                    <a:pt x="2592" y="2615"/>
                    <a:pt x="2600" y="2613"/>
                    <a:pt x="2605" y="2608"/>
                  </a:cubicBezTo>
                  <a:cubicBezTo>
                    <a:pt x="2633" y="2572"/>
                    <a:pt x="2560" y="2444"/>
                    <a:pt x="2326" y="2215"/>
                  </a:cubicBezTo>
                  <a:cubicBezTo>
                    <a:pt x="1608" y="14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426;p14"/>
            <p:cNvSpPr/>
            <p:nvPr/>
          </p:nvSpPr>
          <p:spPr bwMode="auto">
            <a:xfrm>
              <a:off x="1565250" y="3990300"/>
              <a:ext cx="65325" cy="64575"/>
            </a:xfrm>
            <a:custGeom>
              <a:avLst/>
              <a:gdLst>
                <a:gd name="T0" fmla="*/ 1 w 2613"/>
                <a:gd name="T1" fmla="*/ 0 h 2583"/>
                <a:gd name="T2" fmla="*/ 2186 w 2613"/>
                <a:gd name="T3" fmla="*/ 2301 h 2583"/>
                <a:gd name="T4" fmla="*/ 2553 w 2613"/>
                <a:gd name="T5" fmla="*/ 2582 h 2583"/>
                <a:gd name="T6" fmla="*/ 2576 w 2613"/>
                <a:gd name="T7" fmla="*/ 2575 h 2583"/>
                <a:gd name="T8" fmla="*/ 2305 w 2613"/>
                <a:gd name="T9" fmla="*/ 2186 h 2583"/>
                <a:gd name="T10" fmla="*/ 1 w 2613"/>
                <a:gd name="T11" fmla="*/ 0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3" h="2583" extrusionOk="0">
                  <a:moveTo>
                    <a:pt x="1" y="0"/>
                  </a:moveTo>
                  <a:cubicBezTo>
                    <a:pt x="1" y="1"/>
                    <a:pt x="1473" y="1591"/>
                    <a:pt x="2186" y="2301"/>
                  </a:cubicBezTo>
                  <a:cubicBezTo>
                    <a:pt x="2397" y="2511"/>
                    <a:pt x="2503" y="2582"/>
                    <a:pt x="2553" y="2582"/>
                  </a:cubicBezTo>
                  <a:cubicBezTo>
                    <a:pt x="2562" y="2582"/>
                    <a:pt x="2570" y="2580"/>
                    <a:pt x="2576" y="2575"/>
                  </a:cubicBezTo>
                  <a:cubicBezTo>
                    <a:pt x="2613" y="2543"/>
                    <a:pt x="2535" y="2415"/>
                    <a:pt x="2305" y="2186"/>
                  </a:cubicBezTo>
                  <a:cubicBezTo>
                    <a:pt x="1592" y="147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427;p14"/>
            <p:cNvSpPr/>
            <p:nvPr/>
          </p:nvSpPr>
          <p:spPr bwMode="auto">
            <a:xfrm>
              <a:off x="1566075" y="3991125"/>
              <a:ext cx="64300" cy="63750"/>
            </a:xfrm>
            <a:custGeom>
              <a:avLst/>
              <a:gdLst>
                <a:gd name="T0" fmla="*/ 0 w 2572"/>
                <a:gd name="T1" fmla="*/ 0 h 2550"/>
                <a:gd name="T2" fmla="*/ 2157 w 2572"/>
                <a:gd name="T3" fmla="*/ 2268 h 2550"/>
                <a:gd name="T4" fmla="*/ 2521 w 2572"/>
                <a:gd name="T5" fmla="*/ 2549 h 2550"/>
                <a:gd name="T6" fmla="*/ 2543 w 2572"/>
                <a:gd name="T7" fmla="*/ 2542 h 2550"/>
                <a:gd name="T8" fmla="*/ 2268 w 2572"/>
                <a:gd name="T9" fmla="*/ 2157 h 2550"/>
                <a:gd name="T10" fmla="*/ 0 w 2572"/>
                <a:gd name="T11" fmla="*/ 0 h 2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2" h="2550" extrusionOk="0">
                  <a:moveTo>
                    <a:pt x="0" y="0"/>
                  </a:moveTo>
                  <a:cubicBezTo>
                    <a:pt x="1" y="0"/>
                    <a:pt x="1456" y="1567"/>
                    <a:pt x="2157" y="2268"/>
                  </a:cubicBezTo>
                  <a:cubicBezTo>
                    <a:pt x="2364" y="2478"/>
                    <a:pt x="2473" y="2549"/>
                    <a:pt x="2521" y="2549"/>
                  </a:cubicBezTo>
                  <a:cubicBezTo>
                    <a:pt x="2531" y="2549"/>
                    <a:pt x="2538" y="2547"/>
                    <a:pt x="2543" y="2542"/>
                  </a:cubicBezTo>
                  <a:cubicBezTo>
                    <a:pt x="2571" y="2510"/>
                    <a:pt x="2498" y="2382"/>
                    <a:pt x="2268" y="2157"/>
                  </a:cubicBezTo>
                  <a:cubicBezTo>
                    <a:pt x="1567" y="145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428;p14"/>
            <p:cNvSpPr/>
            <p:nvPr/>
          </p:nvSpPr>
          <p:spPr bwMode="auto">
            <a:xfrm>
              <a:off x="1566800" y="3991825"/>
              <a:ext cx="63575" cy="63050"/>
            </a:xfrm>
            <a:custGeom>
              <a:avLst/>
              <a:gdLst>
                <a:gd name="T0" fmla="*/ 0 w 2543"/>
                <a:gd name="T1" fmla="*/ 1 h 2522"/>
                <a:gd name="T2" fmla="*/ 0 w 2543"/>
                <a:gd name="T3" fmla="*/ 1 h 2522"/>
                <a:gd name="T4" fmla="*/ 2132 w 2543"/>
                <a:gd name="T5" fmla="*/ 2248 h 2522"/>
                <a:gd name="T6" fmla="*/ 2492 w 2543"/>
                <a:gd name="T7" fmla="*/ 2521 h 2522"/>
                <a:gd name="T8" fmla="*/ 2514 w 2543"/>
                <a:gd name="T9" fmla="*/ 2514 h 2522"/>
                <a:gd name="T10" fmla="*/ 2247 w 2543"/>
                <a:gd name="T11" fmla="*/ 2133 h 2522"/>
                <a:gd name="T12" fmla="*/ 0 w 2543"/>
                <a:gd name="T13" fmla="*/ 1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3" h="252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5" y="1551"/>
                    <a:pt x="2132" y="2248"/>
                  </a:cubicBezTo>
                  <a:cubicBezTo>
                    <a:pt x="2336" y="2451"/>
                    <a:pt x="2444" y="2521"/>
                    <a:pt x="2492" y="2521"/>
                  </a:cubicBezTo>
                  <a:cubicBezTo>
                    <a:pt x="2501" y="2521"/>
                    <a:pt x="2508" y="2519"/>
                    <a:pt x="2514" y="2514"/>
                  </a:cubicBezTo>
                  <a:cubicBezTo>
                    <a:pt x="2542" y="2482"/>
                    <a:pt x="2473" y="2359"/>
                    <a:pt x="2247" y="2133"/>
                  </a:cubicBezTo>
                  <a:cubicBezTo>
                    <a:pt x="1550" y="14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429;p14"/>
            <p:cNvSpPr/>
            <p:nvPr/>
          </p:nvSpPr>
          <p:spPr bwMode="auto">
            <a:xfrm>
              <a:off x="1567600" y="3992650"/>
              <a:ext cx="62775" cy="62225"/>
            </a:xfrm>
            <a:custGeom>
              <a:avLst/>
              <a:gdLst>
                <a:gd name="T0" fmla="*/ 1 w 2511"/>
                <a:gd name="T1" fmla="*/ 1 h 2489"/>
                <a:gd name="T2" fmla="*/ 2100 w 2511"/>
                <a:gd name="T3" fmla="*/ 2215 h 2489"/>
                <a:gd name="T4" fmla="*/ 2460 w 2511"/>
                <a:gd name="T5" fmla="*/ 2488 h 2489"/>
                <a:gd name="T6" fmla="*/ 2482 w 2511"/>
                <a:gd name="T7" fmla="*/ 2481 h 2489"/>
                <a:gd name="T8" fmla="*/ 2215 w 2511"/>
                <a:gd name="T9" fmla="*/ 2100 h 2489"/>
                <a:gd name="T10" fmla="*/ 1 w 2511"/>
                <a:gd name="T11" fmla="*/ 1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1" h="2489" extrusionOk="0">
                  <a:moveTo>
                    <a:pt x="1" y="1"/>
                  </a:moveTo>
                  <a:cubicBezTo>
                    <a:pt x="1" y="1"/>
                    <a:pt x="1416" y="1526"/>
                    <a:pt x="2100" y="2215"/>
                  </a:cubicBezTo>
                  <a:cubicBezTo>
                    <a:pt x="2304" y="2418"/>
                    <a:pt x="2412" y="2488"/>
                    <a:pt x="2460" y="2488"/>
                  </a:cubicBezTo>
                  <a:cubicBezTo>
                    <a:pt x="2469" y="2488"/>
                    <a:pt x="2476" y="2486"/>
                    <a:pt x="2482" y="2481"/>
                  </a:cubicBezTo>
                  <a:cubicBezTo>
                    <a:pt x="2510" y="2444"/>
                    <a:pt x="2437" y="2321"/>
                    <a:pt x="2215" y="2100"/>
                  </a:cubicBezTo>
                  <a:cubicBezTo>
                    <a:pt x="1535" y="14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430;p14"/>
            <p:cNvSpPr/>
            <p:nvPr/>
          </p:nvSpPr>
          <p:spPr bwMode="auto">
            <a:xfrm>
              <a:off x="1568225" y="3993375"/>
              <a:ext cx="62150" cy="61500"/>
            </a:xfrm>
            <a:custGeom>
              <a:avLst/>
              <a:gdLst>
                <a:gd name="T0" fmla="*/ 5 w 2486"/>
                <a:gd name="T1" fmla="*/ 0 h 2460"/>
                <a:gd name="T2" fmla="*/ 2079 w 2486"/>
                <a:gd name="T3" fmla="*/ 2190 h 2460"/>
                <a:gd name="T4" fmla="*/ 2435 w 2486"/>
                <a:gd name="T5" fmla="*/ 2459 h 2460"/>
                <a:gd name="T6" fmla="*/ 2457 w 2486"/>
                <a:gd name="T7" fmla="*/ 2452 h 2460"/>
                <a:gd name="T8" fmla="*/ 2194 w 2486"/>
                <a:gd name="T9" fmla="*/ 2075 h 2460"/>
                <a:gd name="T10" fmla="*/ 5 w 2486"/>
                <a:gd name="T11" fmla="*/ 0 h 2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2460" extrusionOk="0">
                  <a:moveTo>
                    <a:pt x="5" y="0"/>
                  </a:moveTo>
                  <a:cubicBezTo>
                    <a:pt x="0" y="0"/>
                    <a:pt x="1407" y="1513"/>
                    <a:pt x="2079" y="2190"/>
                  </a:cubicBezTo>
                  <a:cubicBezTo>
                    <a:pt x="2283" y="2390"/>
                    <a:pt x="2388" y="2459"/>
                    <a:pt x="2435" y="2459"/>
                  </a:cubicBezTo>
                  <a:cubicBezTo>
                    <a:pt x="2444" y="2459"/>
                    <a:pt x="2451" y="2457"/>
                    <a:pt x="2457" y="2452"/>
                  </a:cubicBezTo>
                  <a:cubicBezTo>
                    <a:pt x="2485" y="2420"/>
                    <a:pt x="2416" y="2297"/>
                    <a:pt x="2194" y="2075"/>
                  </a:cubicBezTo>
                  <a:cubicBezTo>
                    <a:pt x="1518" y="14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431;p14"/>
            <p:cNvSpPr/>
            <p:nvPr/>
          </p:nvSpPr>
          <p:spPr bwMode="auto">
            <a:xfrm>
              <a:off x="1568950" y="3994200"/>
              <a:ext cx="61325" cy="60675"/>
            </a:xfrm>
            <a:custGeom>
              <a:avLst/>
              <a:gdLst>
                <a:gd name="T0" fmla="*/ 8 w 2453"/>
                <a:gd name="T1" fmla="*/ 0 h 2427"/>
                <a:gd name="T2" fmla="*/ 2059 w 2453"/>
                <a:gd name="T3" fmla="*/ 2157 h 2427"/>
                <a:gd name="T4" fmla="*/ 2406 w 2453"/>
                <a:gd name="T5" fmla="*/ 2426 h 2427"/>
                <a:gd name="T6" fmla="*/ 2428 w 2453"/>
                <a:gd name="T7" fmla="*/ 2419 h 2427"/>
                <a:gd name="T8" fmla="*/ 2165 w 2453"/>
                <a:gd name="T9" fmla="*/ 2050 h 2427"/>
                <a:gd name="T10" fmla="*/ 8 w 2453"/>
                <a:gd name="T11" fmla="*/ 0 h 2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3" h="2427" extrusionOk="0">
                  <a:moveTo>
                    <a:pt x="8" y="0"/>
                  </a:moveTo>
                  <a:cubicBezTo>
                    <a:pt x="0" y="0"/>
                    <a:pt x="1386" y="1493"/>
                    <a:pt x="2059" y="2157"/>
                  </a:cubicBezTo>
                  <a:cubicBezTo>
                    <a:pt x="2255" y="2357"/>
                    <a:pt x="2359" y="2426"/>
                    <a:pt x="2406" y="2426"/>
                  </a:cubicBezTo>
                  <a:cubicBezTo>
                    <a:pt x="2415" y="2426"/>
                    <a:pt x="2422" y="2424"/>
                    <a:pt x="2428" y="2419"/>
                  </a:cubicBezTo>
                  <a:cubicBezTo>
                    <a:pt x="2452" y="2387"/>
                    <a:pt x="2383" y="2264"/>
                    <a:pt x="2165" y="2050"/>
                  </a:cubicBezTo>
                  <a:cubicBezTo>
                    <a:pt x="1501" y="137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432;p14"/>
            <p:cNvSpPr/>
            <p:nvPr/>
          </p:nvSpPr>
          <p:spPr bwMode="auto">
            <a:xfrm>
              <a:off x="1569750" y="3994900"/>
              <a:ext cx="60525" cy="59875"/>
            </a:xfrm>
            <a:custGeom>
              <a:avLst/>
              <a:gdLst>
                <a:gd name="T0" fmla="*/ 5 w 2421"/>
                <a:gd name="T1" fmla="*/ 1 h 2395"/>
                <a:gd name="T2" fmla="*/ 2027 w 2421"/>
                <a:gd name="T3" fmla="*/ 2129 h 2395"/>
                <a:gd name="T4" fmla="*/ 2369 w 2421"/>
                <a:gd name="T5" fmla="*/ 2395 h 2395"/>
                <a:gd name="T6" fmla="*/ 2392 w 2421"/>
                <a:gd name="T7" fmla="*/ 2387 h 2395"/>
                <a:gd name="T8" fmla="*/ 2133 w 2421"/>
                <a:gd name="T9" fmla="*/ 2022 h 2395"/>
                <a:gd name="T10" fmla="*/ 5 w 2421"/>
                <a:gd name="T11" fmla="*/ 1 h 2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1" h="2395" extrusionOk="0">
                  <a:moveTo>
                    <a:pt x="5" y="1"/>
                  </a:moveTo>
                  <a:cubicBezTo>
                    <a:pt x="1" y="1"/>
                    <a:pt x="1366" y="1473"/>
                    <a:pt x="2027" y="2129"/>
                  </a:cubicBezTo>
                  <a:cubicBezTo>
                    <a:pt x="2218" y="2328"/>
                    <a:pt x="2322" y="2395"/>
                    <a:pt x="2369" y="2395"/>
                  </a:cubicBezTo>
                  <a:cubicBezTo>
                    <a:pt x="2379" y="2395"/>
                    <a:pt x="2386" y="2392"/>
                    <a:pt x="2392" y="2387"/>
                  </a:cubicBezTo>
                  <a:cubicBezTo>
                    <a:pt x="2420" y="2354"/>
                    <a:pt x="2351" y="2236"/>
                    <a:pt x="2133" y="2022"/>
                  </a:cubicBezTo>
                  <a:cubicBezTo>
                    <a:pt x="1477" y="136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433;p14"/>
            <p:cNvSpPr/>
            <p:nvPr/>
          </p:nvSpPr>
          <p:spPr bwMode="auto">
            <a:xfrm>
              <a:off x="1570575" y="3995725"/>
              <a:ext cx="59700" cy="59050"/>
            </a:xfrm>
            <a:custGeom>
              <a:avLst/>
              <a:gdLst>
                <a:gd name="T0" fmla="*/ 5 w 2388"/>
                <a:gd name="T1" fmla="*/ 1 h 2362"/>
                <a:gd name="T2" fmla="*/ 2002 w 2388"/>
                <a:gd name="T3" fmla="*/ 2096 h 2362"/>
                <a:gd name="T4" fmla="*/ 2341 w 2388"/>
                <a:gd name="T5" fmla="*/ 2362 h 2362"/>
                <a:gd name="T6" fmla="*/ 2363 w 2388"/>
                <a:gd name="T7" fmla="*/ 2354 h 2362"/>
                <a:gd name="T8" fmla="*/ 2104 w 2388"/>
                <a:gd name="T9" fmla="*/ 1993 h 2362"/>
                <a:gd name="T10" fmla="*/ 5 w 2388"/>
                <a:gd name="T11" fmla="*/ 1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8" h="2362" extrusionOk="0">
                  <a:moveTo>
                    <a:pt x="5" y="1"/>
                  </a:moveTo>
                  <a:cubicBezTo>
                    <a:pt x="1" y="1"/>
                    <a:pt x="1346" y="1452"/>
                    <a:pt x="2002" y="2096"/>
                  </a:cubicBezTo>
                  <a:cubicBezTo>
                    <a:pt x="2197" y="2295"/>
                    <a:pt x="2295" y="2362"/>
                    <a:pt x="2341" y="2362"/>
                  </a:cubicBezTo>
                  <a:cubicBezTo>
                    <a:pt x="2350" y="2362"/>
                    <a:pt x="2357" y="2359"/>
                    <a:pt x="2363" y="2354"/>
                  </a:cubicBezTo>
                  <a:cubicBezTo>
                    <a:pt x="2387" y="2326"/>
                    <a:pt x="2322" y="2211"/>
                    <a:pt x="2104" y="1993"/>
                  </a:cubicBezTo>
                  <a:cubicBezTo>
                    <a:pt x="1456" y="13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434;p14"/>
            <p:cNvSpPr/>
            <p:nvPr/>
          </p:nvSpPr>
          <p:spPr bwMode="auto">
            <a:xfrm>
              <a:off x="1571300" y="3996450"/>
              <a:ext cx="58975" cy="58425"/>
            </a:xfrm>
            <a:custGeom>
              <a:avLst/>
              <a:gdLst>
                <a:gd name="T0" fmla="*/ 5 w 2359"/>
                <a:gd name="T1" fmla="*/ 0 h 2337"/>
                <a:gd name="T2" fmla="*/ 1969 w 2359"/>
                <a:gd name="T3" fmla="*/ 2079 h 2337"/>
                <a:gd name="T4" fmla="*/ 2308 w 2359"/>
                <a:gd name="T5" fmla="*/ 2337 h 2337"/>
                <a:gd name="T6" fmla="*/ 2330 w 2359"/>
                <a:gd name="T7" fmla="*/ 2329 h 2337"/>
                <a:gd name="T8" fmla="*/ 2075 w 2359"/>
                <a:gd name="T9" fmla="*/ 1969 h 2337"/>
                <a:gd name="T10" fmla="*/ 5 w 2359"/>
                <a:gd name="T11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9" h="2337" extrusionOk="0">
                  <a:moveTo>
                    <a:pt x="5" y="0"/>
                  </a:moveTo>
                  <a:cubicBezTo>
                    <a:pt x="0" y="0"/>
                    <a:pt x="1329" y="1431"/>
                    <a:pt x="1969" y="2079"/>
                  </a:cubicBezTo>
                  <a:cubicBezTo>
                    <a:pt x="2160" y="2271"/>
                    <a:pt x="2260" y="2337"/>
                    <a:pt x="2308" y="2337"/>
                  </a:cubicBezTo>
                  <a:cubicBezTo>
                    <a:pt x="2317" y="2337"/>
                    <a:pt x="2324" y="2334"/>
                    <a:pt x="2330" y="2329"/>
                  </a:cubicBezTo>
                  <a:cubicBezTo>
                    <a:pt x="2358" y="2297"/>
                    <a:pt x="2289" y="2182"/>
                    <a:pt x="2075" y="1969"/>
                  </a:cubicBezTo>
                  <a:cubicBezTo>
                    <a:pt x="1436" y="132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435;p14"/>
            <p:cNvSpPr/>
            <p:nvPr/>
          </p:nvSpPr>
          <p:spPr bwMode="auto">
            <a:xfrm>
              <a:off x="1572125" y="3997275"/>
              <a:ext cx="58150" cy="57500"/>
            </a:xfrm>
            <a:custGeom>
              <a:avLst/>
              <a:gdLst>
                <a:gd name="T0" fmla="*/ 4 w 2326"/>
                <a:gd name="T1" fmla="*/ 0 h 2300"/>
                <a:gd name="T2" fmla="*/ 4 w 2326"/>
                <a:gd name="T3" fmla="*/ 0 h 2300"/>
                <a:gd name="T4" fmla="*/ 1940 w 2326"/>
                <a:gd name="T5" fmla="*/ 2046 h 2300"/>
                <a:gd name="T6" fmla="*/ 2274 w 2326"/>
                <a:gd name="T7" fmla="*/ 2300 h 2300"/>
                <a:gd name="T8" fmla="*/ 2297 w 2326"/>
                <a:gd name="T9" fmla="*/ 2292 h 2300"/>
                <a:gd name="T10" fmla="*/ 2051 w 2326"/>
                <a:gd name="T11" fmla="*/ 1936 h 2300"/>
                <a:gd name="T12" fmla="*/ 4 w 2326"/>
                <a:gd name="T13" fmla="*/ 0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6" h="230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304" y="1407"/>
                    <a:pt x="1940" y="2046"/>
                  </a:cubicBezTo>
                  <a:cubicBezTo>
                    <a:pt x="2128" y="2234"/>
                    <a:pt x="2227" y="2300"/>
                    <a:pt x="2274" y="2300"/>
                  </a:cubicBezTo>
                  <a:cubicBezTo>
                    <a:pt x="2284" y="2300"/>
                    <a:pt x="2291" y="2297"/>
                    <a:pt x="2297" y="2292"/>
                  </a:cubicBezTo>
                  <a:cubicBezTo>
                    <a:pt x="2325" y="2259"/>
                    <a:pt x="2260" y="2149"/>
                    <a:pt x="2051" y="1936"/>
                  </a:cubicBezTo>
                  <a:cubicBezTo>
                    <a:pt x="1411" y="130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9" name="Google Shape;1436;p14"/>
            <p:cNvSpPr/>
            <p:nvPr/>
          </p:nvSpPr>
          <p:spPr bwMode="auto">
            <a:xfrm>
              <a:off x="1572825" y="3997975"/>
              <a:ext cx="57350" cy="56775"/>
            </a:xfrm>
            <a:custGeom>
              <a:avLst/>
              <a:gdLst>
                <a:gd name="T0" fmla="*/ 5 w 2294"/>
                <a:gd name="T1" fmla="*/ 1 h 2271"/>
                <a:gd name="T2" fmla="*/ 5 w 2294"/>
                <a:gd name="T3" fmla="*/ 1 h 2271"/>
                <a:gd name="T4" fmla="*/ 1920 w 2294"/>
                <a:gd name="T5" fmla="*/ 2018 h 2271"/>
                <a:gd name="T6" fmla="*/ 2250 w 2294"/>
                <a:gd name="T7" fmla="*/ 2270 h 2271"/>
                <a:gd name="T8" fmla="*/ 2269 w 2294"/>
                <a:gd name="T9" fmla="*/ 2264 h 2271"/>
                <a:gd name="T10" fmla="*/ 2023 w 2294"/>
                <a:gd name="T11" fmla="*/ 1916 h 2271"/>
                <a:gd name="T12" fmla="*/ 5 w 2294"/>
                <a:gd name="T13" fmla="*/ 1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2271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1293" y="1391"/>
                    <a:pt x="1920" y="2018"/>
                  </a:cubicBezTo>
                  <a:cubicBezTo>
                    <a:pt x="2107" y="2208"/>
                    <a:pt x="2206" y="2270"/>
                    <a:pt x="2250" y="2270"/>
                  </a:cubicBezTo>
                  <a:cubicBezTo>
                    <a:pt x="2258" y="2270"/>
                    <a:pt x="2264" y="2268"/>
                    <a:pt x="2269" y="2264"/>
                  </a:cubicBezTo>
                  <a:cubicBezTo>
                    <a:pt x="2293" y="2236"/>
                    <a:pt x="2228" y="2121"/>
                    <a:pt x="2023" y="1916"/>
                  </a:cubicBezTo>
                  <a:cubicBezTo>
                    <a:pt x="1395" y="128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0" name="Google Shape;1437;p14"/>
            <p:cNvSpPr/>
            <p:nvPr/>
          </p:nvSpPr>
          <p:spPr bwMode="auto">
            <a:xfrm>
              <a:off x="1573650" y="3998800"/>
              <a:ext cx="56525" cy="55800"/>
            </a:xfrm>
            <a:custGeom>
              <a:avLst/>
              <a:gdLst>
                <a:gd name="T0" fmla="*/ 5 w 2261"/>
                <a:gd name="T1" fmla="*/ 1 h 2232"/>
                <a:gd name="T2" fmla="*/ 1887 w 2261"/>
                <a:gd name="T3" fmla="*/ 1985 h 2232"/>
                <a:gd name="T4" fmla="*/ 2206 w 2261"/>
                <a:gd name="T5" fmla="*/ 2232 h 2232"/>
                <a:gd name="T6" fmla="*/ 2227 w 2261"/>
                <a:gd name="T7" fmla="*/ 2223 h 2232"/>
                <a:gd name="T8" fmla="*/ 1990 w 2261"/>
                <a:gd name="T9" fmla="*/ 1883 h 2232"/>
                <a:gd name="T10" fmla="*/ 5 w 2261"/>
                <a:gd name="T11" fmla="*/ 1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1" h="2232" extrusionOk="0">
                  <a:moveTo>
                    <a:pt x="5" y="1"/>
                  </a:moveTo>
                  <a:cubicBezTo>
                    <a:pt x="1" y="1"/>
                    <a:pt x="1272" y="1370"/>
                    <a:pt x="1887" y="1985"/>
                  </a:cubicBezTo>
                  <a:cubicBezTo>
                    <a:pt x="2066" y="2164"/>
                    <a:pt x="2162" y="2232"/>
                    <a:pt x="2206" y="2232"/>
                  </a:cubicBezTo>
                  <a:cubicBezTo>
                    <a:pt x="2215" y="2232"/>
                    <a:pt x="2222" y="2229"/>
                    <a:pt x="2227" y="2223"/>
                  </a:cubicBezTo>
                  <a:cubicBezTo>
                    <a:pt x="2260" y="2198"/>
                    <a:pt x="2195" y="2088"/>
                    <a:pt x="1990" y="1883"/>
                  </a:cubicBezTo>
                  <a:cubicBezTo>
                    <a:pt x="1374" y="126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1" name="Google Shape;1438;p14"/>
            <p:cNvSpPr/>
            <p:nvPr/>
          </p:nvSpPr>
          <p:spPr bwMode="auto">
            <a:xfrm>
              <a:off x="1574375" y="3999525"/>
              <a:ext cx="55800" cy="55150"/>
            </a:xfrm>
            <a:custGeom>
              <a:avLst/>
              <a:gdLst>
                <a:gd name="T0" fmla="*/ 5 w 2232"/>
                <a:gd name="T1" fmla="*/ 0 h 2206"/>
                <a:gd name="T2" fmla="*/ 1862 w 2232"/>
                <a:gd name="T3" fmla="*/ 1960 h 2206"/>
                <a:gd name="T4" fmla="*/ 2186 w 2232"/>
                <a:gd name="T5" fmla="*/ 2206 h 2206"/>
                <a:gd name="T6" fmla="*/ 2207 w 2232"/>
                <a:gd name="T7" fmla="*/ 2198 h 2206"/>
                <a:gd name="T8" fmla="*/ 1965 w 2232"/>
                <a:gd name="T9" fmla="*/ 1858 h 2206"/>
                <a:gd name="T10" fmla="*/ 5 w 2232"/>
                <a:gd name="T11" fmla="*/ 0 h 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2" h="2206" extrusionOk="0">
                  <a:moveTo>
                    <a:pt x="5" y="0"/>
                  </a:moveTo>
                  <a:cubicBezTo>
                    <a:pt x="0" y="0"/>
                    <a:pt x="1251" y="1349"/>
                    <a:pt x="1862" y="1960"/>
                  </a:cubicBezTo>
                  <a:cubicBezTo>
                    <a:pt x="2046" y="2141"/>
                    <a:pt x="2143" y="2206"/>
                    <a:pt x="2186" y="2206"/>
                  </a:cubicBezTo>
                  <a:cubicBezTo>
                    <a:pt x="2195" y="2206"/>
                    <a:pt x="2202" y="2203"/>
                    <a:pt x="2207" y="2198"/>
                  </a:cubicBezTo>
                  <a:cubicBezTo>
                    <a:pt x="2231" y="2169"/>
                    <a:pt x="2170" y="2063"/>
                    <a:pt x="1965" y="1858"/>
                  </a:cubicBezTo>
                  <a:cubicBezTo>
                    <a:pt x="1354" y="125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2" name="Google Shape;1439;p14"/>
            <p:cNvSpPr/>
            <p:nvPr/>
          </p:nvSpPr>
          <p:spPr bwMode="auto">
            <a:xfrm>
              <a:off x="1575200" y="4000350"/>
              <a:ext cx="54975" cy="54325"/>
            </a:xfrm>
            <a:custGeom>
              <a:avLst/>
              <a:gdLst>
                <a:gd name="T0" fmla="*/ 4 w 2199"/>
                <a:gd name="T1" fmla="*/ 0 h 2173"/>
                <a:gd name="T2" fmla="*/ 4 w 2199"/>
                <a:gd name="T3" fmla="*/ 0 h 2173"/>
                <a:gd name="T4" fmla="*/ 1829 w 2199"/>
                <a:gd name="T5" fmla="*/ 1931 h 2173"/>
                <a:gd name="T6" fmla="*/ 2147 w 2199"/>
                <a:gd name="T7" fmla="*/ 2173 h 2173"/>
                <a:gd name="T8" fmla="*/ 2165 w 2199"/>
                <a:gd name="T9" fmla="*/ 2165 h 2173"/>
                <a:gd name="T10" fmla="*/ 1932 w 2199"/>
                <a:gd name="T11" fmla="*/ 1829 h 2173"/>
                <a:gd name="T12" fmla="*/ 4 w 2199"/>
                <a:gd name="T13" fmla="*/ 0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9" h="2173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235" y="1329"/>
                    <a:pt x="1829" y="1931"/>
                  </a:cubicBezTo>
                  <a:cubicBezTo>
                    <a:pt x="2010" y="2109"/>
                    <a:pt x="2106" y="2173"/>
                    <a:pt x="2147" y="2173"/>
                  </a:cubicBezTo>
                  <a:cubicBezTo>
                    <a:pt x="2155" y="2173"/>
                    <a:pt x="2161" y="2170"/>
                    <a:pt x="2165" y="2165"/>
                  </a:cubicBezTo>
                  <a:cubicBezTo>
                    <a:pt x="2198" y="2136"/>
                    <a:pt x="2133" y="2030"/>
                    <a:pt x="1932" y="1829"/>
                  </a:cubicBezTo>
                  <a:cubicBezTo>
                    <a:pt x="1337" y="123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3" name="Google Shape;1440;p14"/>
            <p:cNvSpPr/>
            <p:nvPr/>
          </p:nvSpPr>
          <p:spPr bwMode="auto">
            <a:xfrm>
              <a:off x="1575925" y="4001050"/>
              <a:ext cx="54250" cy="53500"/>
            </a:xfrm>
            <a:custGeom>
              <a:avLst/>
              <a:gdLst>
                <a:gd name="T0" fmla="*/ 4 w 2170"/>
                <a:gd name="T1" fmla="*/ 1 h 2140"/>
                <a:gd name="T2" fmla="*/ 1808 w 2170"/>
                <a:gd name="T3" fmla="*/ 1899 h 2140"/>
                <a:gd name="T4" fmla="*/ 2124 w 2170"/>
                <a:gd name="T5" fmla="*/ 2139 h 2140"/>
                <a:gd name="T6" fmla="*/ 2140 w 2170"/>
                <a:gd name="T7" fmla="*/ 2133 h 2140"/>
                <a:gd name="T8" fmla="*/ 1907 w 2170"/>
                <a:gd name="T9" fmla="*/ 1801 h 2140"/>
                <a:gd name="T10" fmla="*/ 4 w 2170"/>
                <a:gd name="T11" fmla="*/ 1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0" h="2140" extrusionOk="0">
                  <a:moveTo>
                    <a:pt x="4" y="1"/>
                  </a:moveTo>
                  <a:cubicBezTo>
                    <a:pt x="0" y="1"/>
                    <a:pt x="1214" y="1313"/>
                    <a:pt x="1808" y="1899"/>
                  </a:cubicBezTo>
                  <a:cubicBezTo>
                    <a:pt x="1991" y="2079"/>
                    <a:pt x="2084" y="2139"/>
                    <a:pt x="2124" y="2139"/>
                  </a:cubicBezTo>
                  <a:cubicBezTo>
                    <a:pt x="2131" y="2139"/>
                    <a:pt x="2137" y="2137"/>
                    <a:pt x="2140" y="2133"/>
                  </a:cubicBezTo>
                  <a:cubicBezTo>
                    <a:pt x="2169" y="2108"/>
                    <a:pt x="2108" y="2002"/>
                    <a:pt x="1907" y="1801"/>
                  </a:cubicBezTo>
                  <a:cubicBezTo>
                    <a:pt x="1316" y="121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4" name="Google Shape;1441;p14"/>
            <p:cNvSpPr/>
            <p:nvPr/>
          </p:nvSpPr>
          <p:spPr bwMode="auto">
            <a:xfrm>
              <a:off x="1576625" y="4001875"/>
              <a:ext cx="53450" cy="52700"/>
            </a:xfrm>
            <a:custGeom>
              <a:avLst/>
              <a:gdLst>
                <a:gd name="T0" fmla="*/ 9 w 2138"/>
                <a:gd name="T1" fmla="*/ 1 h 2108"/>
                <a:gd name="T2" fmla="*/ 1780 w 2138"/>
                <a:gd name="T3" fmla="*/ 1870 h 2108"/>
                <a:gd name="T4" fmla="*/ 2090 w 2138"/>
                <a:gd name="T5" fmla="*/ 2108 h 2108"/>
                <a:gd name="T6" fmla="*/ 2108 w 2138"/>
                <a:gd name="T7" fmla="*/ 2100 h 2108"/>
                <a:gd name="T8" fmla="*/ 1879 w 2138"/>
                <a:gd name="T9" fmla="*/ 1772 h 2108"/>
                <a:gd name="T10" fmla="*/ 9 w 2138"/>
                <a:gd name="T11" fmla="*/ 1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8" h="2108" extrusionOk="0">
                  <a:moveTo>
                    <a:pt x="9" y="1"/>
                  </a:moveTo>
                  <a:cubicBezTo>
                    <a:pt x="1" y="1"/>
                    <a:pt x="1198" y="1292"/>
                    <a:pt x="1780" y="1870"/>
                  </a:cubicBezTo>
                  <a:cubicBezTo>
                    <a:pt x="1958" y="2044"/>
                    <a:pt x="2050" y="2108"/>
                    <a:pt x="2090" y="2108"/>
                  </a:cubicBezTo>
                  <a:cubicBezTo>
                    <a:pt x="2098" y="2108"/>
                    <a:pt x="2104" y="2105"/>
                    <a:pt x="2108" y="2100"/>
                  </a:cubicBezTo>
                  <a:cubicBezTo>
                    <a:pt x="2137" y="2075"/>
                    <a:pt x="2076" y="1969"/>
                    <a:pt x="1879" y="1772"/>
                  </a:cubicBezTo>
                  <a:cubicBezTo>
                    <a:pt x="1301" y="119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5" name="Google Shape;1442;p14"/>
            <p:cNvSpPr/>
            <p:nvPr/>
          </p:nvSpPr>
          <p:spPr bwMode="auto">
            <a:xfrm>
              <a:off x="1577450" y="4002600"/>
              <a:ext cx="52725" cy="51975"/>
            </a:xfrm>
            <a:custGeom>
              <a:avLst/>
              <a:gdLst>
                <a:gd name="T0" fmla="*/ 5 w 2109"/>
                <a:gd name="T1" fmla="*/ 0 h 2079"/>
                <a:gd name="T2" fmla="*/ 1760 w 2109"/>
                <a:gd name="T3" fmla="*/ 1841 h 2079"/>
                <a:gd name="T4" fmla="*/ 2063 w 2109"/>
                <a:gd name="T5" fmla="*/ 2079 h 2079"/>
                <a:gd name="T6" fmla="*/ 2084 w 2109"/>
                <a:gd name="T7" fmla="*/ 2071 h 2079"/>
                <a:gd name="T8" fmla="*/ 1850 w 2109"/>
                <a:gd name="T9" fmla="*/ 1751 h 2079"/>
                <a:gd name="T10" fmla="*/ 5 w 2109"/>
                <a:gd name="T11" fmla="*/ 0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9" h="2079" extrusionOk="0">
                  <a:moveTo>
                    <a:pt x="5" y="0"/>
                  </a:moveTo>
                  <a:cubicBezTo>
                    <a:pt x="1" y="0"/>
                    <a:pt x="1181" y="1271"/>
                    <a:pt x="1760" y="1841"/>
                  </a:cubicBezTo>
                  <a:cubicBezTo>
                    <a:pt x="1930" y="2015"/>
                    <a:pt x="2021" y="2079"/>
                    <a:pt x="2063" y="2079"/>
                  </a:cubicBezTo>
                  <a:cubicBezTo>
                    <a:pt x="2072" y="2079"/>
                    <a:pt x="2079" y="2076"/>
                    <a:pt x="2084" y="2071"/>
                  </a:cubicBezTo>
                  <a:cubicBezTo>
                    <a:pt x="2108" y="2046"/>
                    <a:pt x="2047" y="1944"/>
                    <a:pt x="1850" y="1751"/>
                  </a:cubicBezTo>
                  <a:cubicBezTo>
                    <a:pt x="1276" y="1177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6" name="Google Shape;1443;p14"/>
            <p:cNvSpPr/>
            <p:nvPr/>
          </p:nvSpPr>
          <p:spPr bwMode="auto">
            <a:xfrm>
              <a:off x="1578275" y="4003425"/>
              <a:ext cx="51800" cy="51150"/>
            </a:xfrm>
            <a:custGeom>
              <a:avLst/>
              <a:gdLst>
                <a:gd name="T0" fmla="*/ 4 w 2072"/>
                <a:gd name="T1" fmla="*/ 0 h 2046"/>
                <a:gd name="T2" fmla="*/ 1723 w 2072"/>
                <a:gd name="T3" fmla="*/ 1813 h 2046"/>
                <a:gd name="T4" fmla="*/ 2024 w 2072"/>
                <a:gd name="T5" fmla="*/ 2046 h 2046"/>
                <a:gd name="T6" fmla="*/ 2042 w 2072"/>
                <a:gd name="T7" fmla="*/ 2038 h 2046"/>
                <a:gd name="T8" fmla="*/ 1817 w 2072"/>
                <a:gd name="T9" fmla="*/ 1718 h 2046"/>
                <a:gd name="T10" fmla="*/ 4 w 2072"/>
                <a:gd name="T11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2" h="2046" extrusionOk="0">
                  <a:moveTo>
                    <a:pt x="4" y="0"/>
                  </a:moveTo>
                  <a:cubicBezTo>
                    <a:pt x="0" y="0"/>
                    <a:pt x="1157" y="1251"/>
                    <a:pt x="1723" y="1813"/>
                  </a:cubicBezTo>
                  <a:cubicBezTo>
                    <a:pt x="1896" y="1983"/>
                    <a:pt x="1985" y="2046"/>
                    <a:pt x="2024" y="2046"/>
                  </a:cubicBezTo>
                  <a:cubicBezTo>
                    <a:pt x="2032" y="2046"/>
                    <a:pt x="2038" y="2043"/>
                    <a:pt x="2042" y="2038"/>
                  </a:cubicBezTo>
                  <a:cubicBezTo>
                    <a:pt x="2071" y="2013"/>
                    <a:pt x="2010" y="1907"/>
                    <a:pt x="1817" y="1718"/>
                  </a:cubicBezTo>
                  <a:cubicBezTo>
                    <a:pt x="1255" y="115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7" name="Google Shape;1444;p14"/>
            <p:cNvSpPr/>
            <p:nvPr/>
          </p:nvSpPr>
          <p:spPr bwMode="auto">
            <a:xfrm>
              <a:off x="1579000" y="4004125"/>
              <a:ext cx="51075" cy="50425"/>
            </a:xfrm>
            <a:custGeom>
              <a:avLst/>
              <a:gdLst>
                <a:gd name="T0" fmla="*/ 4 w 2043"/>
                <a:gd name="T1" fmla="*/ 1 h 2017"/>
                <a:gd name="T2" fmla="*/ 4 w 2043"/>
                <a:gd name="T3" fmla="*/ 1 h 2017"/>
                <a:gd name="T4" fmla="*/ 1698 w 2043"/>
                <a:gd name="T5" fmla="*/ 1785 h 2017"/>
                <a:gd name="T6" fmla="*/ 1997 w 2043"/>
                <a:gd name="T7" fmla="*/ 2016 h 2017"/>
                <a:gd name="T8" fmla="*/ 2013 w 2043"/>
                <a:gd name="T9" fmla="*/ 2010 h 2017"/>
                <a:gd name="T10" fmla="*/ 1788 w 2043"/>
                <a:gd name="T11" fmla="*/ 1694 h 2017"/>
                <a:gd name="T12" fmla="*/ 4 w 2043"/>
                <a:gd name="T13" fmla="*/ 1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3" h="201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1136" y="1231"/>
                    <a:pt x="1698" y="1785"/>
                  </a:cubicBezTo>
                  <a:cubicBezTo>
                    <a:pt x="1870" y="1957"/>
                    <a:pt x="1958" y="2016"/>
                    <a:pt x="1997" y="2016"/>
                  </a:cubicBezTo>
                  <a:cubicBezTo>
                    <a:pt x="2004" y="2016"/>
                    <a:pt x="2009" y="2014"/>
                    <a:pt x="2013" y="2010"/>
                  </a:cubicBezTo>
                  <a:cubicBezTo>
                    <a:pt x="2042" y="1985"/>
                    <a:pt x="1981" y="1883"/>
                    <a:pt x="1788" y="1694"/>
                  </a:cubicBezTo>
                  <a:cubicBezTo>
                    <a:pt x="1234" y="114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8" name="Google Shape;1445;p14"/>
            <p:cNvSpPr/>
            <p:nvPr/>
          </p:nvSpPr>
          <p:spPr bwMode="auto">
            <a:xfrm>
              <a:off x="1579800" y="4004950"/>
              <a:ext cx="50150" cy="49600"/>
            </a:xfrm>
            <a:custGeom>
              <a:avLst/>
              <a:gdLst>
                <a:gd name="T0" fmla="*/ 5 w 2006"/>
                <a:gd name="T1" fmla="*/ 1 h 1984"/>
                <a:gd name="T2" fmla="*/ 1670 w 2006"/>
                <a:gd name="T3" fmla="*/ 1756 h 1984"/>
                <a:gd name="T4" fmla="*/ 1965 w 2006"/>
                <a:gd name="T5" fmla="*/ 1983 h 1984"/>
                <a:gd name="T6" fmla="*/ 1981 w 2006"/>
                <a:gd name="T7" fmla="*/ 1977 h 1984"/>
                <a:gd name="T8" fmla="*/ 1760 w 2006"/>
                <a:gd name="T9" fmla="*/ 1665 h 1984"/>
                <a:gd name="T10" fmla="*/ 5 w 2006"/>
                <a:gd name="T11" fmla="*/ 1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6" h="1984" extrusionOk="0">
                  <a:moveTo>
                    <a:pt x="5" y="1"/>
                  </a:moveTo>
                  <a:cubicBezTo>
                    <a:pt x="1" y="1"/>
                    <a:pt x="1120" y="1210"/>
                    <a:pt x="1670" y="1756"/>
                  </a:cubicBezTo>
                  <a:cubicBezTo>
                    <a:pt x="1838" y="1924"/>
                    <a:pt x="1926" y="1983"/>
                    <a:pt x="1965" y="1983"/>
                  </a:cubicBezTo>
                  <a:cubicBezTo>
                    <a:pt x="1972" y="1983"/>
                    <a:pt x="1977" y="1981"/>
                    <a:pt x="1981" y="1977"/>
                  </a:cubicBezTo>
                  <a:cubicBezTo>
                    <a:pt x="2006" y="1952"/>
                    <a:pt x="1953" y="1854"/>
                    <a:pt x="1760" y="1665"/>
                  </a:cubicBezTo>
                  <a:cubicBezTo>
                    <a:pt x="1215" y="11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9" name="Google Shape;1446;p14"/>
            <p:cNvSpPr/>
            <p:nvPr/>
          </p:nvSpPr>
          <p:spPr bwMode="auto">
            <a:xfrm>
              <a:off x="1580525" y="4005675"/>
              <a:ext cx="49325" cy="48775"/>
            </a:xfrm>
            <a:custGeom>
              <a:avLst/>
              <a:gdLst>
                <a:gd name="T0" fmla="*/ 5 w 1973"/>
                <a:gd name="T1" fmla="*/ 0 h 1951"/>
                <a:gd name="T2" fmla="*/ 5 w 1973"/>
                <a:gd name="T3" fmla="*/ 0 h 1951"/>
                <a:gd name="T4" fmla="*/ 1645 w 1973"/>
                <a:gd name="T5" fmla="*/ 1723 h 1951"/>
                <a:gd name="T6" fmla="*/ 1936 w 1973"/>
                <a:gd name="T7" fmla="*/ 1950 h 1951"/>
                <a:gd name="T8" fmla="*/ 1952 w 1973"/>
                <a:gd name="T9" fmla="*/ 1944 h 1951"/>
                <a:gd name="T10" fmla="*/ 1735 w 1973"/>
                <a:gd name="T11" fmla="*/ 1636 h 1951"/>
                <a:gd name="T12" fmla="*/ 5 w 1973"/>
                <a:gd name="T13" fmla="*/ 0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3" h="1951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04" y="1189"/>
                    <a:pt x="1645" y="1723"/>
                  </a:cubicBezTo>
                  <a:cubicBezTo>
                    <a:pt x="1814" y="1891"/>
                    <a:pt x="1898" y="1950"/>
                    <a:pt x="1936" y="1950"/>
                  </a:cubicBezTo>
                  <a:cubicBezTo>
                    <a:pt x="1943" y="1950"/>
                    <a:pt x="1948" y="1948"/>
                    <a:pt x="1952" y="1944"/>
                  </a:cubicBezTo>
                  <a:cubicBezTo>
                    <a:pt x="1973" y="1919"/>
                    <a:pt x="1920" y="1821"/>
                    <a:pt x="1735" y="1636"/>
                  </a:cubicBezTo>
                  <a:cubicBezTo>
                    <a:pt x="1194" y="11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0" name="Google Shape;1447;p14"/>
            <p:cNvSpPr/>
            <p:nvPr/>
          </p:nvSpPr>
          <p:spPr bwMode="auto">
            <a:xfrm>
              <a:off x="1581350" y="4006500"/>
              <a:ext cx="48500" cy="48100"/>
            </a:xfrm>
            <a:custGeom>
              <a:avLst/>
              <a:gdLst>
                <a:gd name="T0" fmla="*/ 0 w 1940"/>
                <a:gd name="T1" fmla="*/ 0 h 1924"/>
                <a:gd name="T2" fmla="*/ 0 w 1940"/>
                <a:gd name="T3" fmla="*/ 0 h 1924"/>
                <a:gd name="T4" fmla="*/ 1608 w 1940"/>
                <a:gd name="T5" fmla="*/ 1702 h 1924"/>
                <a:gd name="T6" fmla="*/ 1895 w 1940"/>
                <a:gd name="T7" fmla="*/ 1923 h 1924"/>
                <a:gd name="T8" fmla="*/ 1915 w 1940"/>
                <a:gd name="T9" fmla="*/ 1915 h 1924"/>
                <a:gd name="T10" fmla="*/ 1702 w 1940"/>
                <a:gd name="T11" fmla="*/ 1608 h 1924"/>
                <a:gd name="T12" fmla="*/ 0 w 1940"/>
                <a:gd name="T13" fmla="*/ 0 h 1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0" h="1924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079" y="1169"/>
                    <a:pt x="1608" y="1702"/>
                  </a:cubicBezTo>
                  <a:cubicBezTo>
                    <a:pt x="1772" y="1866"/>
                    <a:pt x="1856" y="1923"/>
                    <a:pt x="1895" y="1923"/>
                  </a:cubicBezTo>
                  <a:cubicBezTo>
                    <a:pt x="1904" y="1923"/>
                    <a:pt x="1911" y="1920"/>
                    <a:pt x="1915" y="1915"/>
                  </a:cubicBezTo>
                  <a:cubicBezTo>
                    <a:pt x="1940" y="1890"/>
                    <a:pt x="1887" y="1792"/>
                    <a:pt x="1702" y="1608"/>
                  </a:cubicBezTo>
                  <a:cubicBezTo>
                    <a:pt x="1169" y="108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1" name="Google Shape;1448;p14"/>
            <p:cNvSpPr/>
            <p:nvPr/>
          </p:nvSpPr>
          <p:spPr bwMode="auto">
            <a:xfrm>
              <a:off x="1582075" y="4007200"/>
              <a:ext cx="47675" cy="47400"/>
            </a:xfrm>
            <a:custGeom>
              <a:avLst/>
              <a:gdLst>
                <a:gd name="T0" fmla="*/ 0 w 1907"/>
                <a:gd name="T1" fmla="*/ 1 h 1896"/>
                <a:gd name="T2" fmla="*/ 1579 w 1907"/>
                <a:gd name="T3" fmla="*/ 1678 h 1896"/>
                <a:gd name="T4" fmla="*/ 1860 w 1907"/>
                <a:gd name="T5" fmla="*/ 1895 h 1896"/>
                <a:gd name="T6" fmla="*/ 1882 w 1907"/>
                <a:gd name="T7" fmla="*/ 1887 h 1896"/>
                <a:gd name="T8" fmla="*/ 1669 w 1907"/>
                <a:gd name="T9" fmla="*/ 1588 h 1896"/>
                <a:gd name="T10" fmla="*/ 0 w 1907"/>
                <a:gd name="T11" fmla="*/ 1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7" h="1896" extrusionOk="0">
                  <a:moveTo>
                    <a:pt x="0" y="1"/>
                  </a:moveTo>
                  <a:cubicBezTo>
                    <a:pt x="0" y="1"/>
                    <a:pt x="1066" y="1149"/>
                    <a:pt x="1579" y="1678"/>
                  </a:cubicBezTo>
                  <a:cubicBezTo>
                    <a:pt x="1736" y="1838"/>
                    <a:pt x="1819" y="1895"/>
                    <a:pt x="1860" y="1895"/>
                  </a:cubicBezTo>
                  <a:cubicBezTo>
                    <a:pt x="1870" y="1895"/>
                    <a:pt x="1877" y="1892"/>
                    <a:pt x="1882" y="1887"/>
                  </a:cubicBezTo>
                  <a:cubicBezTo>
                    <a:pt x="1907" y="1862"/>
                    <a:pt x="1849" y="1764"/>
                    <a:pt x="1669" y="1588"/>
                  </a:cubicBezTo>
                  <a:cubicBezTo>
                    <a:pt x="1152" y="10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2" name="Google Shape;1449;p14"/>
            <p:cNvSpPr/>
            <p:nvPr/>
          </p:nvSpPr>
          <p:spPr bwMode="auto">
            <a:xfrm>
              <a:off x="1582875" y="4008025"/>
              <a:ext cx="46875" cy="46425"/>
            </a:xfrm>
            <a:custGeom>
              <a:avLst/>
              <a:gdLst>
                <a:gd name="T0" fmla="*/ 1 w 1875"/>
                <a:gd name="T1" fmla="*/ 1 h 1857"/>
                <a:gd name="T2" fmla="*/ 1 w 1875"/>
                <a:gd name="T3" fmla="*/ 1 h 1857"/>
                <a:gd name="T4" fmla="*/ 1551 w 1875"/>
                <a:gd name="T5" fmla="*/ 1641 h 1857"/>
                <a:gd name="T6" fmla="*/ 1833 w 1875"/>
                <a:gd name="T7" fmla="*/ 1856 h 1857"/>
                <a:gd name="T8" fmla="*/ 1850 w 1875"/>
                <a:gd name="T9" fmla="*/ 1850 h 1857"/>
                <a:gd name="T10" fmla="*/ 1641 w 1875"/>
                <a:gd name="T11" fmla="*/ 1555 h 1857"/>
                <a:gd name="T12" fmla="*/ 1 w 1875"/>
                <a:gd name="T13" fmla="*/ 1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5" h="185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46" y="1128"/>
                    <a:pt x="1551" y="1641"/>
                  </a:cubicBezTo>
                  <a:cubicBezTo>
                    <a:pt x="1714" y="1801"/>
                    <a:pt x="1796" y="1856"/>
                    <a:pt x="1833" y="1856"/>
                  </a:cubicBezTo>
                  <a:cubicBezTo>
                    <a:pt x="1840" y="1856"/>
                    <a:pt x="1846" y="1854"/>
                    <a:pt x="1850" y="1850"/>
                  </a:cubicBezTo>
                  <a:cubicBezTo>
                    <a:pt x="1875" y="1825"/>
                    <a:pt x="1817" y="1731"/>
                    <a:pt x="1641" y="1555"/>
                  </a:cubicBezTo>
                  <a:cubicBezTo>
                    <a:pt x="1134" y="104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3" name="Google Shape;1450;p14"/>
            <p:cNvSpPr/>
            <p:nvPr/>
          </p:nvSpPr>
          <p:spPr bwMode="auto">
            <a:xfrm>
              <a:off x="1583600" y="4008750"/>
              <a:ext cx="46150" cy="45700"/>
            </a:xfrm>
            <a:custGeom>
              <a:avLst/>
              <a:gdLst>
                <a:gd name="T0" fmla="*/ 1 w 1846"/>
                <a:gd name="T1" fmla="*/ 0 h 1828"/>
                <a:gd name="T2" fmla="*/ 1 w 1846"/>
                <a:gd name="T3" fmla="*/ 0 h 1828"/>
                <a:gd name="T4" fmla="*/ 1530 w 1846"/>
                <a:gd name="T5" fmla="*/ 1616 h 1828"/>
                <a:gd name="T6" fmla="*/ 1804 w 1846"/>
                <a:gd name="T7" fmla="*/ 1827 h 1828"/>
                <a:gd name="T8" fmla="*/ 1821 w 1846"/>
                <a:gd name="T9" fmla="*/ 1821 h 1828"/>
                <a:gd name="T10" fmla="*/ 1616 w 1846"/>
                <a:gd name="T11" fmla="*/ 1530 h 1828"/>
                <a:gd name="T12" fmla="*/ 1 w 1846"/>
                <a:gd name="T13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6" h="182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026" y="1107"/>
                    <a:pt x="1530" y="1616"/>
                  </a:cubicBezTo>
                  <a:cubicBezTo>
                    <a:pt x="1687" y="1773"/>
                    <a:pt x="1767" y="1827"/>
                    <a:pt x="1804" y="1827"/>
                  </a:cubicBezTo>
                  <a:cubicBezTo>
                    <a:pt x="1811" y="1827"/>
                    <a:pt x="1817" y="1825"/>
                    <a:pt x="1821" y="1821"/>
                  </a:cubicBezTo>
                  <a:cubicBezTo>
                    <a:pt x="1846" y="1800"/>
                    <a:pt x="1797" y="1710"/>
                    <a:pt x="1616" y="1530"/>
                  </a:cubicBezTo>
                  <a:cubicBezTo>
                    <a:pt x="1113" y="102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4" name="Google Shape;1451;p14"/>
            <p:cNvSpPr/>
            <p:nvPr/>
          </p:nvSpPr>
          <p:spPr bwMode="auto">
            <a:xfrm>
              <a:off x="1584325" y="4009575"/>
              <a:ext cx="45325" cy="44875"/>
            </a:xfrm>
            <a:custGeom>
              <a:avLst/>
              <a:gdLst>
                <a:gd name="T0" fmla="*/ 0 w 1813"/>
                <a:gd name="T1" fmla="*/ 0 h 1795"/>
                <a:gd name="T2" fmla="*/ 0 w 1813"/>
                <a:gd name="T3" fmla="*/ 0 h 1795"/>
                <a:gd name="T4" fmla="*/ 1505 w 1813"/>
                <a:gd name="T5" fmla="*/ 1583 h 1795"/>
                <a:gd name="T6" fmla="*/ 1775 w 1813"/>
                <a:gd name="T7" fmla="*/ 1794 h 1795"/>
                <a:gd name="T8" fmla="*/ 1792 w 1813"/>
                <a:gd name="T9" fmla="*/ 1788 h 1795"/>
                <a:gd name="T10" fmla="*/ 1587 w 1813"/>
                <a:gd name="T11" fmla="*/ 1501 h 1795"/>
                <a:gd name="T12" fmla="*/ 0 w 1813"/>
                <a:gd name="T13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3" h="17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13" y="1091"/>
                    <a:pt x="1505" y="1583"/>
                  </a:cubicBezTo>
                  <a:cubicBezTo>
                    <a:pt x="1658" y="1740"/>
                    <a:pt x="1738" y="1794"/>
                    <a:pt x="1775" y="1794"/>
                  </a:cubicBezTo>
                  <a:cubicBezTo>
                    <a:pt x="1782" y="1794"/>
                    <a:pt x="1788" y="1792"/>
                    <a:pt x="1792" y="1788"/>
                  </a:cubicBezTo>
                  <a:cubicBezTo>
                    <a:pt x="1813" y="1767"/>
                    <a:pt x="1759" y="1677"/>
                    <a:pt x="1587" y="1501"/>
                  </a:cubicBezTo>
                  <a:cubicBezTo>
                    <a:pt x="1096" y="1006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5" name="Google Shape;1452;p14"/>
            <p:cNvSpPr/>
            <p:nvPr/>
          </p:nvSpPr>
          <p:spPr bwMode="auto">
            <a:xfrm>
              <a:off x="1585150" y="4010275"/>
              <a:ext cx="44600" cy="44175"/>
            </a:xfrm>
            <a:custGeom>
              <a:avLst/>
              <a:gdLst>
                <a:gd name="T0" fmla="*/ 0 w 1784"/>
                <a:gd name="T1" fmla="*/ 1 h 1767"/>
                <a:gd name="T2" fmla="*/ 0 w 1784"/>
                <a:gd name="T3" fmla="*/ 1 h 1767"/>
                <a:gd name="T4" fmla="*/ 1472 w 1784"/>
                <a:gd name="T5" fmla="*/ 1559 h 1767"/>
                <a:gd name="T6" fmla="*/ 1742 w 1784"/>
                <a:gd name="T7" fmla="*/ 1766 h 1767"/>
                <a:gd name="T8" fmla="*/ 1759 w 1784"/>
                <a:gd name="T9" fmla="*/ 1760 h 1767"/>
                <a:gd name="T10" fmla="*/ 1558 w 1784"/>
                <a:gd name="T11" fmla="*/ 1473 h 1767"/>
                <a:gd name="T12" fmla="*/ 0 w 1784"/>
                <a:gd name="T13" fmla="*/ 1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176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88" y="1075"/>
                    <a:pt x="1472" y="1559"/>
                  </a:cubicBezTo>
                  <a:cubicBezTo>
                    <a:pt x="1625" y="1712"/>
                    <a:pt x="1705" y="1766"/>
                    <a:pt x="1742" y="1766"/>
                  </a:cubicBezTo>
                  <a:cubicBezTo>
                    <a:pt x="1749" y="1766"/>
                    <a:pt x="1755" y="1764"/>
                    <a:pt x="1759" y="1760"/>
                  </a:cubicBezTo>
                  <a:cubicBezTo>
                    <a:pt x="1784" y="1735"/>
                    <a:pt x="1735" y="1649"/>
                    <a:pt x="1558" y="1473"/>
                  </a:cubicBezTo>
                  <a:cubicBezTo>
                    <a:pt x="1071" y="99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6" name="Google Shape;1453;p14"/>
            <p:cNvSpPr/>
            <p:nvPr/>
          </p:nvSpPr>
          <p:spPr bwMode="auto">
            <a:xfrm>
              <a:off x="1585950" y="4011100"/>
              <a:ext cx="43700" cy="43325"/>
            </a:xfrm>
            <a:custGeom>
              <a:avLst/>
              <a:gdLst>
                <a:gd name="T0" fmla="*/ 1 w 1748"/>
                <a:gd name="T1" fmla="*/ 1 h 1733"/>
                <a:gd name="T2" fmla="*/ 1 w 1748"/>
                <a:gd name="T3" fmla="*/ 1 h 1733"/>
                <a:gd name="T4" fmla="*/ 1444 w 1748"/>
                <a:gd name="T5" fmla="*/ 1526 h 1733"/>
                <a:gd name="T6" fmla="*/ 1713 w 1748"/>
                <a:gd name="T7" fmla="*/ 1732 h 1733"/>
                <a:gd name="T8" fmla="*/ 1727 w 1748"/>
                <a:gd name="T9" fmla="*/ 1727 h 1733"/>
                <a:gd name="T10" fmla="*/ 1526 w 1748"/>
                <a:gd name="T11" fmla="*/ 1444 h 1733"/>
                <a:gd name="T12" fmla="*/ 1 w 1748"/>
                <a:gd name="T13" fmla="*/ 1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73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69" y="1050"/>
                    <a:pt x="1444" y="1526"/>
                  </a:cubicBezTo>
                  <a:cubicBezTo>
                    <a:pt x="1599" y="1681"/>
                    <a:pt x="1679" y="1732"/>
                    <a:pt x="1713" y="1732"/>
                  </a:cubicBezTo>
                  <a:cubicBezTo>
                    <a:pt x="1719" y="1732"/>
                    <a:pt x="1724" y="1730"/>
                    <a:pt x="1727" y="1727"/>
                  </a:cubicBezTo>
                  <a:cubicBezTo>
                    <a:pt x="1748" y="1702"/>
                    <a:pt x="1694" y="1616"/>
                    <a:pt x="1526" y="1444"/>
                  </a:cubicBezTo>
                  <a:cubicBezTo>
                    <a:pt x="1052" y="969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7" name="Google Shape;1454;p14"/>
            <p:cNvSpPr/>
            <p:nvPr/>
          </p:nvSpPr>
          <p:spPr bwMode="auto">
            <a:xfrm>
              <a:off x="1586675" y="4011825"/>
              <a:ext cx="43075" cy="42600"/>
            </a:xfrm>
            <a:custGeom>
              <a:avLst/>
              <a:gdLst>
                <a:gd name="T0" fmla="*/ 1 w 1723"/>
                <a:gd name="T1" fmla="*/ 0 h 1704"/>
                <a:gd name="T2" fmla="*/ 1 w 1723"/>
                <a:gd name="T3" fmla="*/ 0 h 1704"/>
                <a:gd name="T4" fmla="*/ 1419 w 1723"/>
                <a:gd name="T5" fmla="*/ 1501 h 1704"/>
                <a:gd name="T6" fmla="*/ 1684 w 1723"/>
                <a:gd name="T7" fmla="*/ 1703 h 1704"/>
                <a:gd name="T8" fmla="*/ 1698 w 1723"/>
                <a:gd name="T9" fmla="*/ 1698 h 1704"/>
                <a:gd name="T10" fmla="*/ 1501 w 1723"/>
                <a:gd name="T11" fmla="*/ 1419 h 1704"/>
                <a:gd name="T12" fmla="*/ 1 w 1723"/>
                <a:gd name="T13" fmla="*/ 0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3" h="170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956" y="1030"/>
                    <a:pt x="1419" y="1501"/>
                  </a:cubicBezTo>
                  <a:cubicBezTo>
                    <a:pt x="1571" y="1653"/>
                    <a:pt x="1650" y="1703"/>
                    <a:pt x="1684" y="1703"/>
                  </a:cubicBezTo>
                  <a:cubicBezTo>
                    <a:pt x="1690" y="1703"/>
                    <a:pt x="1695" y="1701"/>
                    <a:pt x="1698" y="1698"/>
                  </a:cubicBezTo>
                  <a:cubicBezTo>
                    <a:pt x="1723" y="1677"/>
                    <a:pt x="1674" y="1591"/>
                    <a:pt x="1501" y="1419"/>
                  </a:cubicBezTo>
                  <a:cubicBezTo>
                    <a:pt x="1031" y="953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8" name="Google Shape;1455;p14"/>
            <p:cNvSpPr/>
            <p:nvPr/>
          </p:nvSpPr>
          <p:spPr bwMode="auto">
            <a:xfrm>
              <a:off x="1587500" y="4012650"/>
              <a:ext cx="42150" cy="41650"/>
            </a:xfrm>
            <a:custGeom>
              <a:avLst/>
              <a:gdLst>
                <a:gd name="T0" fmla="*/ 0 w 1686"/>
                <a:gd name="T1" fmla="*/ 0 h 1666"/>
                <a:gd name="T2" fmla="*/ 0 w 1686"/>
                <a:gd name="T3" fmla="*/ 0 h 1666"/>
                <a:gd name="T4" fmla="*/ 1395 w 1686"/>
                <a:gd name="T5" fmla="*/ 1464 h 1666"/>
                <a:gd name="T6" fmla="*/ 1651 w 1686"/>
                <a:gd name="T7" fmla="*/ 1666 h 1666"/>
                <a:gd name="T8" fmla="*/ 1665 w 1686"/>
                <a:gd name="T9" fmla="*/ 1661 h 1666"/>
                <a:gd name="T10" fmla="*/ 1468 w 1686"/>
                <a:gd name="T11" fmla="*/ 1386 h 1666"/>
                <a:gd name="T12" fmla="*/ 0 w 1686"/>
                <a:gd name="T13" fmla="*/ 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6" h="166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1" y="1009"/>
                    <a:pt x="1395" y="1464"/>
                  </a:cubicBezTo>
                  <a:cubicBezTo>
                    <a:pt x="1539" y="1616"/>
                    <a:pt x="1617" y="1666"/>
                    <a:pt x="1651" y="1666"/>
                  </a:cubicBezTo>
                  <a:cubicBezTo>
                    <a:pt x="1657" y="1666"/>
                    <a:pt x="1662" y="1664"/>
                    <a:pt x="1665" y="1661"/>
                  </a:cubicBezTo>
                  <a:cubicBezTo>
                    <a:pt x="1686" y="1640"/>
                    <a:pt x="1632" y="1550"/>
                    <a:pt x="1468" y="1386"/>
                  </a:cubicBezTo>
                  <a:cubicBezTo>
                    <a:pt x="1010" y="93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9" name="Google Shape;1456;p14"/>
            <p:cNvSpPr/>
            <p:nvPr/>
          </p:nvSpPr>
          <p:spPr bwMode="auto">
            <a:xfrm>
              <a:off x="1588225" y="4013350"/>
              <a:ext cx="41225" cy="41075"/>
            </a:xfrm>
            <a:custGeom>
              <a:avLst/>
              <a:gdLst>
                <a:gd name="T0" fmla="*/ 0 w 1649"/>
                <a:gd name="T1" fmla="*/ 1 h 1643"/>
                <a:gd name="T2" fmla="*/ 0 w 1649"/>
                <a:gd name="T3" fmla="*/ 1 h 1643"/>
                <a:gd name="T4" fmla="*/ 1357 w 1649"/>
                <a:gd name="T5" fmla="*/ 1448 h 1643"/>
                <a:gd name="T6" fmla="*/ 1614 w 1649"/>
                <a:gd name="T7" fmla="*/ 1642 h 1643"/>
                <a:gd name="T8" fmla="*/ 1628 w 1649"/>
                <a:gd name="T9" fmla="*/ 1637 h 1643"/>
                <a:gd name="T10" fmla="*/ 1439 w 1649"/>
                <a:gd name="T11" fmla="*/ 1366 h 1643"/>
                <a:gd name="T12" fmla="*/ 0 w 1649"/>
                <a:gd name="T13" fmla="*/ 1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9" h="164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14" y="993"/>
                    <a:pt x="1357" y="1448"/>
                  </a:cubicBezTo>
                  <a:cubicBezTo>
                    <a:pt x="1509" y="1593"/>
                    <a:pt x="1582" y="1642"/>
                    <a:pt x="1614" y="1642"/>
                  </a:cubicBezTo>
                  <a:cubicBezTo>
                    <a:pt x="1620" y="1642"/>
                    <a:pt x="1625" y="1640"/>
                    <a:pt x="1628" y="1637"/>
                  </a:cubicBezTo>
                  <a:cubicBezTo>
                    <a:pt x="1648" y="1612"/>
                    <a:pt x="1603" y="1530"/>
                    <a:pt x="1439" y="1366"/>
                  </a:cubicBezTo>
                  <a:cubicBezTo>
                    <a:pt x="989" y="9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0" name="Google Shape;1457;p14"/>
            <p:cNvSpPr/>
            <p:nvPr/>
          </p:nvSpPr>
          <p:spPr bwMode="auto">
            <a:xfrm>
              <a:off x="1589025" y="4014175"/>
              <a:ext cx="40625" cy="40250"/>
            </a:xfrm>
            <a:custGeom>
              <a:avLst/>
              <a:gdLst>
                <a:gd name="T0" fmla="*/ 1 w 1625"/>
                <a:gd name="T1" fmla="*/ 1 h 1610"/>
                <a:gd name="T2" fmla="*/ 1 w 1625"/>
                <a:gd name="T3" fmla="*/ 1 h 1610"/>
                <a:gd name="T4" fmla="*/ 1338 w 1625"/>
                <a:gd name="T5" fmla="*/ 1415 h 1610"/>
                <a:gd name="T6" fmla="*/ 1590 w 1625"/>
                <a:gd name="T7" fmla="*/ 1609 h 1610"/>
                <a:gd name="T8" fmla="*/ 1604 w 1625"/>
                <a:gd name="T9" fmla="*/ 1604 h 1610"/>
                <a:gd name="T10" fmla="*/ 1416 w 1625"/>
                <a:gd name="T11" fmla="*/ 1337 h 1610"/>
                <a:gd name="T12" fmla="*/ 1 w 1625"/>
                <a:gd name="T13" fmla="*/ 1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5" h="161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95" y="968"/>
                    <a:pt x="1338" y="1415"/>
                  </a:cubicBezTo>
                  <a:cubicBezTo>
                    <a:pt x="1482" y="1560"/>
                    <a:pt x="1557" y="1609"/>
                    <a:pt x="1590" y="1609"/>
                  </a:cubicBezTo>
                  <a:cubicBezTo>
                    <a:pt x="1596" y="1609"/>
                    <a:pt x="1601" y="1607"/>
                    <a:pt x="1604" y="1604"/>
                  </a:cubicBezTo>
                  <a:cubicBezTo>
                    <a:pt x="1625" y="1583"/>
                    <a:pt x="1580" y="1501"/>
                    <a:pt x="1416" y="1337"/>
                  </a:cubicBezTo>
                  <a:cubicBezTo>
                    <a:pt x="974" y="892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1" name="Google Shape;1458;p14"/>
            <p:cNvSpPr/>
            <p:nvPr/>
          </p:nvSpPr>
          <p:spPr bwMode="auto">
            <a:xfrm>
              <a:off x="1589750" y="4014900"/>
              <a:ext cx="39800" cy="39400"/>
            </a:xfrm>
            <a:custGeom>
              <a:avLst/>
              <a:gdLst>
                <a:gd name="T0" fmla="*/ 1 w 1592"/>
                <a:gd name="T1" fmla="*/ 0 h 1576"/>
                <a:gd name="T2" fmla="*/ 1 w 1592"/>
                <a:gd name="T3" fmla="*/ 0 h 1576"/>
                <a:gd name="T4" fmla="*/ 1309 w 1592"/>
                <a:gd name="T5" fmla="*/ 1386 h 1576"/>
                <a:gd name="T6" fmla="*/ 1553 w 1592"/>
                <a:gd name="T7" fmla="*/ 1576 h 1576"/>
                <a:gd name="T8" fmla="*/ 1567 w 1592"/>
                <a:gd name="T9" fmla="*/ 1571 h 1576"/>
                <a:gd name="T10" fmla="*/ 1387 w 1592"/>
                <a:gd name="T11" fmla="*/ 1308 h 1576"/>
                <a:gd name="T12" fmla="*/ 1 w 1592"/>
                <a:gd name="T13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2" h="157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78" y="952"/>
                    <a:pt x="1309" y="1386"/>
                  </a:cubicBezTo>
                  <a:cubicBezTo>
                    <a:pt x="1450" y="1527"/>
                    <a:pt x="1521" y="1576"/>
                    <a:pt x="1553" y="1576"/>
                  </a:cubicBezTo>
                  <a:cubicBezTo>
                    <a:pt x="1559" y="1576"/>
                    <a:pt x="1564" y="1574"/>
                    <a:pt x="1567" y="1571"/>
                  </a:cubicBezTo>
                  <a:cubicBezTo>
                    <a:pt x="1592" y="1550"/>
                    <a:pt x="1542" y="1468"/>
                    <a:pt x="1387" y="1308"/>
                  </a:cubicBezTo>
                  <a:cubicBezTo>
                    <a:pt x="953" y="87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2" name="Google Shape;1459;p14"/>
            <p:cNvSpPr/>
            <p:nvPr/>
          </p:nvSpPr>
          <p:spPr bwMode="auto">
            <a:xfrm>
              <a:off x="1590575" y="4015725"/>
              <a:ext cx="39075" cy="38575"/>
            </a:xfrm>
            <a:custGeom>
              <a:avLst/>
              <a:gdLst>
                <a:gd name="T0" fmla="*/ 0 w 1563"/>
                <a:gd name="T1" fmla="*/ 0 h 1543"/>
                <a:gd name="T2" fmla="*/ 0 w 1563"/>
                <a:gd name="T3" fmla="*/ 0 h 1543"/>
                <a:gd name="T4" fmla="*/ 1284 w 1563"/>
                <a:gd name="T5" fmla="*/ 1353 h 1543"/>
                <a:gd name="T6" fmla="*/ 1528 w 1563"/>
                <a:gd name="T7" fmla="*/ 1543 h 1543"/>
                <a:gd name="T8" fmla="*/ 1542 w 1563"/>
                <a:gd name="T9" fmla="*/ 1538 h 1543"/>
                <a:gd name="T10" fmla="*/ 1358 w 1563"/>
                <a:gd name="T11" fmla="*/ 1280 h 1543"/>
                <a:gd name="T12" fmla="*/ 0 w 1563"/>
                <a:gd name="T13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3" h="154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53" y="927"/>
                    <a:pt x="1284" y="1353"/>
                  </a:cubicBezTo>
                  <a:cubicBezTo>
                    <a:pt x="1428" y="1494"/>
                    <a:pt x="1498" y="1543"/>
                    <a:pt x="1528" y="1543"/>
                  </a:cubicBezTo>
                  <a:cubicBezTo>
                    <a:pt x="1534" y="1543"/>
                    <a:pt x="1539" y="1541"/>
                    <a:pt x="1542" y="1538"/>
                  </a:cubicBezTo>
                  <a:cubicBezTo>
                    <a:pt x="1563" y="1517"/>
                    <a:pt x="1518" y="1439"/>
                    <a:pt x="1358" y="1280"/>
                  </a:cubicBezTo>
                  <a:cubicBezTo>
                    <a:pt x="932" y="854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3" name="Google Shape;1460;p14"/>
            <p:cNvSpPr/>
            <p:nvPr/>
          </p:nvSpPr>
          <p:spPr bwMode="auto">
            <a:xfrm>
              <a:off x="1591300" y="4016425"/>
              <a:ext cx="38250" cy="38000"/>
            </a:xfrm>
            <a:custGeom>
              <a:avLst/>
              <a:gdLst>
                <a:gd name="T0" fmla="*/ 0 w 1530"/>
                <a:gd name="T1" fmla="*/ 1 h 1520"/>
                <a:gd name="T2" fmla="*/ 0 w 1530"/>
                <a:gd name="T3" fmla="*/ 1 h 1520"/>
                <a:gd name="T4" fmla="*/ 1251 w 1530"/>
                <a:gd name="T5" fmla="*/ 1334 h 1520"/>
                <a:gd name="T6" fmla="*/ 1495 w 1530"/>
                <a:gd name="T7" fmla="*/ 1519 h 1520"/>
                <a:gd name="T8" fmla="*/ 1509 w 1530"/>
                <a:gd name="T9" fmla="*/ 1514 h 1520"/>
                <a:gd name="T10" fmla="*/ 1329 w 1530"/>
                <a:gd name="T11" fmla="*/ 1256 h 1520"/>
                <a:gd name="T12" fmla="*/ 0 w 1530"/>
                <a:gd name="T13" fmla="*/ 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0" h="152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41" y="911"/>
                    <a:pt x="1251" y="1334"/>
                  </a:cubicBezTo>
                  <a:cubicBezTo>
                    <a:pt x="1392" y="1471"/>
                    <a:pt x="1463" y="1519"/>
                    <a:pt x="1495" y="1519"/>
                  </a:cubicBezTo>
                  <a:cubicBezTo>
                    <a:pt x="1501" y="1519"/>
                    <a:pt x="1506" y="1517"/>
                    <a:pt x="1509" y="1514"/>
                  </a:cubicBezTo>
                  <a:cubicBezTo>
                    <a:pt x="1530" y="1493"/>
                    <a:pt x="1480" y="1411"/>
                    <a:pt x="1329" y="1256"/>
                  </a:cubicBezTo>
                  <a:cubicBezTo>
                    <a:pt x="916" y="838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4" name="Google Shape;1461;p14"/>
            <p:cNvSpPr/>
            <p:nvPr/>
          </p:nvSpPr>
          <p:spPr bwMode="auto">
            <a:xfrm>
              <a:off x="1592000" y="4017250"/>
              <a:ext cx="37550" cy="37075"/>
            </a:xfrm>
            <a:custGeom>
              <a:avLst/>
              <a:gdLst>
                <a:gd name="T0" fmla="*/ 1 w 1502"/>
                <a:gd name="T1" fmla="*/ 1 h 1483"/>
                <a:gd name="T2" fmla="*/ 1 w 1502"/>
                <a:gd name="T3" fmla="*/ 1 h 1483"/>
                <a:gd name="T4" fmla="*/ 1227 w 1502"/>
                <a:gd name="T5" fmla="*/ 1301 h 1483"/>
                <a:gd name="T6" fmla="*/ 1467 w 1502"/>
                <a:gd name="T7" fmla="*/ 1482 h 1483"/>
                <a:gd name="T8" fmla="*/ 1481 w 1502"/>
                <a:gd name="T9" fmla="*/ 1477 h 1483"/>
                <a:gd name="T10" fmla="*/ 1305 w 1502"/>
                <a:gd name="T11" fmla="*/ 1227 h 1483"/>
                <a:gd name="T12" fmla="*/ 1 w 1502"/>
                <a:gd name="T13" fmla="*/ 1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2" h="148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21" y="890"/>
                    <a:pt x="1227" y="1301"/>
                  </a:cubicBezTo>
                  <a:cubicBezTo>
                    <a:pt x="1364" y="1434"/>
                    <a:pt x="1435" y="1482"/>
                    <a:pt x="1467" y="1482"/>
                  </a:cubicBezTo>
                  <a:cubicBezTo>
                    <a:pt x="1473" y="1482"/>
                    <a:pt x="1478" y="1480"/>
                    <a:pt x="1481" y="1477"/>
                  </a:cubicBezTo>
                  <a:cubicBezTo>
                    <a:pt x="1502" y="1456"/>
                    <a:pt x="1461" y="1378"/>
                    <a:pt x="1305" y="1227"/>
                  </a:cubicBezTo>
                  <a:cubicBezTo>
                    <a:pt x="896" y="822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5" name="Google Shape;1462;p14"/>
            <p:cNvSpPr/>
            <p:nvPr/>
          </p:nvSpPr>
          <p:spPr bwMode="auto">
            <a:xfrm>
              <a:off x="1592825" y="4017975"/>
              <a:ext cx="36725" cy="36350"/>
            </a:xfrm>
            <a:custGeom>
              <a:avLst/>
              <a:gdLst>
                <a:gd name="T0" fmla="*/ 1 w 1469"/>
                <a:gd name="T1" fmla="*/ 0 h 1454"/>
                <a:gd name="T2" fmla="*/ 1 w 1469"/>
                <a:gd name="T3" fmla="*/ 0 h 1454"/>
                <a:gd name="T4" fmla="*/ 1202 w 1469"/>
                <a:gd name="T5" fmla="*/ 1272 h 1454"/>
                <a:gd name="T6" fmla="*/ 1434 w 1469"/>
                <a:gd name="T7" fmla="*/ 1453 h 1454"/>
                <a:gd name="T8" fmla="*/ 1448 w 1469"/>
                <a:gd name="T9" fmla="*/ 1448 h 1454"/>
                <a:gd name="T10" fmla="*/ 1272 w 1469"/>
                <a:gd name="T11" fmla="*/ 1202 h 1454"/>
                <a:gd name="T12" fmla="*/ 1 w 1469"/>
                <a:gd name="T13" fmla="*/ 0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9" h="145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00" y="874"/>
                    <a:pt x="1202" y="1272"/>
                  </a:cubicBezTo>
                  <a:cubicBezTo>
                    <a:pt x="1338" y="1408"/>
                    <a:pt x="1404" y="1453"/>
                    <a:pt x="1434" y="1453"/>
                  </a:cubicBezTo>
                  <a:cubicBezTo>
                    <a:pt x="1440" y="1453"/>
                    <a:pt x="1445" y="1451"/>
                    <a:pt x="1448" y="1448"/>
                  </a:cubicBezTo>
                  <a:cubicBezTo>
                    <a:pt x="1469" y="1427"/>
                    <a:pt x="1428" y="1354"/>
                    <a:pt x="1272" y="1202"/>
                  </a:cubicBezTo>
                  <a:cubicBezTo>
                    <a:pt x="875" y="80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6" name="Google Shape;1463;p14"/>
            <p:cNvSpPr/>
            <p:nvPr/>
          </p:nvSpPr>
          <p:spPr bwMode="auto">
            <a:xfrm>
              <a:off x="1593650" y="4018800"/>
              <a:ext cx="35700" cy="35525"/>
            </a:xfrm>
            <a:custGeom>
              <a:avLst/>
              <a:gdLst>
                <a:gd name="T0" fmla="*/ 0 w 1428"/>
                <a:gd name="T1" fmla="*/ 0 h 1421"/>
                <a:gd name="T2" fmla="*/ 0 w 1428"/>
                <a:gd name="T3" fmla="*/ 0 h 1421"/>
                <a:gd name="T4" fmla="*/ 1165 w 1428"/>
                <a:gd name="T5" fmla="*/ 1243 h 1421"/>
                <a:gd name="T6" fmla="*/ 1392 w 1428"/>
                <a:gd name="T7" fmla="*/ 1420 h 1421"/>
                <a:gd name="T8" fmla="*/ 1407 w 1428"/>
                <a:gd name="T9" fmla="*/ 1415 h 1421"/>
                <a:gd name="T10" fmla="*/ 1239 w 1428"/>
                <a:gd name="T11" fmla="*/ 1173 h 1421"/>
                <a:gd name="T12" fmla="*/ 0 w 1428"/>
                <a:gd name="T13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8" h="142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84" y="849"/>
                    <a:pt x="1165" y="1243"/>
                  </a:cubicBezTo>
                  <a:cubicBezTo>
                    <a:pt x="1297" y="1375"/>
                    <a:pt x="1362" y="1420"/>
                    <a:pt x="1392" y="1420"/>
                  </a:cubicBezTo>
                  <a:cubicBezTo>
                    <a:pt x="1399" y="1420"/>
                    <a:pt x="1403" y="1418"/>
                    <a:pt x="1407" y="1415"/>
                  </a:cubicBezTo>
                  <a:cubicBezTo>
                    <a:pt x="1427" y="1394"/>
                    <a:pt x="1386" y="1321"/>
                    <a:pt x="1239" y="1173"/>
                  </a:cubicBezTo>
                  <a:cubicBezTo>
                    <a:pt x="850" y="78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7" name="Google Shape;1464;p14"/>
            <p:cNvSpPr/>
            <p:nvPr/>
          </p:nvSpPr>
          <p:spPr bwMode="auto">
            <a:xfrm>
              <a:off x="1594375" y="4019500"/>
              <a:ext cx="35175" cy="34725"/>
            </a:xfrm>
            <a:custGeom>
              <a:avLst/>
              <a:gdLst>
                <a:gd name="T0" fmla="*/ 0 w 1407"/>
                <a:gd name="T1" fmla="*/ 1 h 1389"/>
                <a:gd name="T2" fmla="*/ 0 w 1407"/>
                <a:gd name="T3" fmla="*/ 1 h 1389"/>
                <a:gd name="T4" fmla="*/ 1148 w 1407"/>
                <a:gd name="T5" fmla="*/ 1211 h 1389"/>
                <a:gd name="T6" fmla="*/ 1372 w 1407"/>
                <a:gd name="T7" fmla="*/ 1388 h 1389"/>
                <a:gd name="T8" fmla="*/ 1386 w 1407"/>
                <a:gd name="T9" fmla="*/ 1383 h 1389"/>
                <a:gd name="T10" fmla="*/ 1214 w 1407"/>
                <a:gd name="T11" fmla="*/ 1145 h 1389"/>
                <a:gd name="T12" fmla="*/ 0 w 1407"/>
                <a:gd name="T13" fmla="*/ 1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7" h="13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763" y="833"/>
                    <a:pt x="1148" y="1211"/>
                  </a:cubicBezTo>
                  <a:cubicBezTo>
                    <a:pt x="1277" y="1343"/>
                    <a:pt x="1342" y="1388"/>
                    <a:pt x="1372" y="1388"/>
                  </a:cubicBezTo>
                  <a:cubicBezTo>
                    <a:pt x="1378" y="1388"/>
                    <a:pt x="1383" y="1386"/>
                    <a:pt x="1386" y="1383"/>
                  </a:cubicBezTo>
                  <a:cubicBezTo>
                    <a:pt x="1407" y="1366"/>
                    <a:pt x="1366" y="1293"/>
                    <a:pt x="1214" y="1145"/>
                  </a:cubicBezTo>
                  <a:cubicBezTo>
                    <a:pt x="834" y="769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8" name="Google Shape;1465;p14"/>
            <p:cNvSpPr/>
            <p:nvPr/>
          </p:nvSpPr>
          <p:spPr bwMode="auto">
            <a:xfrm>
              <a:off x="1595175" y="4020325"/>
              <a:ext cx="34175" cy="34000"/>
            </a:xfrm>
            <a:custGeom>
              <a:avLst/>
              <a:gdLst>
                <a:gd name="T0" fmla="*/ 1 w 1367"/>
                <a:gd name="T1" fmla="*/ 1 h 1360"/>
                <a:gd name="T2" fmla="*/ 1 w 1367"/>
                <a:gd name="T3" fmla="*/ 1 h 1360"/>
                <a:gd name="T4" fmla="*/ 1112 w 1367"/>
                <a:gd name="T5" fmla="*/ 1190 h 1360"/>
                <a:gd name="T6" fmla="*/ 1331 w 1367"/>
                <a:gd name="T7" fmla="*/ 1359 h 1360"/>
                <a:gd name="T8" fmla="*/ 1346 w 1367"/>
                <a:gd name="T9" fmla="*/ 1354 h 1360"/>
                <a:gd name="T10" fmla="*/ 1182 w 1367"/>
                <a:gd name="T11" fmla="*/ 1116 h 1360"/>
                <a:gd name="T12" fmla="*/ 1 w 1367"/>
                <a:gd name="T13" fmla="*/ 1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7" h="136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743" y="809"/>
                    <a:pt x="1112" y="1190"/>
                  </a:cubicBezTo>
                  <a:cubicBezTo>
                    <a:pt x="1238" y="1315"/>
                    <a:pt x="1301" y="1359"/>
                    <a:pt x="1331" y="1359"/>
                  </a:cubicBezTo>
                  <a:cubicBezTo>
                    <a:pt x="1338" y="1359"/>
                    <a:pt x="1342" y="1357"/>
                    <a:pt x="1346" y="1354"/>
                  </a:cubicBezTo>
                  <a:cubicBezTo>
                    <a:pt x="1366" y="1333"/>
                    <a:pt x="1325" y="1260"/>
                    <a:pt x="1182" y="1116"/>
                  </a:cubicBezTo>
                  <a:cubicBezTo>
                    <a:pt x="810" y="744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9" name="Google Shape;1466;p14"/>
            <p:cNvSpPr/>
            <p:nvPr/>
          </p:nvSpPr>
          <p:spPr bwMode="auto">
            <a:xfrm>
              <a:off x="1595800" y="4021050"/>
              <a:ext cx="33550" cy="33275"/>
            </a:xfrm>
            <a:custGeom>
              <a:avLst/>
              <a:gdLst>
                <a:gd name="T0" fmla="*/ 5 w 1342"/>
                <a:gd name="T1" fmla="*/ 0 h 1331"/>
                <a:gd name="T2" fmla="*/ 5 w 1342"/>
                <a:gd name="T3" fmla="*/ 0 h 1331"/>
                <a:gd name="T4" fmla="*/ 1095 w 1342"/>
                <a:gd name="T5" fmla="*/ 1161 h 1331"/>
                <a:gd name="T6" fmla="*/ 1311 w 1342"/>
                <a:gd name="T7" fmla="*/ 1330 h 1331"/>
                <a:gd name="T8" fmla="*/ 1325 w 1342"/>
                <a:gd name="T9" fmla="*/ 1325 h 1331"/>
                <a:gd name="T10" fmla="*/ 1161 w 1342"/>
                <a:gd name="T11" fmla="*/ 1095 h 1331"/>
                <a:gd name="T12" fmla="*/ 5 w 1342"/>
                <a:gd name="T13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2" h="13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735" y="792"/>
                    <a:pt x="1095" y="1161"/>
                  </a:cubicBezTo>
                  <a:cubicBezTo>
                    <a:pt x="1224" y="1286"/>
                    <a:pt x="1283" y="1330"/>
                    <a:pt x="1311" y="1330"/>
                  </a:cubicBezTo>
                  <a:cubicBezTo>
                    <a:pt x="1317" y="1330"/>
                    <a:pt x="1321" y="1328"/>
                    <a:pt x="1325" y="1325"/>
                  </a:cubicBezTo>
                  <a:cubicBezTo>
                    <a:pt x="1341" y="1304"/>
                    <a:pt x="1304" y="1239"/>
                    <a:pt x="1161" y="1095"/>
                  </a:cubicBezTo>
                  <a:cubicBezTo>
                    <a:pt x="801" y="72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0" name="Google Shape;1467;p14"/>
            <p:cNvSpPr/>
            <p:nvPr/>
          </p:nvSpPr>
          <p:spPr bwMode="auto">
            <a:xfrm>
              <a:off x="1596525" y="4021875"/>
              <a:ext cx="32825" cy="32275"/>
            </a:xfrm>
            <a:custGeom>
              <a:avLst/>
              <a:gdLst>
                <a:gd name="T0" fmla="*/ 8 w 1313"/>
                <a:gd name="T1" fmla="*/ 0 h 1291"/>
                <a:gd name="T2" fmla="*/ 8 w 1313"/>
                <a:gd name="T3" fmla="*/ 0 h 1291"/>
                <a:gd name="T4" fmla="*/ 1066 w 1313"/>
                <a:gd name="T5" fmla="*/ 1128 h 1291"/>
                <a:gd name="T6" fmla="*/ 1281 w 1313"/>
                <a:gd name="T7" fmla="*/ 1291 h 1291"/>
                <a:gd name="T8" fmla="*/ 1292 w 1313"/>
                <a:gd name="T9" fmla="*/ 1288 h 1291"/>
                <a:gd name="T10" fmla="*/ 1136 w 1313"/>
                <a:gd name="T11" fmla="*/ 1062 h 1291"/>
                <a:gd name="T12" fmla="*/ 8 w 1313"/>
                <a:gd name="T13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3" h="1291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714" y="767"/>
                    <a:pt x="1066" y="1128"/>
                  </a:cubicBezTo>
                  <a:cubicBezTo>
                    <a:pt x="1196" y="1254"/>
                    <a:pt x="1254" y="1291"/>
                    <a:pt x="1281" y="1291"/>
                  </a:cubicBezTo>
                  <a:cubicBezTo>
                    <a:pt x="1285" y="1291"/>
                    <a:pt x="1289" y="1290"/>
                    <a:pt x="1292" y="1288"/>
                  </a:cubicBezTo>
                  <a:cubicBezTo>
                    <a:pt x="1312" y="1271"/>
                    <a:pt x="1271" y="1198"/>
                    <a:pt x="1136" y="1062"/>
                  </a:cubicBezTo>
                  <a:cubicBezTo>
                    <a:pt x="780" y="70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1" name="Google Shape;1468;p14"/>
            <p:cNvSpPr/>
            <p:nvPr/>
          </p:nvSpPr>
          <p:spPr bwMode="auto">
            <a:xfrm>
              <a:off x="1597350" y="4022575"/>
              <a:ext cx="31900" cy="31575"/>
            </a:xfrm>
            <a:custGeom>
              <a:avLst/>
              <a:gdLst>
                <a:gd name="T0" fmla="*/ 4 w 1276"/>
                <a:gd name="T1" fmla="*/ 1 h 1263"/>
                <a:gd name="T2" fmla="*/ 4 w 1276"/>
                <a:gd name="T3" fmla="*/ 1 h 1263"/>
                <a:gd name="T4" fmla="*/ 1042 w 1276"/>
                <a:gd name="T5" fmla="*/ 1100 h 1263"/>
                <a:gd name="T6" fmla="*/ 1251 w 1276"/>
                <a:gd name="T7" fmla="*/ 1263 h 1263"/>
                <a:gd name="T8" fmla="*/ 1259 w 1276"/>
                <a:gd name="T9" fmla="*/ 1260 h 1263"/>
                <a:gd name="T10" fmla="*/ 1103 w 1276"/>
                <a:gd name="T11" fmla="*/ 1038 h 1263"/>
                <a:gd name="T12" fmla="*/ 4 w 1276"/>
                <a:gd name="T13" fmla="*/ 1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6" h="126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693" y="751"/>
                    <a:pt x="1042" y="1100"/>
                  </a:cubicBezTo>
                  <a:cubicBezTo>
                    <a:pt x="1165" y="1226"/>
                    <a:pt x="1227" y="1263"/>
                    <a:pt x="1251" y="1263"/>
                  </a:cubicBezTo>
                  <a:cubicBezTo>
                    <a:pt x="1254" y="1263"/>
                    <a:pt x="1257" y="1262"/>
                    <a:pt x="1259" y="1260"/>
                  </a:cubicBezTo>
                  <a:cubicBezTo>
                    <a:pt x="1275" y="1243"/>
                    <a:pt x="1238" y="1174"/>
                    <a:pt x="1103" y="1038"/>
                  </a:cubicBezTo>
                  <a:cubicBezTo>
                    <a:pt x="760" y="6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2" name="Google Shape;1469;p14"/>
            <p:cNvSpPr/>
            <p:nvPr/>
          </p:nvSpPr>
          <p:spPr bwMode="auto">
            <a:xfrm>
              <a:off x="1598050" y="4023400"/>
              <a:ext cx="31300" cy="30750"/>
            </a:xfrm>
            <a:custGeom>
              <a:avLst/>
              <a:gdLst>
                <a:gd name="T0" fmla="*/ 9 w 1252"/>
                <a:gd name="T1" fmla="*/ 1 h 1230"/>
                <a:gd name="T2" fmla="*/ 9 w 1252"/>
                <a:gd name="T3" fmla="*/ 1 h 1230"/>
                <a:gd name="T4" fmla="*/ 1014 w 1252"/>
                <a:gd name="T5" fmla="*/ 1071 h 1230"/>
                <a:gd name="T6" fmla="*/ 1223 w 1252"/>
                <a:gd name="T7" fmla="*/ 1230 h 1230"/>
                <a:gd name="T8" fmla="*/ 1231 w 1252"/>
                <a:gd name="T9" fmla="*/ 1227 h 1230"/>
                <a:gd name="T10" fmla="*/ 1079 w 1252"/>
                <a:gd name="T11" fmla="*/ 1005 h 1230"/>
                <a:gd name="T12" fmla="*/ 9 w 1252"/>
                <a:gd name="T13" fmla="*/ 1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2" h="123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677" y="727"/>
                    <a:pt x="1014" y="1071"/>
                  </a:cubicBezTo>
                  <a:cubicBezTo>
                    <a:pt x="1140" y="1194"/>
                    <a:pt x="1200" y="1230"/>
                    <a:pt x="1223" y="1230"/>
                  </a:cubicBezTo>
                  <a:cubicBezTo>
                    <a:pt x="1226" y="1230"/>
                    <a:pt x="1229" y="1229"/>
                    <a:pt x="1231" y="1227"/>
                  </a:cubicBezTo>
                  <a:cubicBezTo>
                    <a:pt x="1251" y="1206"/>
                    <a:pt x="1219" y="1141"/>
                    <a:pt x="1079" y="1005"/>
                  </a:cubicBezTo>
                  <a:cubicBezTo>
                    <a:pt x="740" y="6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3" name="Google Shape;1470;p14"/>
            <p:cNvSpPr/>
            <p:nvPr/>
          </p:nvSpPr>
          <p:spPr bwMode="auto">
            <a:xfrm>
              <a:off x="1598875" y="4024025"/>
              <a:ext cx="30375" cy="30000"/>
            </a:xfrm>
            <a:custGeom>
              <a:avLst/>
              <a:gdLst>
                <a:gd name="T0" fmla="*/ 5 w 1215"/>
                <a:gd name="T1" fmla="*/ 0 h 1200"/>
                <a:gd name="T2" fmla="*/ 5 w 1215"/>
                <a:gd name="T3" fmla="*/ 0 h 1200"/>
                <a:gd name="T4" fmla="*/ 985 w 1215"/>
                <a:gd name="T5" fmla="*/ 1042 h 1200"/>
                <a:gd name="T6" fmla="*/ 1186 w 1215"/>
                <a:gd name="T7" fmla="*/ 1199 h 1200"/>
                <a:gd name="T8" fmla="*/ 1198 w 1215"/>
                <a:gd name="T9" fmla="*/ 1194 h 1200"/>
                <a:gd name="T10" fmla="*/ 1046 w 1215"/>
                <a:gd name="T11" fmla="*/ 980 h 1200"/>
                <a:gd name="T12" fmla="*/ 5 w 1215"/>
                <a:gd name="T13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5" h="120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57" y="714"/>
                    <a:pt x="985" y="1042"/>
                  </a:cubicBezTo>
                  <a:cubicBezTo>
                    <a:pt x="1102" y="1159"/>
                    <a:pt x="1161" y="1199"/>
                    <a:pt x="1186" y="1199"/>
                  </a:cubicBezTo>
                  <a:cubicBezTo>
                    <a:pt x="1192" y="1199"/>
                    <a:pt x="1196" y="1197"/>
                    <a:pt x="1198" y="1194"/>
                  </a:cubicBezTo>
                  <a:cubicBezTo>
                    <a:pt x="1214" y="1173"/>
                    <a:pt x="1177" y="1112"/>
                    <a:pt x="1046" y="980"/>
                  </a:cubicBezTo>
                  <a:cubicBezTo>
                    <a:pt x="719" y="65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4" name="Google Shape;1471;p14"/>
            <p:cNvSpPr/>
            <p:nvPr/>
          </p:nvSpPr>
          <p:spPr bwMode="auto">
            <a:xfrm>
              <a:off x="1599600" y="4024750"/>
              <a:ext cx="29650" cy="29250"/>
            </a:xfrm>
            <a:custGeom>
              <a:avLst/>
              <a:gdLst>
                <a:gd name="T0" fmla="*/ 4 w 1186"/>
                <a:gd name="T1" fmla="*/ 0 h 1170"/>
                <a:gd name="T2" fmla="*/ 4 w 1186"/>
                <a:gd name="T3" fmla="*/ 0 h 1170"/>
                <a:gd name="T4" fmla="*/ 960 w 1186"/>
                <a:gd name="T5" fmla="*/ 1017 h 1170"/>
                <a:gd name="T6" fmla="*/ 1158 w 1186"/>
                <a:gd name="T7" fmla="*/ 1169 h 1170"/>
                <a:gd name="T8" fmla="*/ 1169 w 1186"/>
                <a:gd name="T9" fmla="*/ 1165 h 1170"/>
                <a:gd name="T10" fmla="*/ 1021 w 1186"/>
                <a:gd name="T11" fmla="*/ 955 h 1170"/>
                <a:gd name="T12" fmla="*/ 4 w 1186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6" h="11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8"/>
                    <a:pt x="636" y="701"/>
                    <a:pt x="960" y="1017"/>
                  </a:cubicBezTo>
                  <a:cubicBezTo>
                    <a:pt x="1075" y="1132"/>
                    <a:pt x="1134" y="1169"/>
                    <a:pt x="1158" y="1169"/>
                  </a:cubicBezTo>
                  <a:cubicBezTo>
                    <a:pt x="1163" y="1169"/>
                    <a:pt x="1167" y="1167"/>
                    <a:pt x="1169" y="1165"/>
                  </a:cubicBezTo>
                  <a:cubicBezTo>
                    <a:pt x="1185" y="1152"/>
                    <a:pt x="1152" y="1087"/>
                    <a:pt x="1021" y="955"/>
                  </a:cubicBezTo>
                  <a:cubicBezTo>
                    <a:pt x="698" y="63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5" name="Google Shape;1472;p14"/>
            <p:cNvSpPr/>
            <p:nvPr/>
          </p:nvSpPr>
          <p:spPr bwMode="auto">
            <a:xfrm>
              <a:off x="1600425" y="4025550"/>
              <a:ext cx="28825" cy="28325"/>
            </a:xfrm>
            <a:custGeom>
              <a:avLst/>
              <a:gdLst>
                <a:gd name="T0" fmla="*/ 4 w 1153"/>
                <a:gd name="T1" fmla="*/ 1 h 1133"/>
                <a:gd name="T2" fmla="*/ 4 w 1153"/>
                <a:gd name="T3" fmla="*/ 1 h 1133"/>
                <a:gd name="T4" fmla="*/ 931 w 1153"/>
                <a:gd name="T5" fmla="*/ 981 h 1133"/>
                <a:gd name="T6" fmla="*/ 1126 w 1153"/>
                <a:gd name="T7" fmla="*/ 1133 h 1133"/>
                <a:gd name="T8" fmla="*/ 1136 w 1153"/>
                <a:gd name="T9" fmla="*/ 1128 h 1133"/>
                <a:gd name="T10" fmla="*/ 988 w 1153"/>
                <a:gd name="T11" fmla="*/ 923 h 1133"/>
                <a:gd name="T12" fmla="*/ 4 w 1153"/>
                <a:gd name="T13" fmla="*/ 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3" h="113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19" y="677"/>
                    <a:pt x="931" y="981"/>
                  </a:cubicBezTo>
                  <a:cubicBezTo>
                    <a:pt x="1046" y="1096"/>
                    <a:pt x="1103" y="1133"/>
                    <a:pt x="1126" y="1133"/>
                  </a:cubicBezTo>
                  <a:cubicBezTo>
                    <a:pt x="1130" y="1133"/>
                    <a:pt x="1134" y="1131"/>
                    <a:pt x="1136" y="1128"/>
                  </a:cubicBezTo>
                  <a:cubicBezTo>
                    <a:pt x="1152" y="1112"/>
                    <a:pt x="1115" y="1051"/>
                    <a:pt x="988" y="923"/>
                  </a:cubicBezTo>
                  <a:cubicBezTo>
                    <a:pt x="678" y="617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6" name="Google Shape;1473;p14"/>
            <p:cNvSpPr/>
            <p:nvPr/>
          </p:nvSpPr>
          <p:spPr bwMode="auto">
            <a:xfrm>
              <a:off x="1601125" y="4026375"/>
              <a:ext cx="28125" cy="27500"/>
            </a:xfrm>
            <a:custGeom>
              <a:avLst/>
              <a:gdLst>
                <a:gd name="T0" fmla="*/ 9 w 1125"/>
                <a:gd name="T1" fmla="*/ 1 h 1100"/>
                <a:gd name="T2" fmla="*/ 9 w 1125"/>
                <a:gd name="T3" fmla="*/ 1 h 1100"/>
                <a:gd name="T4" fmla="*/ 907 w 1125"/>
                <a:gd name="T5" fmla="*/ 952 h 1100"/>
                <a:gd name="T6" fmla="*/ 1098 w 1125"/>
                <a:gd name="T7" fmla="*/ 1100 h 1100"/>
                <a:gd name="T8" fmla="*/ 1108 w 1125"/>
                <a:gd name="T9" fmla="*/ 1095 h 1100"/>
                <a:gd name="T10" fmla="*/ 964 w 1125"/>
                <a:gd name="T11" fmla="*/ 895 h 1100"/>
                <a:gd name="T12" fmla="*/ 9 w 1125"/>
                <a:gd name="T13" fmla="*/ 1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5" h="110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04" y="653"/>
                    <a:pt x="907" y="952"/>
                  </a:cubicBezTo>
                  <a:cubicBezTo>
                    <a:pt x="1019" y="1064"/>
                    <a:pt x="1075" y="1100"/>
                    <a:pt x="1098" y="1100"/>
                  </a:cubicBezTo>
                  <a:cubicBezTo>
                    <a:pt x="1102" y="1100"/>
                    <a:pt x="1106" y="1098"/>
                    <a:pt x="1108" y="1095"/>
                  </a:cubicBezTo>
                  <a:cubicBezTo>
                    <a:pt x="1124" y="1079"/>
                    <a:pt x="1096" y="1026"/>
                    <a:pt x="964" y="895"/>
                  </a:cubicBezTo>
                  <a:cubicBezTo>
                    <a:pt x="659" y="597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7" name="Google Shape;1474;p14"/>
            <p:cNvSpPr/>
            <p:nvPr/>
          </p:nvSpPr>
          <p:spPr bwMode="auto">
            <a:xfrm>
              <a:off x="1601950" y="4027100"/>
              <a:ext cx="27300" cy="26900"/>
            </a:xfrm>
            <a:custGeom>
              <a:avLst/>
              <a:gdLst>
                <a:gd name="T0" fmla="*/ 5 w 1092"/>
                <a:gd name="T1" fmla="*/ 0 h 1076"/>
                <a:gd name="T2" fmla="*/ 5 w 1092"/>
                <a:gd name="T3" fmla="*/ 0 h 1076"/>
                <a:gd name="T4" fmla="*/ 874 w 1092"/>
                <a:gd name="T5" fmla="*/ 927 h 1076"/>
                <a:gd name="T6" fmla="*/ 1065 w 1092"/>
                <a:gd name="T7" fmla="*/ 1075 h 1076"/>
                <a:gd name="T8" fmla="*/ 1075 w 1092"/>
                <a:gd name="T9" fmla="*/ 1071 h 1076"/>
                <a:gd name="T10" fmla="*/ 931 w 1092"/>
                <a:gd name="T11" fmla="*/ 874 h 1076"/>
                <a:gd name="T12" fmla="*/ 5 w 1092"/>
                <a:gd name="T13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107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79" y="636"/>
                    <a:pt x="874" y="927"/>
                  </a:cubicBezTo>
                  <a:cubicBezTo>
                    <a:pt x="986" y="1039"/>
                    <a:pt x="1042" y="1075"/>
                    <a:pt x="1065" y="1075"/>
                  </a:cubicBezTo>
                  <a:cubicBezTo>
                    <a:pt x="1069" y="1075"/>
                    <a:pt x="1073" y="1073"/>
                    <a:pt x="1075" y="1071"/>
                  </a:cubicBezTo>
                  <a:cubicBezTo>
                    <a:pt x="1091" y="1058"/>
                    <a:pt x="1063" y="1001"/>
                    <a:pt x="931" y="874"/>
                  </a:cubicBezTo>
                  <a:cubicBezTo>
                    <a:pt x="637" y="57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8" name="Google Shape;1475;p14"/>
            <p:cNvSpPr/>
            <p:nvPr/>
          </p:nvSpPr>
          <p:spPr bwMode="auto">
            <a:xfrm>
              <a:off x="1602675" y="4027925"/>
              <a:ext cx="26475" cy="25950"/>
            </a:xfrm>
            <a:custGeom>
              <a:avLst/>
              <a:gdLst>
                <a:gd name="T0" fmla="*/ 9 w 1059"/>
                <a:gd name="T1" fmla="*/ 0 h 1038"/>
                <a:gd name="T2" fmla="*/ 8 w 1059"/>
                <a:gd name="T3" fmla="*/ 0 h 1038"/>
                <a:gd name="T4" fmla="*/ 849 w 1059"/>
                <a:gd name="T5" fmla="*/ 894 h 1038"/>
                <a:gd name="T6" fmla="*/ 1030 w 1059"/>
                <a:gd name="T7" fmla="*/ 1038 h 1038"/>
                <a:gd name="T8" fmla="*/ 1042 w 1059"/>
                <a:gd name="T9" fmla="*/ 1033 h 1038"/>
                <a:gd name="T10" fmla="*/ 902 w 1059"/>
                <a:gd name="T11" fmla="*/ 841 h 1038"/>
                <a:gd name="T12" fmla="*/ 9 w 1059"/>
                <a:gd name="T13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103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566" y="615"/>
                    <a:pt x="849" y="894"/>
                  </a:cubicBezTo>
                  <a:cubicBezTo>
                    <a:pt x="954" y="1002"/>
                    <a:pt x="1006" y="1038"/>
                    <a:pt x="1030" y="1038"/>
                  </a:cubicBezTo>
                  <a:cubicBezTo>
                    <a:pt x="1035" y="1038"/>
                    <a:pt x="1039" y="1036"/>
                    <a:pt x="1042" y="1033"/>
                  </a:cubicBezTo>
                  <a:cubicBezTo>
                    <a:pt x="1058" y="1017"/>
                    <a:pt x="1025" y="964"/>
                    <a:pt x="902" y="841"/>
                  </a:cubicBezTo>
                  <a:cubicBezTo>
                    <a:pt x="626" y="56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9" name="Google Shape;1476;p14"/>
            <p:cNvSpPr/>
            <p:nvPr/>
          </p:nvSpPr>
          <p:spPr bwMode="auto">
            <a:xfrm>
              <a:off x="1603500" y="4028625"/>
              <a:ext cx="25650" cy="25250"/>
            </a:xfrm>
            <a:custGeom>
              <a:avLst/>
              <a:gdLst>
                <a:gd name="T0" fmla="*/ 4 w 1026"/>
                <a:gd name="T1" fmla="*/ 1 h 1010"/>
                <a:gd name="T2" fmla="*/ 4 w 1026"/>
                <a:gd name="T3" fmla="*/ 1 h 1010"/>
                <a:gd name="T4" fmla="*/ 820 w 1026"/>
                <a:gd name="T5" fmla="*/ 870 h 1010"/>
                <a:gd name="T6" fmla="*/ 997 w 1026"/>
                <a:gd name="T7" fmla="*/ 1010 h 1010"/>
                <a:gd name="T8" fmla="*/ 1009 w 1026"/>
                <a:gd name="T9" fmla="*/ 1005 h 1010"/>
                <a:gd name="T10" fmla="*/ 873 w 1026"/>
                <a:gd name="T11" fmla="*/ 817 h 1010"/>
                <a:gd name="T12" fmla="*/ 4 w 1026"/>
                <a:gd name="T13" fmla="*/ 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6" h="101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541" y="595"/>
                    <a:pt x="820" y="870"/>
                  </a:cubicBezTo>
                  <a:cubicBezTo>
                    <a:pt x="925" y="975"/>
                    <a:pt x="974" y="1010"/>
                    <a:pt x="997" y="1010"/>
                  </a:cubicBezTo>
                  <a:cubicBezTo>
                    <a:pt x="1002" y="1010"/>
                    <a:pt x="1006" y="1008"/>
                    <a:pt x="1009" y="1005"/>
                  </a:cubicBezTo>
                  <a:cubicBezTo>
                    <a:pt x="1025" y="989"/>
                    <a:pt x="1001" y="940"/>
                    <a:pt x="873" y="817"/>
                  </a:cubicBezTo>
                  <a:cubicBezTo>
                    <a:pt x="600" y="539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0" name="Google Shape;1477;p14"/>
            <p:cNvSpPr/>
            <p:nvPr/>
          </p:nvSpPr>
          <p:spPr bwMode="auto">
            <a:xfrm>
              <a:off x="1604200" y="4029450"/>
              <a:ext cx="24950" cy="24450"/>
            </a:xfrm>
            <a:custGeom>
              <a:avLst/>
              <a:gdLst>
                <a:gd name="T0" fmla="*/ 9 w 998"/>
                <a:gd name="T1" fmla="*/ 1 h 978"/>
                <a:gd name="T2" fmla="*/ 9 w 998"/>
                <a:gd name="T3" fmla="*/ 1 h 978"/>
                <a:gd name="T4" fmla="*/ 796 w 998"/>
                <a:gd name="T5" fmla="*/ 841 h 978"/>
                <a:gd name="T6" fmla="*/ 968 w 998"/>
                <a:gd name="T7" fmla="*/ 977 h 978"/>
                <a:gd name="T8" fmla="*/ 981 w 998"/>
                <a:gd name="T9" fmla="*/ 972 h 978"/>
                <a:gd name="T10" fmla="*/ 850 w 998"/>
                <a:gd name="T11" fmla="*/ 788 h 978"/>
                <a:gd name="T12" fmla="*/ 9 w 998"/>
                <a:gd name="T13" fmla="*/ 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8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526" y="575"/>
                    <a:pt x="796" y="841"/>
                  </a:cubicBezTo>
                  <a:cubicBezTo>
                    <a:pt x="896" y="944"/>
                    <a:pt x="945" y="977"/>
                    <a:pt x="968" y="977"/>
                  </a:cubicBezTo>
                  <a:cubicBezTo>
                    <a:pt x="974" y="977"/>
                    <a:pt x="978" y="976"/>
                    <a:pt x="981" y="972"/>
                  </a:cubicBezTo>
                  <a:cubicBezTo>
                    <a:pt x="997" y="956"/>
                    <a:pt x="964" y="907"/>
                    <a:pt x="850" y="788"/>
                  </a:cubicBezTo>
                  <a:cubicBezTo>
                    <a:pt x="585" y="519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1" name="Google Shape;1478;p14"/>
            <p:cNvSpPr/>
            <p:nvPr/>
          </p:nvSpPr>
          <p:spPr bwMode="auto">
            <a:xfrm>
              <a:off x="1605025" y="4030175"/>
              <a:ext cx="24125" cy="23725"/>
            </a:xfrm>
            <a:custGeom>
              <a:avLst/>
              <a:gdLst>
                <a:gd name="T0" fmla="*/ 5 w 965"/>
                <a:gd name="T1" fmla="*/ 0 h 949"/>
                <a:gd name="T2" fmla="*/ 5 w 965"/>
                <a:gd name="T3" fmla="*/ 0 h 949"/>
                <a:gd name="T4" fmla="*/ 763 w 965"/>
                <a:gd name="T5" fmla="*/ 816 h 949"/>
                <a:gd name="T6" fmla="*/ 935 w 965"/>
                <a:gd name="T7" fmla="*/ 948 h 949"/>
                <a:gd name="T8" fmla="*/ 948 w 965"/>
                <a:gd name="T9" fmla="*/ 943 h 949"/>
                <a:gd name="T10" fmla="*/ 821 w 965"/>
                <a:gd name="T11" fmla="*/ 759 h 949"/>
                <a:gd name="T12" fmla="*/ 5 w 965"/>
                <a:gd name="T13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5" h="94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05" y="554"/>
                    <a:pt x="763" y="816"/>
                  </a:cubicBezTo>
                  <a:cubicBezTo>
                    <a:pt x="863" y="916"/>
                    <a:pt x="911" y="948"/>
                    <a:pt x="935" y="948"/>
                  </a:cubicBezTo>
                  <a:cubicBezTo>
                    <a:pt x="941" y="948"/>
                    <a:pt x="945" y="947"/>
                    <a:pt x="948" y="943"/>
                  </a:cubicBezTo>
                  <a:cubicBezTo>
                    <a:pt x="964" y="927"/>
                    <a:pt x="940" y="878"/>
                    <a:pt x="821" y="759"/>
                  </a:cubicBezTo>
                  <a:cubicBezTo>
                    <a:pt x="559" y="5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2" name="Google Shape;1479;p14"/>
            <p:cNvSpPr/>
            <p:nvPr/>
          </p:nvSpPr>
          <p:spPr bwMode="auto">
            <a:xfrm>
              <a:off x="1605750" y="4031000"/>
              <a:ext cx="23400" cy="22900"/>
            </a:xfrm>
            <a:custGeom>
              <a:avLst/>
              <a:gdLst>
                <a:gd name="T0" fmla="*/ 9 w 936"/>
                <a:gd name="T1" fmla="*/ 0 h 916"/>
                <a:gd name="T2" fmla="*/ 8 w 936"/>
                <a:gd name="T3" fmla="*/ 0 h 916"/>
                <a:gd name="T4" fmla="*/ 738 w 936"/>
                <a:gd name="T5" fmla="*/ 783 h 916"/>
                <a:gd name="T6" fmla="*/ 906 w 936"/>
                <a:gd name="T7" fmla="*/ 915 h 916"/>
                <a:gd name="T8" fmla="*/ 919 w 936"/>
                <a:gd name="T9" fmla="*/ 910 h 916"/>
                <a:gd name="T10" fmla="*/ 792 w 936"/>
                <a:gd name="T11" fmla="*/ 730 h 916"/>
                <a:gd name="T12" fmla="*/ 9 w 936"/>
                <a:gd name="T13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6" h="916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488" y="533"/>
                    <a:pt x="738" y="783"/>
                  </a:cubicBezTo>
                  <a:cubicBezTo>
                    <a:pt x="838" y="883"/>
                    <a:pt x="884" y="915"/>
                    <a:pt x="906" y="915"/>
                  </a:cubicBezTo>
                  <a:cubicBezTo>
                    <a:pt x="912" y="915"/>
                    <a:pt x="916" y="914"/>
                    <a:pt x="919" y="910"/>
                  </a:cubicBezTo>
                  <a:cubicBezTo>
                    <a:pt x="935" y="894"/>
                    <a:pt x="902" y="845"/>
                    <a:pt x="792" y="730"/>
                  </a:cubicBezTo>
                  <a:cubicBezTo>
                    <a:pt x="544" y="482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3" name="Google Shape;1480;p14"/>
            <p:cNvSpPr/>
            <p:nvPr/>
          </p:nvSpPr>
          <p:spPr bwMode="auto">
            <a:xfrm>
              <a:off x="1606575" y="4031700"/>
              <a:ext cx="22475" cy="22200"/>
            </a:xfrm>
            <a:custGeom>
              <a:avLst/>
              <a:gdLst>
                <a:gd name="T0" fmla="*/ 4 w 899"/>
                <a:gd name="T1" fmla="*/ 1 h 888"/>
                <a:gd name="T2" fmla="*/ 4 w 899"/>
                <a:gd name="T3" fmla="*/ 1 h 888"/>
                <a:gd name="T4" fmla="*/ 705 w 899"/>
                <a:gd name="T5" fmla="*/ 759 h 888"/>
                <a:gd name="T6" fmla="*/ 869 w 899"/>
                <a:gd name="T7" fmla="*/ 887 h 888"/>
                <a:gd name="T8" fmla="*/ 882 w 899"/>
                <a:gd name="T9" fmla="*/ 882 h 888"/>
                <a:gd name="T10" fmla="*/ 759 w 899"/>
                <a:gd name="T11" fmla="*/ 710 h 888"/>
                <a:gd name="T12" fmla="*/ 4 w 899"/>
                <a:gd name="T13" fmla="*/ 1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9" h="88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68" y="513"/>
                    <a:pt x="705" y="759"/>
                  </a:cubicBezTo>
                  <a:cubicBezTo>
                    <a:pt x="801" y="856"/>
                    <a:pt x="847" y="887"/>
                    <a:pt x="869" y="887"/>
                  </a:cubicBezTo>
                  <a:cubicBezTo>
                    <a:pt x="874" y="887"/>
                    <a:pt x="879" y="886"/>
                    <a:pt x="882" y="882"/>
                  </a:cubicBezTo>
                  <a:cubicBezTo>
                    <a:pt x="898" y="866"/>
                    <a:pt x="869" y="821"/>
                    <a:pt x="759" y="710"/>
                  </a:cubicBezTo>
                  <a:cubicBezTo>
                    <a:pt x="518" y="465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4" name="Google Shape;1481;p14"/>
            <p:cNvSpPr/>
            <p:nvPr/>
          </p:nvSpPr>
          <p:spPr bwMode="auto">
            <a:xfrm>
              <a:off x="1607275" y="4032425"/>
              <a:ext cx="21650" cy="21375"/>
            </a:xfrm>
            <a:custGeom>
              <a:avLst/>
              <a:gdLst>
                <a:gd name="T0" fmla="*/ 5 w 866"/>
                <a:gd name="T1" fmla="*/ 1 h 855"/>
                <a:gd name="T2" fmla="*/ 5 w 866"/>
                <a:gd name="T3" fmla="*/ 1 h 855"/>
                <a:gd name="T4" fmla="*/ 690 w 866"/>
                <a:gd name="T5" fmla="*/ 726 h 855"/>
                <a:gd name="T6" fmla="*/ 845 w 866"/>
                <a:gd name="T7" fmla="*/ 854 h 855"/>
                <a:gd name="T8" fmla="*/ 858 w 866"/>
                <a:gd name="T9" fmla="*/ 849 h 855"/>
                <a:gd name="T10" fmla="*/ 735 w 866"/>
                <a:gd name="T11" fmla="*/ 677 h 855"/>
                <a:gd name="T12" fmla="*/ 5 w 866"/>
                <a:gd name="T13" fmla="*/ 1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85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452" y="501"/>
                    <a:pt x="690" y="726"/>
                  </a:cubicBezTo>
                  <a:cubicBezTo>
                    <a:pt x="779" y="822"/>
                    <a:pt x="823" y="854"/>
                    <a:pt x="845" y="854"/>
                  </a:cubicBezTo>
                  <a:cubicBezTo>
                    <a:pt x="851" y="854"/>
                    <a:pt x="855" y="853"/>
                    <a:pt x="858" y="849"/>
                  </a:cubicBezTo>
                  <a:cubicBezTo>
                    <a:pt x="866" y="837"/>
                    <a:pt x="850" y="792"/>
                    <a:pt x="735" y="677"/>
                  </a:cubicBezTo>
                  <a:cubicBezTo>
                    <a:pt x="498" y="4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5" name="Google Shape;1482;p14"/>
            <p:cNvSpPr/>
            <p:nvPr/>
          </p:nvSpPr>
          <p:spPr bwMode="auto">
            <a:xfrm>
              <a:off x="1608100" y="4033250"/>
              <a:ext cx="20825" cy="20550"/>
            </a:xfrm>
            <a:custGeom>
              <a:avLst/>
              <a:gdLst>
                <a:gd name="T0" fmla="*/ 5 w 833"/>
                <a:gd name="T1" fmla="*/ 0 h 822"/>
                <a:gd name="T2" fmla="*/ 5 w 833"/>
                <a:gd name="T3" fmla="*/ 0 h 822"/>
                <a:gd name="T4" fmla="*/ 657 w 833"/>
                <a:gd name="T5" fmla="*/ 697 h 822"/>
                <a:gd name="T6" fmla="*/ 808 w 833"/>
                <a:gd name="T7" fmla="*/ 821 h 822"/>
                <a:gd name="T8" fmla="*/ 821 w 833"/>
                <a:gd name="T9" fmla="*/ 816 h 822"/>
                <a:gd name="T10" fmla="*/ 702 w 833"/>
                <a:gd name="T11" fmla="*/ 652 h 822"/>
                <a:gd name="T12" fmla="*/ 5 w 833"/>
                <a:gd name="T13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82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31" y="476"/>
                    <a:pt x="657" y="697"/>
                  </a:cubicBezTo>
                  <a:cubicBezTo>
                    <a:pt x="746" y="790"/>
                    <a:pt x="787" y="821"/>
                    <a:pt x="808" y="821"/>
                  </a:cubicBezTo>
                  <a:cubicBezTo>
                    <a:pt x="814" y="821"/>
                    <a:pt x="818" y="820"/>
                    <a:pt x="821" y="816"/>
                  </a:cubicBezTo>
                  <a:cubicBezTo>
                    <a:pt x="833" y="804"/>
                    <a:pt x="808" y="759"/>
                    <a:pt x="702" y="652"/>
                  </a:cubicBezTo>
                  <a:cubicBezTo>
                    <a:pt x="477" y="4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6" name="Google Shape;1483;p14"/>
            <p:cNvSpPr/>
            <p:nvPr/>
          </p:nvSpPr>
          <p:spPr bwMode="auto">
            <a:xfrm>
              <a:off x="1608825" y="4034075"/>
              <a:ext cx="20100" cy="19825"/>
            </a:xfrm>
            <a:custGeom>
              <a:avLst/>
              <a:gdLst>
                <a:gd name="T0" fmla="*/ 9 w 804"/>
                <a:gd name="T1" fmla="*/ 0 h 793"/>
                <a:gd name="T2" fmla="*/ 8 w 804"/>
                <a:gd name="T3" fmla="*/ 0 h 793"/>
                <a:gd name="T4" fmla="*/ 632 w 804"/>
                <a:gd name="T5" fmla="*/ 669 h 793"/>
                <a:gd name="T6" fmla="*/ 785 w 804"/>
                <a:gd name="T7" fmla="*/ 792 h 793"/>
                <a:gd name="T8" fmla="*/ 796 w 804"/>
                <a:gd name="T9" fmla="*/ 787 h 793"/>
                <a:gd name="T10" fmla="*/ 677 w 804"/>
                <a:gd name="T11" fmla="*/ 623 h 793"/>
                <a:gd name="T12" fmla="*/ 9 w 80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79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410" y="455"/>
                    <a:pt x="632" y="669"/>
                  </a:cubicBezTo>
                  <a:cubicBezTo>
                    <a:pt x="721" y="761"/>
                    <a:pt x="765" y="792"/>
                    <a:pt x="785" y="792"/>
                  </a:cubicBezTo>
                  <a:cubicBezTo>
                    <a:pt x="790" y="792"/>
                    <a:pt x="793" y="791"/>
                    <a:pt x="796" y="787"/>
                  </a:cubicBezTo>
                  <a:cubicBezTo>
                    <a:pt x="804" y="771"/>
                    <a:pt x="783" y="730"/>
                    <a:pt x="677" y="623"/>
                  </a:cubicBezTo>
                  <a:cubicBezTo>
                    <a:pt x="458" y="40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7" name="Google Shape;1484;p14"/>
            <p:cNvSpPr/>
            <p:nvPr/>
          </p:nvSpPr>
          <p:spPr bwMode="auto">
            <a:xfrm>
              <a:off x="1609650" y="4034775"/>
              <a:ext cx="19400" cy="18950"/>
            </a:xfrm>
            <a:custGeom>
              <a:avLst/>
              <a:gdLst>
                <a:gd name="T0" fmla="*/ 4 w 776"/>
                <a:gd name="T1" fmla="*/ 1 h 758"/>
                <a:gd name="T2" fmla="*/ 4 w 776"/>
                <a:gd name="T3" fmla="*/ 1 h 758"/>
                <a:gd name="T4" fmla="*/ 599 w 776"/>
                <a:gd name="T5" fmla="*/ 641 h 758"/>
                <a:gd name="T6" fmla="*/ 751 w 776"/>
                <a:gd name="T7" fmla="*/ 757 h 758"/>
                <a:gd name="T8" fmla="*/ 759 w 776"/>
                <a:gd name="T9" fmla="*/ 755 h 758"/>
                <a:gd name="T10" fmla="*/ 644 w 776"/>
                <a:gd name="T11" fmla="*/ 595 h 758"/>
                <a:gd name="T12" fmla="*/ 4 w 776"/>
                <a:gd name="T13" fmla="*/ 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75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94" y="436"/>
                    <a:pt x="599" y="641"/>
                  </a:cubicBezTo>
                  <a:cubicBezTo>
                    <a:pt x="689" y="734"/>
                    <a:pt x="732" y="757"/>
                    <a:pt x="751" y="757"/>
                  </a:cubicBezTo>
                  <a:cubicBezTo>
                    <a:pt x="754" y="757"/>
                    <a:pt x="757" y="757"/>
                    <a:pt x="759" y="755"/>
                  </a:cubicBezTo>
                  <a:cubicBezTo>
                    <a:pt x="775" y="743"/>
                    <a:pt x="746" y="698"/>
                    <a:pt x="644" y="595"/>
                  </a:cubicBezTo>
                  <a:cubicBezTo>
                    <a:pt x="436" y="3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8" name="Google Shape;1485;p14"/>
            <p:cNvSpPr/>
            <p:nvPr/>
          </p:nvSpPr>
          <p:spPr bwMode="auto">
            <a:xfrm>
              <a:off x="1610350" y="4035600"/>
              <a:ext cx="18700" cy="18125"/>
            </a:xfrm>
            <a:custGeom>
              <a:avLst/>
              <a:gdLst>
                <a:gd name="T0" fmla="*/ 9 w 748"/>
                <a:gd name="T1" fmla="*/ 1 h 725"/>
                <a:gd name="T2" fmla="*/ 9 w 748"/>
                <a:gd name="T3" fmla="*/ 1 h 725"/>
                <a:gd name="T4" fmla="*/ 583 w 748"/>
                <a:gd name="T5" fmla="*/ 608 h 725"/>
                <a:gd name="T6" fmla="*/ 729 w 748"/>
                <a:gd name="T7" fmla="*/ 724 h 725"/>
                <a:gd name="T8" fmla="*/ 735 w 748"/>
                <a:gd name="T9" fmla="*/ 722 h 725"/>
                <a:gd name="T10" fmla="*/ 624 w 748"/>
                <a:gd name="T11" fmla="*/ 567 h 725"/>
                <a:gd name="T12" fmla="*/ 9 w 748"/>
                <a:gd name="T13" fmla="*/ 1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72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78" y="415"/>
                    <a:pt x="583" y="608"/>
                  </a:cubicBezTo>
                  <a:cubicBezTo>
                    <a:pt x="673" y="701"/>
                    <a:pt x="714" y="724"/>
                    <a:pt x="729" y="724"/>
                  </a:cubicBezTo>
                  <a:cubicBezTo>
                    <a:pt x="732" y="724"/>
                    <a:pt x="734" y="724"/>
                    <a:pt x="735" y="722"/>
                  </a:cubicBezTo>
                  <a:cubicBezTo>
                    <a:pt x="747" y="710"/>
                    <a:pt x="727" y="669"/>
                    <a:pt x="624" y="567"/>
                  </a:cubicBezTo>
                  <a:cubicBezTo>
                    <a:pt x="425" y="368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9" name="Google Shape;1486;p14"/>
            <p:cNvSpPr/>
            <p:nvPr/>
          </p:nvSpPr>
          <p:spPr bwMode="auto">
            <a:xfrm>
              <a:off x="1611175" y="4036325"/>
              <a:ext cx="17650" cy="17400"/>
            </a:xfrm>
            <a:custGeom>
              <a:avLst/>
              <a:gdLst>
                <a:gd name="T0" fmla="*/ 5 w 706"/>
                <a:gd name="T1" fmla="*/ 0 h 696"/>
                <a:gd name="T2" fmla="*/ 5 w 706"/>
                <a:gd name="T3" fmla="*/ 0 h 696"/>
                <a:gd name="T4" fmla="*/ 546 w 706"/>
                <a:gd name="T5" fmla="*/ 587 h 696"/>
                <a:gd name="T6" fmla="*/ 690 w 706"/>
                <a:gd name="T7" fmla="*/ 695 h 696"/>
                <a:gd name="T8" fmla="*/ 698 w 706"/>
                <a:gd name="T9" fmla="*/ 693 h 696"/>
                <a:gd name="T10" fmla="*/ 591 w 706"/>
                <a:gd name="T11" fmla="*/ 542 h 696"/>
                <a:gd name="T12" fmla="*/ 5 w 706"/>
                <a:gd name="T13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69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53" y="394"/>
                    <a:pt x="546" y="587"/>
                  </a:cubicBezTo>
                  <a:cubicBezTo>
                    <a:pt x="632" y="673"/>
                    <a:pt x="672" y="695"/>
                    <a:pt x="690" y="695"/>
                  </a:cubicBezTo>
                  <a:cubicBezTo>
                    <a:pt x="693" y="695"/>
                    <a:pt x="696" y="695"/>
                    <a:pt x="698" y="693"/>
                  </a:cubicBezTo>
                  <a:cubicBezTo>
                    <a:pt x="706" y="681"/>
                    <a:pt x="685" y="640"/>
                    <a:pt x="591" y="542"/>
                  </a:cubicBezTo>
                  <a:cubicBezTo>
                    <a:pt x="399" y="35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0" name="Google Shape;1487;p14"/>
            <p:cNvSpPr/>
            <p:nvPr/>
          </p:nvSpPr>
          <p:spPr bwMode="auto">
            <a:xfrm>
              <a:off x="1611900" y="4037150"/>
              <a:ext cx="16925" cy="16575"/>
            </a:xfrm>
            <a:custGeom>
              <a:avLst/>
              <a:gdLst>
                <a:gd name="T0" fmla="*/ 9 w 677"/>
                <a:gd name="T1" fmla="*/ 0 h 663"/>
                <a:gd name="T2" fmla="*/ 8 w 677"/>
                <a:gd name="T3" fmla="*/ 0 h 663"/>
                <a:gd name="T4" fmla="*/ 517 w 677"/>
                <a:gd name="T5" fmla="*/ 554 h 663"/>
                <a:gd name="T6" fmla="*/ 661 w 677"/>
                <a:gd name="T7" fmla="*/ 662 h 663"/>
                <a:gd name="T8" fmla="*/ 669 w 677"/>
                <a:gd name="T9" fmla="*/ 660 h 663"/>
                <a:gd name="T10" fmla="*/ 562 w 677"/>
                <a:gd name="T11" fmla="*/ 513 h 663"/>
                <a:gd name="T12" fmla="*/ 9 w 677"/>
                <a:gd name="T13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7" h="66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341" y="373"/>
                    <a:pt x="517" y="554"/>
                  </a:cubicBezTo>
                  <a:cubicBezTo>
                    <a:pt x="603" y="640"/>
                    <a:pt x="643" y="662"/>
                    <a:pt x="661" y="662"/>
                  </a:cubicBezTo>
                  <a:cubicBezTo>
                    <a:pt x="664" y="662"/>
                    <a:pt x="667" y="662"/>
                    <a:pt x="669" y="660"/>
                  </a:cubicBezTo>
                  <a:cubicBezTo>
                    <a:pt x="677" y="644"/>
                    <a:pt x="656" y="607"/>
                    <a:pt x="562" y="513"/>
                  </a:cubicBezTo>
                  <a:cubicBezTo>
                    <a:pt x="384" y="33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1" name="Google Shape;1488;p14"/>
            <p:cNvSpPr/>
            <p:nvPr/>
          </p:nvSpPr>
          <p:spPr bwMode="auto">
            <a:xfrm>
              <a:off x="1612725" y="4037850"/>
              <a:ext cx="16100" cy="15875"/>
            </a:xfrm>
            <a:custGeom>
              <a:avLst/>
              <a:gdLst>
                <a:gd name="T0" fmla="*/ 4 w 644"/>
                <a:gd name="T1" fmla="*/ 1 h 635"/>
                <a:gd name="T2" fmla="*/ 4 w 644"/>
                <a:gd name="T3" fmla="*/ 1 h 635"/>
                <a:gd name="T4" fmla="*/ 492 w 644"/>
                <a:gd name="T5" fmla="*/ 530 h 635"/>
                <a:gd name="T6" fmla="*/ 628 w 644"/>
                <a:gd name="T7" fmla="*/ 634 h 635"/>
                <a:gd name="T8" fmla="*/ 636 w 644"/>
                <a:gd name="T9" fmla="*/ 632 h 635"/>
                <a:gd name="T10" fmla="*/ 533 w 644"/>
                <a:gd name="T11" fmla="*/ 489 h 635"/>
                <a:gd name="T12" fmla="*/ 4 w 644"/>
                <a:gd name="T13" fmla="*/ 1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4" h="635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16" y="354"/>
                    <a:pt x="492" y="530"/>
                  </a:cubicBezTo>
                  <a:cubicBezTo>
                    <a:pt x="571" y="613"/>
                    <a:pt x="610" y="634"/>
                    <a:pt x="628" y="634"/>
                  </a:cubicBezTo>
                  <a:cubicBezTo>
                    <a:pt x="631" y="634"/>
                    <a:pt x="634" y="634"/>
                    <a:pt x="636" y="632"/>
                  </a:cubicBezTo>
                  <a:cubicBezTo>
                    <a:pt x="644" y="620"/>
                    <a:pt x="632" y="587"/>
                    <a:pt x="533" y="489"/>
                  </a:cubicBezTo>
                  <a:cubicBezTo>
                    <a:pt x="358" y="31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2" name="Google Shape;1489;p14"/>
            <p:cNvSpPr/>
            <p:nvPr/>
          </p:nvSpPr>
          <p:spPr bwMode="auto">
            <a:xfrm>
              <a:off x="1613425" y="4038675"/>
              <a:ext cx="15400" cy="15050"/>
            </a:xfrm>
            <a:custGeom>
              <a:avLst/>
              <a:gdLst>
                <a:gd name="T0" fmla="*/ 9 w 616"/>
                <a:gd name="T1" fmla="*/ 1 h 602"/>
                <a:gd name="T2" fmla="*/ 9 w 616"/>
                <a:gd name="T3" fmla="*/ 1 h 602"/>
                <a:gd name="T4" fmla="*/ 464 w 616"/>
                <a:gd name="T5" fmla="*/ 501 h 602"/>
                <a:gd name="T6" fmla="*/ 596 w 616"/>
                <a:gd name="T7" fmla="*/ 601 h 602"/>
                <a:gd name="T8" fmla="*/ 604 w 616"/>
                <a:gd name="T9" fmla="*/ 599 h 602"/>
                <a:gd name="T10" fmla="*/ 505 w 616"/>
                <a:gd name="T11" fmla="*/ 460 h 602"/>
                <a:gd name="T12" fmla="*/ 9 w 616"/>
                <a:gd name="T13" fmla="*/ 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60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00" y="333"/>
                    <a:pt x="464" y="501"/>
                  </a:cubicBezTo>
                  <a:cubicBezTo>
                    <a:pt x="547" y="580"/>
                    <a:pt x="580" y="601"/>
                    <a:pt x="596" y="601"/>
                  </a:cubicBezTo>
                  <a:cubicBezTo>
                    <a:pt x="599" y="601"/>
                    <a:pt x="602" y="601"/>
                    <a:pt x="604" y="599"/>
                  </a:cubicBezTo>
                  <a:cubicBezTo>
                    <a:pt x="616" y="587"/>
                    <a:pt x="595" y="554"/>
                    <a:pt x="505" y="460"/>
                  </a:cubicBezTo>
                  <a:cubicBezTo>
                    <a:pt x="343" y="294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3" name="Google Shape;1490;p14"/>
            <p:cNvSpPr/>
            <p:nvPr/>
          </p:nvSpPr>
          <p:spPr bwMode="auto">
            <a:xfrm>
              <a:off x="1614250" y="4039400"/>
              <a:ext cx="14575" cy="14225"/>
            </a:xfrm>
            <a:custGeom>
              <a:avLst/>
              <a:gdLst>
                <a:gd name="T0" fmla="*/ 5 w 583"/>
                <a:gd name="T1" fmla="*/ 0 h 569"/>
                <a:gd name="T2" fmla="*/ 5 w 583"/>
                <a:gd name="T3" fmla="*/ 0 h 569"/>
                <a:gd name="T4" fmla="*/ 439 w 583"/>
                <a:gd name="T5" fmla="*/ 468 h 569"/>
                <a:gd name="T6" fmla="*/ 568 w 583"/>
                <a:gd name="T7" fmla="*/ 568 h 569"/>
                <a:gd name="T8" fmla="*/ 575 w 583"/>
                <a:gd name="T9" fmla="*/ 566 h 569"/>
                <a:gd name="T10" fmla="*/ 476 w 583"/>
                <a:gd name="T11" fmla="*/ 431 h 569"/>
                <a:gd name="T12" fmla="*/ 5 w 583"/>
                <a:gd name="T1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56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284" y="312"/>
                    <a:pt x="439" y="468"/>
                  </a:cubicBezTo>
                  <a:cubicBezTo>
                    <a:pt x="520" y="545"/>
                    <a:pt x="553" y="568"/>
                    <a:pt x="568" y="568"/>
                  </a:cubicBezTo>
                  <a:cubicBezTo>
                    <a:pt x="571" y="568"/>
                    <a:pt x="573" y="567"/>
                    <a:pt x="575" y="566"/>
                  </a:cubicBezTo>
                  <a:cubicBezTo>
                    <a:pt x="583" y="554"/>
                    <a:pt x="571" y="525"/>
                    <a:pt x="476" y="431"/>
                  </a:cubicBezTo>
                  <a:cubicBezTo>
                    <a:pt x="317" y="28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4" name="Google Shape;1491;p14"/>
            <p:cNvSpPr/>
            <p:nvPr/>
          </p:nvSpPr>
          <p:spPr bwMode="auto">
            <a:xfrm>
              <a:off x="1614975" y="4040125"/>
              <a:ext cx="13750" cy="13600"/>
            </a:xfrm>
            <a:custGeom>
              <a:avLst/>
              <a:gdLst>
                <a:gd name="T0" fmla="*/ 5 w 550"/>
                <a:gd name="T1" fmla="*/ 0 h 544"/>
                <a:gd name="T2" fmla="*/ 4 w 550"/>
                <a:gd name="T3" fmla="*/ 0 h 544"/>
                <a:gd name="T4" fmla="*/ 406 w 550"/>
                <a:gd name="T5" fmla="*/ 447 h 544"/>
                <a:gd name="T6" fmla="*/ 531 w 550"/>
                <a:gd name="T7" fmla="*/ 543 h 544"/>
                <a:gd name="T8" fmla="*/ 537 w 550"/>
                <a:gd name="T9" fmla="*/ 541 h 544"/>
                <a:gd name="T10" fmla="*/ 447 w 550"/>
                <a:gd name="T11" fmla="*/ 406 h 544"/>
                <a:gd name="T12" fmla="*/ 5 w 550"/>
                <a:gd name="T1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44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12"/>
                    <a:pt x="263" y="299"/>
                    <a:pt x="406" y="447"/>
                  </a:cubicBezTo>
                  <a:cubicBezTo>
                    <a:pt x="482" y="523"/>
                    <a:pt x="517" y="543"/>
                    <a:pt x="531" y="543"/>
                  </a:cubicBezTo>
                  <a:cubicBezTo>
                    <a:pt x="534" y="543"/>
                    <a:pt x="536" y="543"/>
                    <a:pt x="537" y="541"/>
                  </a:cubicBezTo>
                  <a:cubicBezTo>
                    <a:pt x="550" y="529"/>
                    <a:pt x="533" y="492"/>
                    <a:pt x="447" y="406"/>
                  </a:cubicBezTo>
                  <a:cubicBezTo>
                    <a:pt x="301" y="26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5" name="Google Shape;1492;p14"/>
            <p:cNvSpPr/>
            <p:nvPr/>
          </p:nvSpPr>
          <p:spPr bwMode="auto">
            <a:xfrm>
              <a:off x="1615800" y="4040925"/>
              <a:ext cx="13025" cy="12800"/>
            </a:xfrm>
            <a:custGeom>
              <a:avLst/>
              <a:gdLst>
                <a:gd name="T0" fmla="*/ 4 w 521"/>
                <a:gd name="T1" fmla="*/ 1 h 512"/>
                <a:gd name="T2" fmla="*/ 4 w 521"/>
                <a:gd name="T3" fmla="*/ 1 h 512"/>
                <a:gd name="T4" fmla="*/ 381 w 521"/>
                <a:gd name="T5" fmla="*/ 415 h 512"/>
                <a:gd name="T6" fmla="*/ 504 w 521"/>
                <a:gd name="T7" fmla="*/ 512 h 512"/>
                <a:gd name="T8" fmla="*/ 513 w 521"/>
                <a:gd name="T9" fmla="*/ 509 h 512"/>
                <a:gd name="T10" fmla="*/ 418 w 521"/>
                <a:gd name="T11" fmla="*/ 382 h 512"/>
                <a:gd name="T12" fmla="*/ 4 w 521"/>
                <a:gd name="T13" fmla="*/ 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1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242" y="276"/>
                    <a:pt x="381" y="415"/>
                  </a:cubicBezTo>
                  <a:cubicBezTo>
                    <a:pt x="459" y="492"/>
                    <a:pt x="489" y="512"/>
                    <a:pt x="504" y="512"/>
                  </a:cubicBezTo>
                  <a:cubicBezTo>
                    <a:pt x="508" y="512"/>
                    <a:pt x="510" y="511"/>
                    <a:pt x="513" y="509"/>
                  </a:cubicBezTo>
                  <a:cubicBezTo>
                    <a:pt x="521" y="497"/>
                    <a:pt x="509" y="468"/>
                    <a:pt x="418" y="382"/>
                  </a:cubicBezTo>
                  <a:cubicBezTo>
                    <a:pt x="276" y="240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6" name="Google Shape;1493;p14"/>
            <p:cNvSpPr/>
            <p:nvPr/>
          </p:nvSpPr>
          <p:spPr bwMode="auto">
            <a:xfrm>
              <a:off x="1616500" y="4041750"/>
              <a:ext cx="12225" cy="11875"/>
            </a:xfrm>
            <a:custGeom>
              <a:avLst/>
              <a:gdLst>
                <a:gd name="T0" fmla="*/ 9 w 489"/>
                <a:gd name="T1" fmla="*/ 0 h 475"/>
                <a:gd name="T2" fmla="*/ 9 w 489"/>
                <a:gd name="T3" fmla="*/ 1 h 475"/>
                <a:gd name="T4" fmla="*/ 353 w 489"/>
                <a:gd name="T5" fmla="*/ 382 h 475"/>
                <a:gd name="T6" fmla="*/ 472 w 489"/>
                <a:gd name="T7" fmla="*/ 475 h 475"/>
                <a:gd name="T8" fmla="*/ 481 w 489"/>
                <a:gd name="T9" fmla="*/ 472 h 475"/>
                <a:gd name="T10" fmla="*/ 390 w 489"/>
                <a:gd name="T11" fmla="*/ 349 h 475"/>
                <a:gd name="T12" fmla="*/ 9 w 489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75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226" y="255"/>
                    <a:pt x="353" y="382"/>
                  </a:cubicBezTo>
                  <a:cubicBezTo>
                    <a:pt x="427" y="456"/>
                    <a:pt x="457" y="475"/>
                    <a:pt x="472" y="475"/>
                  </a:cubicBezTo>
                  <a:cubicBezTo>
                    <a:pt x="476" y="475"/>
                    <a:pt x="478" y="474"/>
                    <a:pt x="481" y="472"/>
                  </a:cubicBezTo>
                  <a:cubicBezTo>
                    <a:pt x="489" y="460"/>
                    <a:pt x="481" y="435"/>
                    <a:pt x="390" y="349"/>
                  </a:cubicBezTo>
                  <a:cubicBezTo>
                    <a:pt x="261" y="220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7" name="Google Shape;1494;p14"/>
            <p:cNvSpPr/>
            <p:nvPr/>
          </p:nvSpPr>
          <p:spPr bwMode="auto">
            <a:xfrm>
              <a:off x="1617325" y="4042475"/>
              <a:ext cx="11400" cy="11150"/>
            </a:xfrm>
            <a:custGeom>
              <a:avLst/>
              <a:gdLst>
                <a:gd name="T0" fmla="*/ 5 w 456"/>
                <a:gd name="T1" fmla="*/ 0 h 446"/>
                <a:gd name="T2" fmla="*/ 5 w 456"/>
                <a:gd name="T3" fmla="*/ 0 h 446"/>
                <a:gd name="T4" fmla="*/ 329 w 456"/>
                <a:gd name="T5" fmla="*/ 353 h 446"/>
                <a:gd name="T6" fmla="*/ 439 w 456"/>
                <a:gd name="T7" fmla="*/ 446 h 446"/>
                <a:gd name="T8" fmla="*/ 448 w 456"/>
                <a:gd name="T9" fmla="*/ 443 h 446"/>
                <a:gd name="T10" fmla="*/ 357 w 456"/>
                <a:gd name="T11" fmla="*/ 324 h 446"/>
                <a:gd name="T12" fmla="*/ 5 w 456"/>
                <a:gd name="T1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6" h="44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206" y="238"/>
                    <a:pt x="329" y="353"/>
                  </a:cubicBezTo>
                  <a:cubicBezTo>
                    <a:pt x="396" y="427"/>
                    <a:pt x="424" y="446"/>
                    <a:pt x="439" y="446"/>
                  </a:cubicBezTo>
                  <a:cubicBezTo>
                    <a:pt x="443" y="446"/>
                    <a:pt x="445" y="445"/>
                    <a:pt x="448" y="443"/>
                  </a:cubicBezTo>
                  <a:cubicBezTo>
                    <a:pt x="456" y="431"/>
                    <a:pt x="439" y="406"/>
                    <a:pt x="357" y="324"/>
                  </a:cubicBezTo>
                  <a:cubicBezTo>
                    <a:pt x="244" y="20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8" name="Google Shape;1495;p14"/>
            <p:cNvSpPr/>
            <p:nvPr/>
          </p:nvSpPr>
          <p:spPr bwMode="auto">
            <a:xfrm>
              <a:off x="1618050" y="4043275"/>
              <a:ext cx="10675" cy="10350"/>
            </a:xfrm>
            <a:custGeom>
              <a:avLst/>
              <a:gdLst>
                <a:gd name="T0" fmla="*/ 9 w 427"/>
                <a:gd name="T1" fmla="*/ 1 h 414"/>
                <a:gd name="T2" fmla="*/ 9 w 427"/>
                <a:gd name="T3" fmla="*/ 1 h 414"/>
                <a:gd name="T4" fmla="*/ 304 w 427"/>
                <a:gd name="T5" fmla="*/ 329 h 414"/>
                <a:gd name="T6" fmla="*/ 410 w 427"/>
                <a:gd name="T7" fmla="*/ 414 h 414"/>
                <a:gd name="T8" fmla="*/ 419 w 427"/>
                <a:gd name="T9" fmla="*/ 411 h 414"/>
                <a:gd name="T10" fmla="*/ 337 w 427"/>
                <a:gd name="T11" fmla="*/ 296 h 414"/>
                <a:gd name="T12" fmla="*/ 9 w 427"/>
                <a:gd name="T13" fmla="*/ 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41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85" y="214"/>
                    <a:pt x="304" y="329"/>
                  </a:cubicBezTo>
                  <a:cubicBezTo>
                    <a:pt x="370" y="396"/>
                    <a:pt x="396" y="414"/>
                    <a:pt x="410" y="414"/>
                  </a:cubicBezTo>
                  <a:cubicBezTo>
                    <a:pt x="414" y="414"/>
                    <a:pt x="416" y="413"/>
                    <a:pt x="419" y="411"/>
                  </a:cubicBezTo>
                  <a:cubicBezTo>
                    <a:pt x="427" y="403"/>
                    <a:pt x="419" y="378"/>
                    <a:pt x="337" y="296"/>
                  </a:cubicBezTo>
                  <a:cubicBezTo>
                    <a:pt x="224" y="180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9" name="Google Shape;1496;p14"/>
            <p:cNvSpPr/>
            <p:nvPr/>
          </p:nvSpPr>
          <p:spPr bwMode="auto">
            <a:xfrm>
              <a:off x="1618875" y="4044000"/>
              <a:ext cx="9750" cy="9575"/>
            </a:xfrm>
            <a:custGeom>
              <a:avLst/>
              <a:gdLst>
                <a:gd name="T0" fmla="*/ 4 w 390"/>
                <a:gd name="T1" fmla="*/ 1 h 383"/>
                <a:gd name="T2" fmla="*/ 4 w 390"/>
                <a:gd name="T3" fmla="*/ 1 h 383"/>
                <a:gd name="T4" fmla="*/ 271 w 390"/>
                <a:gd name="T5" fmla="*/ 296 h 383"/>
                <a:gd name="T6" fmla="*/ 374 w 390"/>
                <a:gd name="T7" fmla="*/ 382 h 383"/>
                <a:gd name="T8" fmla="*/ 381 w 390"/>
                <a:gd name="T9" fmla="*/ 378 h 383"/>
                <a:gd name="T10" fmla="*/ 299 w 390"/>
                <a:gd name="T11" fmla="*/ 267 h 383"/>
                <a:gd name="T12" fmla="*/ 4 w 390"/>
                <a:gd name="T13" fmla="*/ 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38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68" y="198"/>
                    <a:pt x="271" y="296"/>
                  </a:cubicBezTo>
                  <a:cubicBezTo>
                    <a:pt x="336" y="361"/>
                    <a:pt x="362" y="382"/>
                    <a:pt x="374" y="382"/>
                  </a:cubicBezTo>
                  <a:cubicBezTo>
                    <a:pt x="378" y="382"/>
                    <a:pt x="380" y="381"/>
                    <a:pt x="381" y="378"/>
                  </a:cubicBezTo>
                  <a:cubicBezTo>
                    <a:pt x="390" y="370"/>
                    <a:pt x="377" y="345"/>
                    <a:pt x="299" y="267"/>
                  </a:cubicBezTo>
                  <a:cubicBezTo>
                    <a:pt x="198" y="16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0" name="Google Shape;1497;p14"/>
            <p:cNvSpPr/>
            <p:nvPr/>
          </p:nvSpPr>
          <p:spPr bwMode="auto">
            <a:xfrm>
              <a:off x="1619575" y="4044825"/>
              <a:ext cx="9150" cy="8800"/>
            </a:xfrm>
            <a:custGeom>
              <a:avLst/>
              <a:gdLst>
                <a:gd name="T0" fmla="*/ 10 w 366"/>
                <a:gd name="T1" fmla="*/ 0 h 352"/>
                <a:gd name="T2" fmla="*/ 9 w 366"/>
                <a:gd name="T3" fmla="*/ 1 h 352"/>
                <a:gd name="T4" fmla="*/ 247 w 366"/>
                <a:gd name="T5" fmla="*/ 271 h 352"/>
                <a:gd name="T6" fmla="*/ 349 w 366"/>
                <a:gd name="T7" fmla="*/ 352 h 352"/>
                <a:gd name="T8" fmla="*/ 358 w 366"/>
                <a:gd name="T9" fmla="*/ 349 h 352"/>
                <a:gd name="T10" fmla="*/ 280 w 366"/>
                <a:gd name="T11" fmla="*/ 239 h 352"/>
                <a:gd name="T12" fmla="*/ 10 w 366"/>
                <a:gd name="T13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352" extrusionOk="0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153" y="173"/>
                    <a:pt x="247" y="271"/>
                  </a:cubicBezTo>
                  <a:cubicBezTo>
                    <a:pt x="310" y="334"/>
                    <a:pt x="335" y="352"/>
                    <a:pt x="349" y="352"/>
                  </a:cubicBezTo>
                  <a:cubicBezTo>
                    <a:pt x="353" y="352"/>
                    <a:pt x="355" y="351"/>
                    <a:pt x="358" y="349"/>
                  </a:cubicBezTo>
                  <a:cubicBezTo>
                    <a:pt x="366" y="337"/>
                    <a:pt x="358" y="316"/>
                    <a:pt x="280" y="239"/>
                  </a:cubicBezTo>
                  <a:cubicBezTo>
                    <a:pt x="184" y="147"/>
                    <a:pt x="22" y="0"/>
                    <a:pt x="10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1" name="Google Shape;1498;p14"/>
            <p:cNvSpPr/>
            <p:nvPr/>
          </p:nvSpPr>
          <p:spPr bwMode="auto">
            <a:xfrm>
              <a:off x="1620400" y="4045550"/>
              <a:ext cx="8225" cy="8075"/>
            </a:xfrm>
            <a:custGeom>
              <a:avLst/>
              <a:gdLst>
                <a:gd name="T0" fmla="*/ 5 w 329"/>
                <a:gd name="T1" fmla="*/ 0 h 323"/>
                <a:gd name="T2" fmla="*/ 5 w 329"/>
                <a:gd name="T3" fmla="*/ 0 h 323"/>
                <a:gd name="T4" fmla="*/ 222 w 329"/>
                <a:gd name="T5" fmla="*/ 242 h 323"/>
                <a:gd name="T6" fmla="*/ 316 w 329"/>
                <a:gd name="T7" fmla="*/ 323 h 323"/>
                <a:gd name="T8" fmla="*/ 325 w 329"/>
                <a:gd name="T9" fmla="*/ 320 h 323"/>
                <a:gd name="T10" fmla="*/ 247 w 329"/>
                <a:gd name="T11" fmla="*/ 218 h 323"/>
                <a:gd name="T12" fmla="*/ 5 w 329"/>
                <a:gd name="T1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128" y="156"/>
                    <a:pt x="222" y="242"/>
                  </a:cubicBezTo>
                  <a:cubicBezTo>
                    <a:pt x="278" y="305"/>
                    <a:pt x="303" y="323"/>
                    <a:pt x="316" y="323"/>
                  </a:cubicBezTo>
                  <a:cubicBezTo>
                    <a:pt x="320" y="323"/>
                    <a:pt x="322" y="322"/>
                    <a:pt x="325" y="320"/>
                  </a:cubicBezTo>
                  <a:cubicBezTo>
                    <a:pt x="329" y="312"/>
                    <a:pt x="316" y="287"/>
                    <a:pt x="247" y="218"/>
                  </a:cubicBezTo>
                  <a:cubicBezTo>
                    <a:pt x="162" y="12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2" name="Google Shape;1499;p14"/>
            <p:cNvSpPr/>
            <p:nvPr/>
          </p:nvSpPr>
          <p:spPr bwMode="auto">
            <a:xfrm>
              <a:off x="1621125" y="4046350"/>
              <a:ext cx="7500" cy="7075"/>
            </a:xfrm>
            <a:custGeom>
              <a:avLst/>
              <a:gdLst>
                <a:gd name="T0" fmla="*/ 9 w 300"/>
                <a:gd name="T1" fmla="*/ 1 h 283"/>
                <a:gd name="T2" fmla="*/ 9 w 300"/>
                <a:gd name="T3" fmla="*/ 1 h 283"/>
                <a:gd name="T4" fmla="*/ 193 w 300"/>
                <a:gd name="T5" fmla="*/ 210 h 283"/>
                <a:gd name="T6" fmla="*/ 281 w 300"/>
                <a:gd name="T7" fmla="*/ 283 h 283"/>
                <a:gd name="T8" fmla="*/ 287 w 300"/>
                <a:gd name="T9" fmla="*/ 280 h 283"/>
                <a:gd name="T10" fmla="*/ 218 w 300"/>
                <a:gd name="T11" fmla="*/ 186 h 283"/>
                <a:gd name="T12" fmla="*/ 9 w 300"/>
                <a:gd name="T13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8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15" y="132"/>
                    <a:pt x="193" y="210"/>
                  </a:cubicBezTo>
                  <a:cubicBezTo>
                    <a:pt x="249" y="266"/>
                    <a:pt x="271" y="283"/>
                    <a:pt x="281" y="283"/>
                  </a:cubicBezTo>
                  <a:cubicBezTo>
                    <a:pt x="284" y="283"/>
                    <a:pt x="286" y="282"/>
                    <a:pt x="287" y="280"/>
                  </a:cubicBezTo>
                  <a:cubicBezTo>
                    <a:pt x="300" y="276"/>
                    <a:pt x="287" y="255"/>
                    <a:pt x="218" y="186"/>
                  </a:cubicBezTo>
                  <a:cubicBezTo>
                    <a:pt x="142" y="11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3" name="Google Shape;1500;p14"/>
            <p:cNvSpPr/>
            <p:nvPr/>
          </p:nvSpPr>
          <p:spPr bwMode="auto">
            <a:xfrm>
              <a:off x="1621950" y="4047075"/>
              <a:ext cx="6675" cy="6550"/>
            </a:xfrm>
            <a:custGeom>
              <a:avLst/>
              <a:gdLst>
                <a:gd name="T0" fmla="*/ 5 w 267"/>
                <a:gd name="T1" fmla="*/ 1 h 262"/>
                <a:gd name="T2" fmla="*/ 4 w 267"/>
                <a:gd name="T3" fmla="*/ 1 h 262"/>
                <a:gd name="T4" fmla="*/ 164 w 267"/>
                <a:gd name="T5" fmla="*/ 185 h 262"/>
                <a:gd name="T6" fmla="*/ 256 w 267"/>
                <a:gd name="T7" fmla="*/ 262 h 262"/>
                <a:gd name="T8" fmla="*/ 263 w 267"/>
                <a:gd name="T9" fmla="*/ 259 h 262"/>
                <a:gd name="T10" fmla="*/ 189 w 267"/>
                <a:gd name="T11" fmla="*/ 161 h 262"/>
                <a:gd name="T12" fmla="*/ 5 w 267"/>
                <a:gd name="T13" fmla="*/ 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262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90" y="112"/>
                    <a:pt x="164" y="185"/>
                  </a:cubicBezTo>
                  <a:cubicBezTo>
                    <a:pt x="220" y="245"/>
                    <a:pt x="245" y="262"/>
                    <a:pt x="256" y="262"/>
                  </a:cubicBezTo>
                  <a:cubicBezTo>
                    <a:pt x="259" y="262"/>
                    <a:pt x="261" y="261"/>
                    <a:pt x="263" y="259"/>
                  </a:cubicBezTo>
                  <a:cubicBezTo>
                    <a:pt x="267" y="247"/>
                    <a:pt x="263" y="231"/>
                    <a:pt x="189" y="161"/>
                  </a:cubicBezTo>
                  <a:cubicBezTo>
                    <a:pt x="121" y="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4" name="Google Shape;1501;p14"/>
            <p:cNvSpPr/>
            <p:nvPr/>
          </p:nvSpPr>
          <p:spPr bwMode="auto">
            <a:xfrm>
              <a:off x="2257925" y="4247300"/>
              <a:ext cx="34675" cy="34275"/>
            </a:xfrm>
            <a:custGeom>
              <a:avLst/>
              <a:gdLst>
                <a:gd name="T0" fmla="*/ 1 w 1387"/>
                <a:gd name="T1" fmla="*/ 0 h 1371"/>
                <a:gd name="T2" fmla="*/ 1141 w 1387"/>
                <a:gd name="T3" fmla="*/ 1234 h 1371"/>
                <a:gd name="T4" fmla="*/ 1338 w 1387"/>
                <a:gd name="T5" fmla="*/ 1371 h 1371"/>
                <a:gd name="T6" fmla="*/ 1362 w 1387"/>
                <a:gd name="T7" fmla="*/ 1362 h 1371"/>
                <a:gd name="T8" fmla="*/ 1235 w 1387"/>
                <a:gd name="T9" fmla="*/ 1140 h 1371"/>
                <a:gd name="T10" fmla="*/ 1 w 1387"/>
                <a:gd name="T11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7" h="1371" extrusionOk="0">
                  <a:moveTo>
                    <a:pt x="1" y="0"/>
                  </a:moveTo>
                  <a:cubicBezTo>
                    <a:pt x="1" y="0"/>
                    <a:pt x="768" y="853"/>
                    <a:pt x="1141" y="1234"/>
                  </a:cubicBezTo>
                  <a:cubicBezTo>
                    <a:pt x="1241" y="1335"/>
                    <a:pt x="1303" y="1371"/>
                    <a:pt x="1338" y="1371"/>
                  </a:cubicBezTo>
                  <a:cubicBezTo>
                    <a:pt x="1349" y="1371"/>
                    <a:pt x="1357" y="1367"/>
                    <a:pt x="1362" y="1362"/>
                  </a:cubicBezTo>
                  <a:cubicBezTo>
                    <a:pt x="1387" y="1337"/>
                    <a:pt x="1354" y="1259"/>
                    <a:pt x="1235" y="1140"/>
                  </a:cubicBezTo>
                  <a:cubicBezTo>
                    <a:pt x="862" y="76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5" name="Google Shape;1502;p14"/>
            <p:cNvSpPr/>
            <p:nvPr/>
          </p:nvSpPr>
          <p:spPr bwMode="auto">
            <a:xfrm>
              <a:off x="2258250" y="4247600"/>
              <a:ext cx="34250" cy="33875"/>
            </a:xfrm>
            <a:custGeom>
              <a:avLst/>
              <a:gdLst>
                <a:gd name="T0" fmla="*/ 0 w 1370"/>
                <a:gd name="T1" fmla="*/ 1 h 1355"/>
                <a:gd name="T2" fmla="*/ 1128 w 1370"/>
                <a:gd name="T3" fmla="*/ 1222 h 1355"/>
                <a:gd name="T4" fmla="*/ 1321 w 1370"/>
                <a:gd name="T5" fmla="*/ 1355 h 1355"/>
                <a:gd name="T6" fmla="*/ 1345 w 1370"/>
                <a:gd name="T7" fmla="*/ 1346 h 1355"/>
                <a:gd name="T8" fmla="*/ 1222 w 1370"/>
                <a:gd name="T9" fmla="*/ 1128 h 1355"/>
                <a:gd name="T10" fmla="*/ 0 w 1370"/>
                <a:gd name="T11" fmla="*/ 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0" h="1355" extrusionOk="0">
                  <a:moveTo>
                    <a:pt x="0" y="1"/>
                  </a:moveTo>
                  <a:cubicBezTo>
                    <a:pt x="0" y="1"/>
                    <a:pt x="759" y="849"/>
                    <a:pt x="1128" y="1222"/>
                  </a:cubicBezTo>
                  <a:cubicBezTo>
                    <a:pt x="1228" y="1320"/>
                    <a:pt x="1288" y="1355"/>
                    <a:pt x="1321" y="1355"/>
                  </a:cubicBezTo>
                  <a:cubicBezTo>
                    <a:pt x="1332" y="1355"/>
                    <a:pt x="1339" y="1351"/>
                    <a:pt x="1345" y="1346"/>
                  </a:cubicBezTo>
                  <a:cubicBezTo>
                    <a:pt x="1370" y="1321"/>
                    <a:pt x="1341" y="1247"/>
                    <a:pt x="1222" y="1128"/>
                  </a:cubicBezTo>
                  <a:cubicBezTo>
                    <a:pt x="853" y="7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6" name="Google Shape;1503;p14"/>
            <p:cNvSpPr/>
            <p:nvPr/>
          </p:nvSpPr>
          <p:spPr bwMode="auto">
            <a:xfrm>
              <a:off x="2258650" y="4247900"/>
              <a:ext cx="33850" cy="33575"/>
            </a:xfrm>
            <a:custGeom>
              <a:avLst/>
              <a:gdLst>
                <a:gd name="T0" fmla="*/ 1 w 1354"/>
                <a:gd name="T1" fmla="*/ 1 h 1343"/>
                <a:gd name="T2" fmla="*/ 1112 w 1354"/>
                <a:gd name="T3" fmla="*/ 1210 h 1343"/>
                <a:gd name="T4" fmla="*/ 1305 w 1354"/>
                <a:gd name="T5" fmla="*/ 1343 h 1343"/>
                <a:gd name="T6" fmla="*/ 1329 w 1354"/>
                <a:gd name="T7" fmla="*/ 1334 h 1343"/>
                <a:gd name="T8" fmla="*/ 1206 w 1354"/>
                <a:gd name="T9" fmla="*/ 1116 h 1343"/>
                <a:gd name="T10" fmla="*/ 1 w 1354"/>
                <a:gd name="T11" fmla="*/ 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4" h="1343" extrusionOk="0">
                  <a:moveTo>
                    <a:pt x="1" y="1"/>
                  </a:moveTo>
                  <a:cubicBezTo>
                    <a:pt x="1" y="1"/>
                    <a:pt x="751" y="841"/>
                    <a:pt x="1112" y="1210"/>
                  </a:cubicBezTo>
                  <a:cubicBezTo>
                    <a:pt x="1212" y="1308"/>
                    <a:pt x="1272" y="1343"/>
                    <a:pt x="1305" y="1343"/>
                  </a:cubicBezTo>
                  <a:cubicBezTo>
                    <a:pt x="1316" y="1343"/>
                    <a:pt x="1323" y="1339"/>
                    <a:pt x="1329" y="1334"/>
                  </a:cubicBezTo>
                  <a:cubicBezTo>
                    <a:pt x="1354" y="1309"/>
                    <a:pt x="1325" y="1235"/>
                    <a:pt x="1206" y="1116"/>
                  </a:cubicBezTo>
                  <a:cubicBezTo>
                    <a:pt x="841" y="7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7" name="Google Shape;1504;p14"/>
            <p:cNvSpPr/>
            <p:nvPr/>
          </p:nvSpPr>
          <p:spPr bwMode="auto">
            <a:xfrm>
              <a:off x="2259050" y="4248325"/>
              <a:ext cx="33550" cy="33150"/>
            </a:xfrm>
            <a:custGeom>
              <a:avLst/>
              <a:gdLst>
                <a:gd name="T0" fmla="*/ 1 w 1342"/>
                <a:gd name="T1" fmla="*/ 0 h 1326"/>
                <a:gd name="T2" fmla="*/ 1 w 1342"/>
                <a:gd name="T3" fmla="*/ 0 h 1326"/>
                <a:gd name="T4" fmla="*/ 1104 w 1342"/>
                <a:gd name="T5" fmla="*/ 1193 h 1326"/>
                <a:gd name="T6" fmla="*/ 1293 w 1342"/>
                <a:gd name="T7" fmla="*/ 1326 h 1326"/>
                <a:gd name="T8" fmla="*/ 1317 w 1342"/>
                <a:gd name="T9" fmla="*/ 1317 h 1326"/>
                <a:gd name="T10" fmla="*/ 1194 w 1342"/>
                <a:gd name="T11" fmla="*/ 1099 h 1326"/>
                <a:gd name="T12" fmla="*/ 1 w 1342"/>
                <a:gd name="T13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2" h="132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9" y="829"/>
                    <a:pt x="1104" y="1193"/>
                  </a:cubicBezTo>
                  <a:cubicBezTo>
                    <a:pt x="1201" y="1291"/>
                    <a:pt x="1260" y="1326"/>
                    <a:pt x="1293" y="1326"/>
                  </a:cubicBezTo>
                  <a:cubicBezTo>
                    <a:pt x="1304" y="1326"/>
                    <a:pt x="1311" y="1322"/>
                    <a:pt x="1317" y="1317"/>
                  </a:cubicBezTo>
                  <a:cubicBezTo>
                    <a:pt x="1342" y="1292"/>
                    <a:pt x="1313" y="1218"/>
                    <a:pt x="1194" y="1099"/>
                  </a:cubicBezTo>
                  <a:cubicBezTo>
                    <a:pt x="829" y="7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8" name="Google Shape;1505;p14"/>
            <p:cNvSpPr/>
            <p:nvPr/>
          </p:nvSpPr>
          <p:spPr bwMode="auto">
            <a:xfrm>
              <a:off x="2259475" y="4248625"/>
              <a:ext cx="33125" cy="32850"/>
            </a:xfrm>
            <a:custGeom>
              <a:avLst/>
              <a:gdLst>
                <a:gd name="T0" fmla="*/ 0 w 1325"/>
                <a:gd name="T1" fmla="*/ 1 h 1314"/>
                <a:gd name="T2" fmla="*/ 0 w 1325"/>
                <a:gd name="T3" fmla="*/ 1 h 1314"/>
                <a:gd name="T4" fmla="*/ 1091 w 1325"/>
                <a:gd name="T5" fmla="*/ 1181 h 1314"/>
                <a:gd name="T6" fmla="*/ 1276 w 1325"/>
                <a:gd name="T7" fmla="*/ 1314 h 1314"/>
                <a:gd name="T8" fmla="*/ 1300 w 1325"/>
                <a:gd name="T9" fmla="*/ 1305 h 1314"/>
                <a:gd name="T10" fmla="*/ 1177 w 1325"/>
                <a:gd name="T11" fmla="*/ 1095 h 1314"/>
                <a:gd name="T12" fmla="*/ 0 w 1325"/>
                <a:gd name="T13" fmla="*/ 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5" h="131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6" y="821"/>
                    <a:pt x="1091" y="1181"/>
                  </a:cubicBezTo>
                  <a:cubicBezTo>
                    <a:pt x="1185" y="1279"/>
                    <a:pt x="1243" y="1314"/>
                    <a:pt x="1276" y="1314"/>
                  </a:cubicBezTo>
                  <a:cubicBezTo>
                    <a:pt x="1287" y="1314"/>
                    <a:pt x="1294" y="1310"/>
                    <a:pt x="1300" y="1305"/>
                  </a:cubicBezTo>
                  <a:cubicBezTo>
                    <a:pt x="1325" y="1280"/>
                    <a:pt x="1292" y="1206"/>
                    <a:pt x="1177" y="1095"/>
                  </a:cubicBezTo>
                  <a:cubicBezTo>
                    <a:pt x="821" y="7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9" name="Google Shape;1506;p14"/>
            <p:cNvSpPr/>
            <p:nvPr/>
          </p:nvSpPr>
          <p:spPr bwMode="auto">
            <a:xfrm>
              <a:off x="2259775" y="4249025"/>
              <a:ext cx="32725" cy="32450"/>
            </a:xfrm>
            <a:custGeom>
              <a:avLst/>
              <a:gdLst>
                <a:gd name="T0" fmla="*/ 1 w 1309"/>
                <a:gd name="T1" fmla="*/ 1 h 1298"/>
                <a:gd name="T2" fmla="*/ 1 w 1309"/>
                <a:gd name="T3" fmla="*/ 1 h 1298"/>
                <a:gd name="T4" fmla="*/ 1075 w 1309"/>
                <a:gd name="T5" fmla="*/ 1170 h 1298"/>
                <a:gd name="T6" fmla="*/ 1260 w 1309"/>
                <a:gd name="T7" fmla="*/ 1298 h 1298"/>
                <a:gd name="T8" fmla="*/ 1284 w 1309"/>
                <a:gd name="T9" fmla="*/ 1289 h 1298"/>
                <a:gd name="T10" fmla="*/ 1165 w 1309"/>
                <a:gd name="T11" fmla="*/ 1079 h 1298"/>
                <a:gd name="T12" fmla="*/ 1 w 1309"/>
                <a:gd name="T13" fmla="*/ 1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9" h="12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18" y="813"/>
                    <a:pt x="1075" y="1170"/>
                  </a:cubicBezTo>
                  <a:cubicBezTo>
                    <a:pt x="1169" y="1263"/>
                    <a:pt x="1227" y="1298"/>
                    <a:pt x="1260" y="1298"/>
                  </a:cubicBezTo>
                  <a:cubicBezTo>
                    <a:pt x="1270" y="1298"/>
                    <a:pt x="1278" y="1294"/>
                    <a:pt x="1284" y="1289"/>
                  </a:cubicBezTo>
                  <a:cubicBezTo>
                    <a:pt x="1309" y="1264"/>
                    <a:pt x="1280" y="1190"/>
                    <a:pt x="1165" y="1079"/>
                  </a:cubicBezTo>
                  <a:cubicBezTo>
                    <a:pt x="813" y="7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0" name="Google Shape;1507;p14"/>
            <p:cNvSpPr/>
            <p:nvPr/>
          </p:nvSpPr>
          <p:spPr bwMode="auto">
            <a:xfrm>
              <a:off x="2260200" y="4249450"/>
              <a:ext cx="32300" cy="31925"/>
            </a:xfrm>
            <a:custGeom>
              <a:avLst/>
              <a:gdLst>
                <a:gd name="T0" fmla="*/ 0 w 1292"/>
                <a:gd name="T1" fmla="*/ 0 h 1277"/>
                <a:gd name="T2" fmla="*/ 1062 w 1292"/>
                <a:gd name="T3" fmla="*/ 1148 h 1277"/>
                <a:gd name="T4" fmla="*/ 1243 w 1292"/>
                <a:gd name="T5" fmla="*/ 1277 h 1277"/>
                <a:gd name="T6" fmla="*/ 1267 w 1292"/>
                <a:gd name="T7" fmla="*/ 1267 h 1277"/>
                <a:gd name="T8" fmla="*/ 1148 w 1292"/>
                <a:gd name="T9" fmla="*/ 1062 h 1277"/>
                <a:gd name="T10" fmla="*/ 0 w 1292"/>
                <a:gd name="T11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2" h="1277" extrusionOk="0">
                  <a:moveTo>
                    <a:pt x="0" y="0"/>
                  </a:moveTo>
                  <a:cubicBezTo>
                    <a:pt x="0" y="1"/>
                    <a:pt x="714" y="800"/>
                    <a:pt x="1062" y="1148"/>
                  </a:cubicBezTo>
                  <a:cubicBezTo>
                    <a:pt x="1153" y="1242"/>
                    <a:pt x="1210" y="1277"/>
                    <a:pt x="1243" y="1277"/>
                  </a:cubicBezTo>
                  <a:cubicBezTo>
                    <a:pt x="1253" y="1277"/>
                    <a:pt x="1261" y="1273"/>
                    <a:pt x="1267" y="1267"/>
                  </a:cubicBezTo>
                  <a:cubicBezTo>
                    <a:pt x="1292" y="1247"/>
                    <a:pt x="1263" y="1173"/>
                    <a:pt x="1148" y="1062"/>
                  </a:cubicBezTo>
                  <a:cubicBezTo>
                    <a:pt x="800" y="71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1" name="Google Shape;1508;p14"/>
            <p:cNvSpPr/>
            <p:nvPr/>
          </p:nvSpPr>
          <p:spPr bwMode="auto">
            <a:xfrm>
              <a:off x="2260500" y="4249850"/>
              <a:ext cx="32100" cy="31625"/>
            </a:xfrm>
            <a:custGeom>
              <a:avLst/>
              <a:gdLst>
                <a:gd name="T0" fmla="*/ 4 w 1284"/>
                <a:gd name="T1" fmla="*/ 1 h 1265"/>
                <a:gd name="T2" fmla="*/ 4 w 1284"/>
                <a:gd name="T3" fmla="*/ 1 h 1265"/>
                <a:gd name="T4" fmla="*/ 1054 w 1284"/>
                <a:gd name="T5" fmla="*/ 1137 h 1265"/>
                <a:gd name="T6" fmla="*/ 1236 w 1284"/>
                <a:gd name="T7" fmla="*/ 1265 h 1265"/>
                <a:gd name="T8" fmla="*/ 1259 w 1284"/>
                <a:gd name="T9" fmla="*/ 1256 h 1265"/>
                <a:gd name="T10" fmla="*/ 1140 w 1284"/>
                <a:gd name="T11" fmla="*/ 1050 h 1265"/>
                <a:gd name="T12" fmla="*/ 4 w 1284"/>
                <a:gd name="T13" fmla="*/ 1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4" h="126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706" y="788"/>
                    <a:pt x="1054" y="1137"/>
                  </a:cubicBezTo>
                  <a:cubicBezTo>
                    <a:pt x="1148" y="1230"/>
                    <a:pt x="1204" y="1265"/>
                    <a:pt x="1236" y="1265"/>
                  </a:cubicBezTo>
                  <a:cubicBezTo>
                    <a:pt x="1246" y="1265"/>
                    <a:pt x="1253" y="1261"/>
                    <a:pt x="1259" y="1256"/>
                  </a:cubicBezTo>
                  <a:cubicBezTo>
                    <a:pt x="1284" y="1231"/>
                    <a:pt x="1255" y="1161"/>
                    <a:pt x="1140" y="1050"/>
                  </a:cubicBezTo>
                  <a:cubicBezTo>
                    <a:pt x="792" y="70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2" name="Google Shape;1509;p14"/>
            <p:cNvSpPr/>
            <p:nvPr/>
          </p:nvSpPr>
          <p:spPr bwMode="auto">
            <a:xfrm>
              <a:off x="2260800" y="4250175"/>
              <a:ext cx="31600" cy="31300"/>
            </a:xfrm>
            <a:custGeom>
              <a:avLst/>
              <a:gdLst>
                <a:gd name="T0" fmla="*/ 1 w 1264"/>
                <a:gd name="T1" fmla="*/ 0 h 1252"/>
                <a:gd name="T2" fmla="*/ 1 w 1264"/>
                <a:gd name="T3" fmla="*/ 0 h 1252"/>
                <a:gd name="T4" fmla="*/ 1038 w 1264"/>
                <a:gd name="T5" fmla="*/ 1124 h 1252"/>
                <a:gd name="T6" fmla="*/ 1221 w 1264"/>
                <a:gd name="T7" fmla="*/ 1252 h 1252"/>
                <a:gd name="T8" fmla="*/ 1243 w 1264"/>
                <a:gd name="T9" fmla="*/ 1243 h 1252"/>
                <a:gd name="T10" fmla="*/ 1124 w 1264"/>
                <a:gd name="T11" fmla="*/ 1037 h 1252"/>
                <a:gd name="T12" fmla="*/ 1 w 1264"/>
                <a:gd name="T1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4" h="125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8" y="779"/>
                    <a:pt x="1038" y="1124"/>
                  </a:cubicBezTo>
                  <a:cubicBezTo>
                    <a:pt x="1132" y="1217"/>
                    <a:pt x="1190" y="1252"/>
                    <a:pt x="1221" y="1252"/>
                  </a:cubicBezTo>
                  <a:cubicBezTo>
                    <a:pt x="1231" y="1252"/>
                    <a:pt x="1238" y="1248"/>
                    <a:pt x="1243" y="1243"/>
                  </a:cubicBezTo>
                  <a:cubicBezTo>
                    <a:pt x="1264" y="1218"/>
                    <a:pt x="1239" y="1148"/>
                    <a:pt x="1124" y="1037"/>
                  </a:cubicBezTo>
                  <a:cubicBezTo>
                    <a:pt x="780" y="69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3" name="Google Shape;1510;p14"/>
            <p:cNvSpPr/>
            <p:nvPr/>
          </p:nvSpPr>
          <p:spPr bwMode="auto">
            <a:xfrm>
              <a:off x="2261225" y="4250575"/>
              <a:ext cx="31175" cy="30900"/>
            </a:xfrm>
            <a:custGeom>
              <a:avLst/>
              <a:gdLst>
                <a:gd name="T0" fmla="*/ 0 w 1247"/>
                <a:gd name="T1" fmla="*/ 0 h 1236"/>
                <a:gd name="T2" fmla="*/ 1025 w 1247"/>
                <a:gd name="T3" fmla="*/ 1108 h 1236"/>
                <a:gd name="T4" fmla="*/ 1201 w 1247"/>
                <a:gd name="T5" fmla="*/ 1236 h 1236"/>
                <a:gd name="T6" fmla="*/ 1226 w 1247"/>
                <a:gd name="T7" fmla="*/ 1227 h 1236"/>
                <a:gd name="T8" fmla="*/ 1107 w 1247"/>
                <a:gd name="T9" fmla="*/ 1026 h 1236"/>
                <a:gd name="T10" fmla="*/ 0 w 1247"/>
                <a:gd name="T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7" h="1236" extrusionOk="0">
                  <a:moveTo>
                    <a:pt x="0" y="0"/>
                  </a:moveTo>
                  <a:cubicBezTo>
                    <a:pt x="0" y="1"/>
                    <a:pt x="689" y="771"/>
                    <a:pt x="1025" y="1108"/>
                  </a:cubicBezTo>
                  <a:cubicBezTo>
                    <a:pt x="1116" y="1201"/>
                    <a:pt x="1169" y="1236"/>
                    <a:pt x="1201" y="1236"/>
                  </a:cubicBezTo>
                  <a:cubicBezTo>
                    <a:pt x="1211" y="1236"/>
                    <a:pt x="1219" y="1232"/>
                    <a:pt x="1226" y="1227"/>
                  </a:cubicBezTo>
                  <a:cubicBezTo>
                    <a:pt x="1247" y="1206"/>
                    <a:pt x="1214" y="1132"/>
                    <a:pt x="1107" y="1026"/>
                  </a:cubicBezTo>
                  <a:cubicBezTo>
                    <a:pt x="771" y="68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4" name="Google Shape;1511;p14"/>
            <p:cNvSpPr/>
            <p:nvPr/>
          </p:nvSpPr>
          <p:spPr bwMode="auto">
            <a:xfrm>
              <a:off x="2261625" y="4250975"/>
              <a:ext cx="30775" cy="30500"/>
            </a:xfrm>
            <a:custGeom>
              <a:avLst/>
              <a:gdLst>
                <a:gd name="T0" fmla="*/ 0 w 1231"/>
                <a:gd name="T1" fmla="*/ 1 h 1220"/>
                <a:gd name="T2" fmla="*/ 1005 w 1231"/>
                <a:gd name="T3" fmla="*/ 1096 h 1220"/>
                <a:gd name="T4" fmla="*/ 1181 w 1231"/>
                <a:gd name="T5" fmla="*/ 1220 h 1220"/>
                <a:gd name="T6" fmla="*/ 1206 w 1231"/>
                <a:gd name="T7" fmla="*/ 1211 h 1220"/>
                <a:gd name="T8" fmla="*/ 1091 w 1231"/>
                <a:gd name="T9" fmla="*/ 1010 h 1220"/>
                <a:gd name="T10" fmla="*/ 0 w 1231"/>
                <a:gd name="T11" fmla="*/ 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" h="1220" extrusionOk="0">
                  <a:moveTo>
                    <a:pt x="0" y="1"/>
                  </a:moveTo>
                  <a:cubicBezTo>
                    <a:pt x="1" y="1"/>
                    <a:pt x="677" y="759"/>
                    <a:pt x="1005" y="1096"/>
                  </a:cubicBezTo>
                  <a:cubicBezTo>
                    <a:pt x="1096" y="1186"/>
                    <a:pt x="1148" y="1220"/>
                    <a:pt x="1181" y="1220"/>
                  </a:cubicBezTo>
                  <a:cubicBezTo>
                    <a:pt x="1191" y="1220"/>
                    <a:pt x="1199" y="1216"/>
                    <a:pt x="1206" y="1211"/>
                  </a:cubicBezTo>
                  <a:cubicBezTo>
                    <a:pt x="1231" y="1186"/>
                    <a:pt x="1198" y="1116"/>
                    <a:pt x="1091" y="1010"/>
                  </a:cubicBezTo>
                  <a:cubicBezTo>
                    <a:pt x="759" y="67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5" name="Google Shape;1512;p14"/>
            <p:cNvSpPr/>
            <p:nvPr/>
          </p:nvSpPr>
          <p:spPr bwMode="auto">
            <a:xfrm>
              <a:off x="2262025" y="4251400"/>
              <a:ext cx="30475" cy="30025"/>
            </a:xfrm>
            <a:custGeom>
              <a:avLst/>
              <a:gdLst>
                <a:gd name="T0" fmla="*/ 1 w 1219"/>
                <a:gd name="T1" fmla="*/ 0 h 1201"/>
                <a:gd name="T2" fmla="*/ 1 w 1219"/>
                <a:gd name="T3" fmla="*/ 0 h 1201"/>
                <a:gd name="T4" fmla="*/ 997 w 1219"/>
                <a:gd name="T5" fmla="*/ 1079 h 1201"/>
                <a:gd name="T6" fmla="*/ 1173 w 1219"/>
                <a:gd name="T7" fmla="*/ 1201 h 1201"/>
                <a:gd name="T8" fmla="*/ 1194 w 1219"/>
                <a:gd name="T9" fmla="*/ 1194 h 1201"/>
                <a:gd name="T10" fmla="*/ 1079 w 1219"/>
                <a:gd name="T11" fmla="*/ 997 h 1201"/>
                <a:gd name="T12" fmla="*/ 1 w 1219"/>
                <a:gd name="T13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9" h="120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5" y="747"/>
                    <a:pt x="997" y="1079"/>
                  </a:cubicBezTo>
                  <a:cubicBezTo>
                    <a:pt x="1086" y="1170"/>
                    <a:pt x="1142" y="1201"/>
                    <a:pt x="1173" y="1201"/>
                  </a:cubicBezTo>
                  <a:cubicBezTo>
                    <a:pt x="1183" y="1201"/>
                    <a:pt x="1189" y="1198"/>
                    <a:pt x="1194" y="1194"/>
                  </a:cubicBezTo>
                  <a:cubicBezTo>
                    <a:pt x="1219" y="1173"/>
                    <a:pt x="1190" y="1107"/>
                    <a:pt x="1079" y="997"/>
                  </a:cubicBezTo>
                  <a:cubicBezTo>
                    <a:pt x="747" y="66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6" name="Google Shape;1513;p14"/>
            <p:cNvSpPr/>
            <p:nvPr/>
          </p:nvSpPr>
          <p:spPr bwMode="auto">
            <a:xfrm>
              <a:off x="2262350" y="4251700"/>
              <a:ext cx="30050" cy="29725"/>
            </a:xfrm>
            <a:custGeom>
              <a:avLst/>
              <a:gdLst>
                <a:gd name="T0" fmla="*/ 0 w 1202"/>
                <a:gd name="T1" fmla="*/ 1 h 1189"/>
                <a:gd name="T2" fmla="*/ 984 w 1202"/>
                <a:gd name="T3" fmla="*/ 1067 h 1189"/>
                <a:gd name="T4" fmla="*/ 1161 w 1202"/>
                <a:gd name="T5" fmla="*/ 1189 h 1189"/>
                <a:gd name="T6" fmla="*/ 1181 w 1202"/>
                <a:gd name="T7" fmla="*/ 1182 h 1189"/>
                <a:gd name="T8" fmla="*/ 1066 w 1202"/>
                <a:gd name="T9" fmla="*/ 985 h 1189"/>
                <a:gd name="T10" fmla="*/ 0 w 1202"/>
                <a:gd name="T11" fmla="*/ 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2" h="1189" extrusionOk="0">
                  <a:moveTo>
                    <a:pt x="0" y="1"/>
                  </a:moveTo>
                  <a:cubicBezTo>
                    <a:pt x="0" y="1"/>
                    <a:pt x="665" y="739"/>
                    <a:pt x="984" y="1067"/>
                  </a:cubicBezTo>
                  <a:cubicBezTo>
                    <a:pt x="1076" y="1158"/>
                    <a:pt x="1131" y="1189"/>
                    <a:pt x="1161" y="1189"/>
                  </a:cubicBezTo>
                  <a:cubicBezTo>
                    <a:pt x="1170" y="1189"/>
                    <a:pt x="1176" y="1186"/>
                    <a:pt x="1181" y="1182"/>
                  </a:cubicBezTo>
                  <a:cubicBezTo>
                    <a:pt x="1202" y="1157"/>
                    <a:pt x="1177" y="1095"/>
                    <a:pt x="1066" y="985"/>
                  </a:cubicBezTo>
                  <a:cubicBezTo>
                    <a:pt x="747" y="6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7" name="Google Shape;1514;p14"/>
            <p:cNvSpPr/>
            <p:nvPr/>
          </p:nvSpPr>
          <p:spPr bwMode="auto">
            <a:xfrm>
              <a:off x="2262750" y="4252100"/>
              <a:ext cx="29650" cy="29225"/>
            </a:xfrm>
            <a:custGeom>
              <a:avLst/>
              <a:gdLst>
                <a:gd name="T0" fmla="*/ 1 w 1186"/>
                <a:gd name="T1" fmla="*/ 1 h 1169"/>
                <a:gd name="T2" fmla="*/ 1 w 1186"/>
                <a:gd name="T3" fmla="*/ 1 h 1169"/>
                <a:gd name="T4" fmla="*/ 977 w 1186"/>
                <a:gd name="T5" fmla="*/ 1047 h 1169"/>
                <a:gd name="T6" fmla="*/ 1145 w 1186"/>
                <a:gd name="T7" fmla="*/ 1169 h 1169"/>
                <a:gd name="T8" fmla="*/ 1165 w 1186"/>
                <a:gd name="T9" fmla="*/ 1161 h 1169"/>
                <a:gd name="T10" fmla="*/ 1050 w 1186"/>
                <a:gd name="T11" fmla="*/ 969 h 1169"/>
                <a:gd name="T12" fmla="*/ 1 w 1186"/>
                <a:gd name="T13" fmla="*/ 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6" h="116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53" y="731"/>
                    <a:pt x="977" y="1047"/>
                  </a:cubicBezTo>
                  <a:cubicBezTo>
                    <a:pt x="1062" y="1138"/>
                    <a:pt x="1115" y="1169"/>
                    <a:pt x="1145" y="1169"/>
                  </a:cubicBezTo>
                  <a:cubicBezTo>
                    <a:pt x="1154" y="1169"/>
                    <a:pt x="1160" y="1166"/>
                    <a:pt x="1165" y="1161"/>
                  </a:cubicBezTo>
                  <a:cubicBezTo>
                    <a:pt x="1186" y="1141"/>
                    <a:pt x="1153" y="1079"/>
                    <a:pt x="1050" y="969"/>
                  </a:cubicBezTo>
                  <a:cubicBezTo>
                    <a:pt x="735" y="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8" name="Google Shape;1515;p14"/>
            <p:cNvSpPr/>
            <p:nvPr/>
          </p:nvSpPr>
          <p:spPr bwMode="auto">
            <a:xfrm>
              <a:off x="2263175" y="4252425"/>
              <a:ext cx="29225" cy="28900"/>
            </a:xfrm>
            <a:custGeom>
              <a:avLst/>
              <a:gdLst>
                <a:gd name="T0" fmla="*/ 0 w 1169"/>
                <a:gd name="T1" fmla="*/ 0 h 1156"/>
                <a:gd name="T2" fmla="*/ 951 w 1169"/>
                <a:gd name="T3" fmla="*/ 1038 h 1156"/>
                <a:gd name="T4" fmla="*/ 1122 w 1169"/>
                <a:gd name="T5" fmla="*/ 1156 h 1156"/>
                <a:gd name="T6" fmla="*/ 1144 w 1169"/>
                <a:gd name="T7" fmla="*/ 1148 h 1156"/>
                <a:gd name="T8" fmla="*/ 1033 w 1169"/>
                <a:gd name="T9" fmla="*/ 956 h 1156"/>
                <a:gd name="T10" fmla="*/ 0 w 1169"/>
                <a:gd name="T11" fmla="*/ 0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9" h="1156" extrusionOk="0">
                  <a:moveTo>
                    <a:pt x="0" y="0"/>
                  </a:moveTo>
                  <a:cubicBezTo>
                    <a:pt x="0" y="4"/>
                    <a:pt x="640" y="722"/>
                    <a:pt x="951" y="1038"/>
                  </a:cubicBezTo>
                  <a:cubicBezTo>
                    <a:pt x="1039" y="1126"/>
                    <a:pt x="1091" y="1156"/>
                    <a:pt x="1122" y="1156"/>
                  </a:cubicBezTo>
                  <a:cubicBezTo>
                    <a:pt x="1131" y="1156"/>
                    <a:pt x="1138" y="1153"/>
                    <a:pt x="1144" y="1148"/>
                  </a:cubicBezTo>
                  <a:cubicBezTo>
                    <a:pt x="1169" y="1128"/>
                    <a:pt x="1136" y="1058"/>
                    <a:pt x="1033" y="956"/>
                  </a:cubicBezTo>
                  <a:cubicBezTo>
                    <a:pt x="722" y="6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9" name="Google Shape;1516;p14"/>
            <p:cNvSpPr/>
            <p:nvPr/>
          </p:nvSpPr>
          <p:spPr bwMode="auto">
            <a:xfrm>
              <a:off x="2263575" y="4252725"/>
              <a:ext cx="28825" cy="28650"/>
            </a:xfrm>
            <a:custGeom>
              <a:avLst/>
              <a:gdLst>
                <a:gd name="T0" fmla="*/ 0 w 1153"/>
                <a:gd name="T1" fmla="*/ 1 h 1146"/>
                <a:gd name="T2" fmla="*/ 939 w 1153"/>
                <a:gd name="T3" fmla="*/ 1026 h 1146"/>
                <a:gd name="T4" fmla="*/ 1111 w 1153"/>
                <a:gd name="T5" fmla="*/ 1146 h 1146"/>
                <a:gd name="T6" fmla="*/ 1132 w 1153"/>
                <a:gd name="T7" fmla="*/ 1136 h 1146"/>
                <a:gd name="T8" fmla="*/ 1026 w 1153"/>
                <a:gd name="T9" fmla="*/ 944 h 1146"/>
                <a:gd name="T10" fmla="*/ 0 w 1153"/>
                <a:gd name="T11" fmla="*/ 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3" h="1146" extrusionOk="0">
                  <a:moveTo>
                    <a:pt x="0" y="1"/>
                  </a:moveTo>
                  <a:cubicBezTo>
                    <a:pt x="0" y="9"/>
                    <a:pt x="628" y="714"/>
                    <a:pt x="939" y="1026"/>
                  </a:cubicBezTo>
                  <a:cubicBezTo>
                    <a:pt x="1027" y="1113"/>
                    <a:pt x="1081" y="1146"/>
                    <a:pt x="1111" y="1146"/>
                  </a:cubicBezTo>
                  <a:cubicBezTo>
                    <a:pt x="1120" y="1146"/>
                    <a:pt x="1127" y="1142"/>
                    <a:pt x="1132" y="1136"/>
                  </a:cubicBezTo>
                  <a:cubicBezTo>
                    <a:pt x="1153" y="1108"/>
                    <a:pt x="1128" y="1046"/>
                    <a:pt x="1026" y="944"/>
                  </a:cubicBezTo>
                  <a:cubicBezTo>
                    <a:pt x="710" y="63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0" name="Google Shape;1517;p14"/>
            <p:cNvSpPr/>
            <p:nvPr/>
          </p:nvSpPr>
          <p:spPr bwMode="auto">
            <a:xfrm>
              <a:off x="2263875" y="4253125"/>
              <a:ext cx="28525" cy="28200"/>
            </a:xfrm>
            <a:custGeom>
              <a:avLst/>
              <a:gdLst>
                <a:gd name="T0" fmla="*/ 1 w 1141"/>
                <a:gd name="T1" fmla="*/ 1 h 1128"/>
                <a:gd name="T2" fmla="*/ 936 w 1141"/>
                <a:gd name="T3" fmla="*/ 1010 h 1128"/>
                <a:gd name="T4" fmla="*/ 1100 w 1141"/>
                <a:gd name="T5" fmla="*/ 1128 h 1128"/>
                <a:gd name="T6" fmla="*/ 1120 w 1141"/>
                <a:gd name="T7" fmla="*/ 1120 h 1128"/>
                <a:gd name="T8" fmla="*/ 1014 w 1141"/>
                <a:gd name="T9" fmla="*/ 936 h 1128"/>
                <a:gd name="T10" fmla="*/ 1 w 1141"/>
                <a:gd name="T11" fmla="*/ 1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1" h="1128" extrusionOk="0">
                  <a:moveTo>
                    <a:pt x="1" y="1"/>
                  </a:moveTo>
                  <a:cubicBezTo>
                    <a:pt x="1" y="5"/>
                    <a:pt x="624" y="702"/>
                    <a:pt x="936" y="1010"/>
                  </a:cubicBezTo>
                  <a:cubicBezTo>
                    <a:pt x="1017" y="1098"/>
                    <a:pt x="1070" y="1128"/>
                    <a:pt x="1100" y="1128"/>
                  </a:cubicBezTo>
                  <a:cubicBezTo>
                    <a:pt x="1109" y="1128"/>
                    <a:pt x="1115" y="1125"/>
                    <a:pt x="1120" y="1120"/>
                  </a:cubicBezTo>
                  <a:cubicBezTo>
                    <a:pt x="1141" y="1100"/>
                    <a:pt x="1116" y="1038"/>
                    <a:pt x="1014" y="936"/>
                  </a:cubicBezTo>
                  <a:cubicBezTo>
                    <a:pt x="706" y="6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1" name="Google Shape;1518;p14"/>
            <p:cNvSpPr/>
            <p:nvPr/>
          </p:nvSpPr>
          <p:spPr bwMode="auto">
            <a:xfrm>
              <a:off x="2264200" y="4253550"/>
              <a:ext cx="28200" cy="27775"/>
            </a:xfrm>
            <a:custGeom>
              <a:avLst/>
              <a:gdLst>
                <a:gd name="T0" fmla="*/ 4 w 1128"/>
                <a:gd name="T1" fmla="*/ 0 h 1111"/>
                <a:gd name="T2" fmla="*/ 923 w 1128"/>
                <a:gd name="T3" fmla="*/ 993 h 1111"/>
                <a:gd name="T4" fmla="*/ 1087 w 1128"/>
                <a:gd name="T5" fmla="*/ 1111 h 1111"/>
                <a:gd name="T6" fmla="*/ 1107 w 1128"/>
                <a:gd name="T7" fmla="*/ 1103 h 1111"/>
                <a:gd name="T8" fmla="*/ 1001 w 1128"/>
                <a:gd name="T9" fmla="*/ 919 h 1111"/>
                <a:gd name="T10" fmla="*/ 4 w 1128"/>
                <a:gd name="T1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8" h="1111" extrusionOk="0">
                  <a:moveTo>
                    <a:pt x="4" y="0"/>
                  </a:moveTo>
                  <a:cubicBezTo>
                    <a:pt x="0" y="0"/>
                    <a:pt x="615" y="693"/>
                    <a:pt x="923" y="993"/>
                  </a:cubicBezTo>
                  <a:cubicBezTo>
                    <a:pt x="1004" y="1081"/>
                    <a:pt x="1057" y="1111"/>
                    <a:pt x="1087" y="1111"/>
                  </a:cubicBezTo>
                  <a:cubicBezTo>
                    <a:pt x="1096" y="1111"/>
                    <a:pt x="1102" y="1108"/>
                    <a:pt x="1107" y="1103"/>
                  </a:cubicBezTo>
                  <a:cubicBezTo>
                    <a:pt x="1128" y="1083"/>
                    <a:pt x="1103" y="1021"/>
                    <a:pt x="1001" y="919"/>
                  </a:cubicBezTo>
                  <a:cubicBezTo>
                    <a:pt x="697" y="61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2" name="Google Shape;1519;p14"/>
            <p:cNvSpPr/>
            <p:nvPr/>
          </p:nvSpPr>
          <p:spPr bwMode="auto">
            <a:xfrm>
              <a:off x="2264600" y="4253950"/>
              <a:ext cx="27800" cy="27200"/>
            </a:xfrm>
            <a:custGeom>
              <a:avLst/>
              <a:gdLst>
                <a:gd name="T0" fmla="*/ 5 w 1112"/>
                <a:gd name="T1" fmla="*/ 1 h 1088"/>
                <a:gd name="T2" fmla="*/ 907 w 1112"/>
                <a:gd name="T3" fmla="*/ 977 h 1088"/>
                <a:gd name="T4" fmla="*/ 1063 w 1112"/>
                <a:gd name="T5" fmla="*/ 1087 h 1088"/>
                <a:gd name="T6" fmla="*/ 1087 w 1112"/>
                <a:gd name="T7" fmla="*/ 1079 h 1088"/>
                <a:gd name="T8" fmla="*/ 985 w 1112"/>
                <a:gd name="T9" fmla="*/ 903 h 1088"/>
                <a:gd name="T10" fmla="*/ 5 w 1112"/>
                <a:gd name="T11" fmla="*/ 1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2" h="1088" extrusionOk="0">
                  <a:moveTo>
                    <a:pt x="5" y="1"/>
                  </a:moveTo>
                  <a:cubicBezTo>
                    <a:pt x="0" y="1"/>
                    <a:pt x="607" y="681"/>
                    <a:pt x="907" y="977"/>
                  </a:cubicBezTo>
                  <a:cubicBezTo>
                    <a:pt x="987" y="1060"/>
                    <a:pt x="1034" y="1087"/>
                    <a:pt x="1063" y="1087"/>
                  </a:cubicBezTo>
                  <a:cubicBezTo>
                    <a:pt x="1073" y="1087"/>
                    <a:pt x="1081" y="1084"/>
                    <a:pt x="1087" y="1079"/>
                  </a:cubicBezTo>
                  <a:cubicBezTo>
                    <a:pt x="1112" y="1059"/>
                    <a:pt x="1079" y="997"/>
                    <a:pt x="985" y="903"/>
                  </a:cubicBezTo>
                  <a:cubicBezTo>
                    <a:pt x="685" y="60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3" name="Google Shape;1520;p14"/>
            <p:cNvSpPr/>
            <p:nvPr/>
          </p:nvSpPr>
          <p:spPr bwMode="auto">
            <a:xfrm>
              <a:off x="2264900" y="4254275"/>
              <a:ext cx="27500" cy="27075"/>
            </a:xfrm>
            <a:custGeom>
              <a:avLst/>
              <a:gdLst>
                <a:gd name="T0" fmla="*/ 9 w 1100"/>
                <a:gd name="T1" fmla="*/ 0 h 1083"/>
                <a:gd name="T2" fmla="*/ 899 w 1100"/>
                <a:gd name="T3" fmla="*/ 972 h 1083"/>
                <a:gd name="T4" fmla="*/ 1059 w 1100"/>
                <a:gd name="T5" fmla="*/ 1082 h 1083"/>
                <a:gd name="T6" fmla="*/ 1079 w 1100"/>
                <a:gd name="T7" fmla="*/ 1074 h 1083"/>
                <a:gd name="T8" fmla="*/ 977 w 1100"/>
                <a:gd name="T9" fmla="*/ 894 h 1083"/>
                <a:gd name="T10" fmla="*/ 9 w 1100"/>
                <a:gd name="T1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0" h="1083" extrusionOk="0">
                  <a:moveTo>
                    <a:pt x="9" y="0"/>
                  </a:moveTo>
                  <a:cubicBezTo>
                    <a:pt x="1" y="0"/>
                    <a:pt x="603" y="673"/>
                    <a:pt x="899" y="972"/>
                  </a:cubicBezTo>
                  <a:cubicBezTo>
                    <a:pt x="980" y="1053"/>
                    <a:pt x="1030" y="1082"/>
                    <a:pt x="1059" y="1082"/>
                  </a:cubicBezTo>
                  <a:cubicBezTo>
                    <a:pt x="1068" y="1082"/>
                    <a:pt x="1074" y="1079"/>
                    <a:pt x="1079" y="1074"/>
                  </a:cubicBezTo>
                  <a:cubicBezTo>
                    <a:pt x="1100" y="1054"/>
                    <a:pt x="1075" y="992"/>
                    <a:pt x="977" y="894"/>
                  </a:cubicBezTo>
                  <a:cubicBezTo>
                    <a:pt x="677" y="5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4" name="Google Shape;1521;p14"/>
            <p:cNvSpPr/>
            <p:nvPr/>
          </p:nvSpPr>
          <p:spPr bwMode="auto">
            <a:xfrm>
              <a:off x="2265325" y="4254675"/>
              <a:ext cx="26975" cy="26675"/>
            </a:xfrm>
            <a:custGeom>
              <a:avLst/>
              <a:gdLst>
                <a:gd name="T0" fmla="*/ 0 w 1079"/>
                <a:gd name="T1" fmla="*/ 0 h 1067"/>
                <a:gd name="T2" fmla="*/ 0 w 1079"/>
                <a:gd name="T3" fmla="*/ 0 h 1067"/>
                <a:gd name="T4" fmla="*/ 878 w 1079"/>
                <a:gd name="T5" fmla="*/ 956 h 1067"/>
                <a:gd name="T6" fmla="*/ 1036 w 1079"/>
                <a:gd name="T7" fmla="*/ 1066 h 1067"/>
                <a:gd name="T8" fmla="*/ 1058 w 1079"/>
                <a:gd name="T9" fmla="*/ 1058 h 1067"/>
                <a:gd name="T10" fmla="*/ 956 w 1079"/>
                <a:gd name="T11" fmla="*/ 878 h 1067"/>
                <a:gd name="T12" fmla="*/ 0 w 1079"/>
                <a:gd name="T1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9" h="106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1" y="661"/>
                    <a:pt x="878" y="956"/>
                  </a:cubicBezTo>
                  <a:cubicBezTo>
                    <a:pt x="959" y="1037"/>
                    <a:pt x="1007" y="1066"/>
                    <a:pt x="1036" y="1066"/>
                  </a:cubicBezTo>
                  <a:cubicBezTo>
                    <a:pt x="1045" y="1066"/>
                    <a:pt x="1052" y="1063"/>
                    <a:pt x="1058" y="1058"/>
                  </a:cubicBezTo>
                  <a:cubicBezTo>
                    <a:pt x="1079" y="1038"/>
                    <a:pt x="1050" y="976"/>
                    <a:pt x="956" y="878"/>
                  </a:cubicBezTo>
                  <a:cubicBezTo>
                    <a:pt x="660" y="587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5" name="Google Shape;1522;p14"/>
            <p:cNvSpPr/>
            <p:nvPr/>
          </p:nvSpPr>
          <p:spPr bwMode="auto">
            <a:xfrm>
              <a:off x="2265725" y="4255075"/>
              <a:ext cx="26575" cy="26275"/>
            </a:xfrm>
            <a:custGeom>
              <a:avLst/>
              <a:gdLst>
                <a:gd name="T0" fmla="*/ 1 w 1063"/>
                <a:gd name="T1" fmla="*/ 1 h 1051"/>
                <a:gd name="T2" fmla="*/ 1 w 1063"/>
                <a:gd name="T3" fmla="*/ 1 h 1051"/>
                <a:gd name="T4" fmla="*/ 866 w 1063"/>
                <a:gd name="T5" fmla="*/ 940 h 1051"/>
                <a:gd name="T6" fmla="*/ 1020 w 1063"/>
                <a:gd name="T7" fmla="*/ 1050 h 1051"/>
                <a:gd name="T8" fmla="*/ 1042 w 1063"/>
                <a:gd name="T9" fmla="*/ 1042 h 1051"/>
                <a:gd name="T10" fmla="*/ 940 w 1063"/>
                <a:gd name="T11" fmla="*/ 866 h 1051"/>
                <a:gd name="T12" fmla="*/ 1 w 1063"/>
                <a:gd name="T13" fmla="*/ 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3" h="10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9" y="653"/>
                    <a:pt x="866" y="940"/>
                  </a:cubicBezTo>
                  <a:cubicBezTo>
                    <a:pt x="944" y="1021"/>
                    <a:pt x="991" y="1050"/>
                    <a:pt x="1020" y="1050"/>
                  </a:cubicBezTo>
                  <a:cubicBezTo>
                    <a:pt x="1029" y="1050"/>
                    <a:pt x="1036" y="1047"/>
                    <a:pt x="1042" y="1042"/>
                  </a:cubicBezTo>
                  <a:cubicBezTo>
                    <a:pt x="1063" y="1022"/>
                    <a:pt x="1034" y="965"/>
                    <a:pt x="940" y="866"/>
                  </a:cubicBezTo>
                  <a:cubicBezTo>
                    <a:pt x="653" y="5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6" name="Google Shape;1523;p14"/>
            <p:cNvSpPr/>
            <p:nvPr/>
          </p:nvSpPr>
          <p:spPr bwMode="auto">
            <a:xfrm>
              <a:off x="2266125" y="4255500"/>
              <a:ext cx="25975" cy="25850"/>
            </a:xfrm>
            <a:custGeom>
              <a:avLst/>
              <a:gdLst>
                <a:gd name="T0" fmla="*/ 1 w 1039"/>
                <a:gd name="T1" fmla="*/ 0 h 1034"/>
                <a:gd name="T2" fmla="*/ 850 w 1039"/>
                <a:gd name="T3" fmla="*/ 923 h 1034"/>
                <a:gd name="T4" fmla="*/ 1007 w 1039"/>
                <a:gd name="T5" fmla="*/ 1033 h 1034"/>
                <a:gd name="T6" fmla="*/ 1026 w 1039"/>
                <a:gd name="T7" fmla="*/ 1025 h 1034"/>
                <a:gd name="T8" fmla="*/ 924 w 1039"/>
                <a:gd name="T9" fmla="*/ 849 h 1034"/>
                <a:gd name="T10" fmla="*/ 1 w 1039"/>
                <a:gd name="T1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9" h="1034" extrusionOk="0">
                  <a:moveTo>
                    <a:pt x="1" y="0"/>
                  </a:moveTo>
                  <a:cubicBezTo>
                    <a:pt x="1" y="0"/>
                    <a:pt x="567" y="640"/>
                    <a:pt x="850" y="923"/>
                  </a:cubicBezTo>
                  <a:cubicBezTo>
                    <a:pt x="928" y="1004"/>
                    <a:pt x="980" y="1033"/>
                    <a:pt x="1007" y="1033"/>
                  </a:cubicBezTo>
                  <a:cubicBezTo>
                    <a:pt x="1016" y="1033"/>
                    <a:pt x="1022" y="1030"/>
                    <a:pt x="1026" y="1025"/>
                  </a:cubicBezTo>
                  <a:cubicBezTo>
                    <a:pt x="1038" y="1005"/>
                    <a:pt x="1018" y="948"/>
                    <a:pt x="924" y="849"/>
                  </a:cubicBezTo>
                  <a:cubicBezTo>
                    <a:pt x="641" y="5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7" name="Google Shape;1524;p14"/>
            <p:cNvSpPr/>
            <p:nvPr/>
          </p:nvSpPr>
          <p:spPr bwMode="auto">
            <a:xfrm>
              <a:off x="2266450" y="4255800"/>
              <a:ext cx="25850" cy="25550"/>
            </a:xfrm>
            <a:custGeom>
              <a:avLst/>
              <a:gdLst>
                <a:gd name="T0" fmla="*/ 0 w 1034"/>
                <a:gd name="T1" fmla="*/ 1 h 1022"/>
                <a:gd name="T2" fmla="*/ 841 w 1034"/>
                <a:gd name="T3" fmla="*/ 915 h 1022"/>
                <a:gd name="T4" fmla="*/ 993 w 1034"/>
                <a:gd name="T5" fmla="*/ 1021 h 1022"/>
                <a:gd name="T6" fmla="*/ 1013 w 1034"/>
                <a:gd name="T7" fmla="*/ 1013 h 1022"/>
                <a:gd name="T8" fmla="*/ 915 w 1034"/>
                <a:gd name="T9" fmla="*/ 841 h 1022"/>
                <a:gd name="T10" fmla="*/ 0 w 1034"/>
                <a:gd name="T11" fmla="*/ 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1022" extrusionOk="0">
                  <a:moveTo>
                    <a:pt x="0" y="1"/>
                  </a:moveTo>
                  <a:cubicBezTo>
                    <a:pt x="0" y="1"/>
                    <a:pt x="562" y="632"/>
                    <a:pt x="841" y="915"/>
                  </a:cubicBezTo>
                  <a:cubicBezTo>
                    <a:pt x="919" y="993"/>
                    <a:pt x="966" y="1021"/>
                    <a:pt x="993" y="1021"/>
                  </a:cubicBezTo>
                  <a:cubicBezTo>
                    <a:pt x="1002" y="1021"/>
                    <a:pt x="1008" y="1018"/>
                    <a:pt x="1013" y="1013"/>
                  </a:cubicBezTo>
                  <a:cubicBezTo>
                    <a:pt x="1034" y="997"/>
                    <a:pt x="1005" y="936"/>
                    <a:pt x="915" y="841"/>
                  </a:cubicBezTo>
                  <a:cubicBezTo>
                    <a:pt x="632" y="5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8" name="Google Shape;1525;p14"/>
            <p:cNvSpPr/>
            <p:nvPr/>
          </p:nvSpPr>
          <p:spPr bwMode="auto">
            <a:xfrm>
              <a:off x="2266850" y="4256200"/>
              <a:ext cx="25450" cy="25150"/>
            </a:xfrm>
            <a:custGeom>
              <a:avLst/>
              <a:gdLst>
                <a:gd name="T0" fmla="*/ 1 w 1018"/>
                <a:gd name="T1" fmla="*/ 1 h 1006"/>
                <a:gd name="T2" fmla="*/ 1 w 1018"/>
                <a:gd name="T3" fmla="*/ 1 h 1006"/>
                <a:gd name="T4" fmla="*/ 825 w 1018"/>
                <a:gd name="T5" fmla="*/ 899 h 1006"/>
                <a:gd name="T6" fmla="*/ 977 w 1018"/>
                <a:gd name="T7" fmla="*/ 1005 h 1006"/>
                <a:gd name="T8" fmla="*/ 997 w 1018"/>
                <a:gd name="T9" fmla="*/ 997 h 1006"/>
                <a:gd name="T10" fmla="*/ 899 w 1018"/>
                <a:gd name="T11" fmla="*/ 825 h 1006"/>
                <a:gd name="T12" fmla="*/ 1 w 1018"/>
                <a:gd name="T13" fmla="*/ 1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8" h="10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54" y="620"/>
                    <a:pt x="825" y="899"/>
                  </a:cubicBezTo>
                  <a:cubicBezTo>
                    <a:pt x="903" y="977"/>
                    <a:pt x="950" y="1005"/>
                    <a:pt x="977" y="1005"/>
                  </a:cubicBezTo>
                  <a:cubicBezTo>
                    <a:pt x="986" y="1005"/>
                    <a:pt x="992" y="1002"/>
                    <a:pt x="997" y="997"/>
                  </a:cubicBezTo>
                  <a:cubicBezTo>
                    <a:pt x="1018" y="977"/>
                    <a:pt x="989" y="920"/>
                    <a:pt x="899" y="825"/>
                  </a:cubicBezTo>
                  <a:cubicBezTo>
                    <a:pt x="620" y="5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9" name="Google Shape;1526;p14"/>
            <p:cNvSpPr/>
            <p:nvPr/>
          </p:nvSpPr>
          <p:spPr bwMode="auto">
            <a:xfrm>
              <a:off x="2267275" y="4256625"/>
              <a:ext cx="25025" cy="24725"/>
            </a:xfrm>
            <a:custGeom>
              <a:avLst/>
              <a:gdLst>
                <a:gd name="T0" fmla="*/ 0 w 1001"/>
                <a:gd name="T1" fmla="*/ 0 h 989"/>
                <a:gd name="T2" fmla="*/ 808 w 1001"/>
                <a:gd name="T3" fmla="*/ 882 h 989"/>
                <a:gd name="T4" fmla="*/ 960 w 1001"/>
                <a:gd name="T5" fmla="*/ 988 h 989"/>
                <a:gd name="T6" fmla="*/ 980 w 1001"/>
                <a:gd name="T7" fmla="*/ 980 h 989"/>
                <a:gd name="T8" fmla="*/ 882 w 1001"/>
                <a:gd name="T9" fmla="*/ 808 h 989"/>
                <a:gd name="T10" fmla="*/ 0 w 1001"/>
                <a:gd name="T11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989" extrusionOk="0">
                  <a:moveTo>
                    <a:pt x="0" y="0"/>
                  </a:moveTo>
                  <a:cubicBezTo>
                    <a:pt x="0" y="1"/>
                    <a:pt x="541" y="611"/>
                    <a:pt x="808" y="882"/>
                  </a:cubicBezTo>
                  <a:cubicBezTo>
                    <a:pt x="886" y="960"/>
                    <a:pt x="933" y="988"/>
                    <a:pt x="960" y="988"/>
                  </a:cubicBezTo>
                  <a:cubicBezTo>
                    <a:pt x="969" y="988"/>
                    <a:pt x="975" y="985"/>
                    <a:pt x="980" y="980"/>
                  </a:cubicBezTo>
                  <a:cubicBezTo>
                    <a:pt x="1001" y="960"/>
                    <a:pt x="972" y="903"/>
                    <a:pt x="882" y="808"/>
                  </a:cubicBezTo>
                  <a:cubicBezTo>
                    <a:pt x="611" y="54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0" name="Google Shape;1527;p14"/>
            <p:cNvSpPr/>
            <p:nvPr/>
          </p:nvSpPr>
          <p:spPr bwMode="auto">
            <a:xfrm>
              <a:off x="2267675" y="4256825"/>
              <a:ext cx="24425" cy="24325"/>
            </a:xfrm>
            <a:custGeom>
              <a:avLst/>
              <a:gdLst>
                <a:gd name="T0" fmla="*/ 0 w 977"/>
                <a:gd name="T1" fmla="*/ 1 h 973"/>
                <a:gd name="T2" fmla="*/ 800 w 977"/>
                <a:gd name="T3" fmla="*/ 870 h 973"/>
                <a:gd name="T4" fmla="*/ 942 w 977"/>
                <a:gd name="T5" fmla="*/ 973 h 973"/>
                <a:gd name="T6" fmla="*/ 964 w 977"/>
                <a:gd name="T7" fmla="*/ 964 h 973"/>
                <a:gd name="T8" fmla="*/ 866 w 977"/>
                <a:gd name="T9" fmla="*/ 800 h 973"/>
                <a:gd name="T10" fmla="*/ 0 w 977"/>
                <a:gd name="T11" fmla="*/ 1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7" h="973" extrusionOk="0">
                  <a:moveTo>
                    <a:pt x="0" y="1"/>
                  </a:moveTo>
                  <a:cubicBezTo>
                    <a:pt x="0" y="9"/>
                    <a:pt x="533" y="607"/>
                    <a:pt x="800" y="870"/>
                  </a:cubicBezTo>
                  <a:cubicBezTo>
                    <a:pt x="870" y="946"/>
                    <a:pt x="915" y="973"/>
                    <a:pt x="942" y="973"/>
                  </a:cubicBezTo>
                  <a:cubicBezTo>
                    <a:pt x="952" y="973"/>
                    <a:pt x="959" y="969"/>
                    <a:pt x="964" y="964"/>
                  </a:cubicBezTo>
                  <a:cubicBezTo>
                    <a:pt x="976" y="944"/>
                    <a:pt x="956" y="895"/>
                    <a:pt x="866" y="800"/>
                  </a:cubicBezTo>
                  <a:cubicBezTo>
                    <a:pt x="603" y="53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1" name="Google Shape;1528;p14"/>
            <p:cNvSpPr/>
            <p:nvPr/>
          </p:nvSpPr>
          <p:spPr bwMode="auto">
            <a:xfrm>
              <a:off x="2267975" y="4257225"/>
              <a:ext cx="24325" cy="23925"/>
            </a:xfrm>
            <a:custGeom>
              <a:avLst/>
              <a:gdLst>
                <a:gd name="T0" fmla="*/ 1 w 973"/>
                <a:gd name="T1" fmla="*/ 1 h 957"/>
                <a:gd name="T2" fmla="*/ 788 w 973"/>
                <a:gd name="T3" fmla="*/ 858 h 957"/>
                <a:gd name="T4" fmla="*/ 928 w 973"/>
                <a:gd name="T5" fmla="*/ 957 h 957"/>
                <a:gd name="T6" fmla="*/ 952 w 973"/>
                <a:gd name="T7" fmla="*/ 948 h 957"/>
                <a:gd name="T8" fmla="*/ 858 w 973"/>
                <a:gd name="T9" fmla="*/ 784 h 957"/>
                <a:gd name="T10" fmla="*/ 1 w 973"/>
                <a:gd name="T11" fmla="*/ 1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3" h="957" extrusionOk="0">
                  <a:moveTo>
                    <a:pt x="1" y="1"/>
                  </a:moveTo>
                  <a:cubicBezTo>
                    <a:pt x="1" y="5"/>
                    <a:pt x="526" y="596"/>
                    <a:pt x="788" y="858"/>
                  </a:cubicBezTo>
                  <a:cubicBezTo>
                    <a:pt x="858" y="931"/>
                    <a:pt x="901" y="957"/>
                    <a:pt x="928" y="957"/>
                  </a:cubicBezTo>
                  <a:cubicBezTo>
                    <a:pt x="938" y="957"/>
                    <a:pt x="946" y="954"/>
                    <a:pt x="952" y="948"/>
                  </a:cubicBezTo>
                  <a:cubicBezTo>
                    <a:pt x="973" y="928"/>
                    <a:pt x="952" y="879"/>
                    <a:pt x="858" y="784"/>
                  </a:cubicBezTo>
                  <a:cubicBezTo>
                    <a:pt x="595" y="5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2" name="Google Shape;1529;p14"/>
            <p:cNvSpPr/>
            <p:nvPr/>
          </p:nvSpPr>
          <p:spPr bwMode="auto">
            <a:xfrm>
              <a:off x="2268300" y="4257650"/>
              <a:ext cx="24000" cy="23450"/>
            </a:xfrm>
            <a:custGeom>
              <a:avLst/>
              <a:gdLst>
                <a:gd name="T0" fmla="*/ 4 w 960"/>
                <a:gd name="T1" fmla="*/ 0 h 938"/>
                <a:gd name="T2" fmla="*/ 779 w 960"/>
                <a:gd name="T3" fmla="*/ 841 h 938"/>
                <a:gd name="T4" fmla="*/ 918 w 960"/>
                <a:gd name="T5" fmla="*/ 938 h 938"/>
                <a:gd name="T6" fmla="*/ 939 w 960"/>
                <a:gd name="T7" fmla="*/ 931 h 938"/>
                <a:gd name="T8" fmla="*/ 845 w 960"/>
                <a:gd name="T9" fmla="*/ 775 h 938"/>
                <a:gd name="T10" fmla="*/ 4 w 960"/>
                <a:gd name="T11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0" h="938" extrusionOk="0">
                  <a:moveTo>
                    <a:pt x="4" y="0"/>
                  </a:moveTo>
                  <a:cubicBezTo>
                    <a:pt x="0" y="4"/>
                    <a:pt x="517" y="583"/>
                    <a:pt x="779" y="841"/>
                  </a:cubicBezTo>
                  <a:cubicBezTo>
                    <a:pt x="847" y="915"/>
                    <a:pt x="891" y="938"/>
                    <a:pt x="918" y="938"/>
                  </a:cubicBezTo>
                  <a:cubicBezTo>
                    <a:pt x="927" y="938"/>
                    <a:pt x="934" y="935"/>
                    <a:pt x="939" y="931"/>
                  </a:cubicBezTo>
                  <a:cubicBezTo>
                    <a:pt x="960" y="919"/>
                    <a:pt x="931" y="862"/>
                    <a:pt x="845" y="775"/>
                  </a:cubicBezTo>
                  <a:cubicBezTo>
                    <a:pt x="591" y="5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3" name="Google Shape;1530;p14"/>
            <p:cNvSpPr/>
            <p:nvPr/>
          </p:nvSpPr>
          <p:spPr bwMode="auto">
            <a:xfrm>
              <a:off x="2268700" y="4258050"/>
              <a:ext cx="23600" cy="23100"/>
            </a:xfrm>
            <a:custGeom>
              <a:avLst/>
              <a:gdLst>
                <a:gd name="T0" fmla="*/ 5 w 944"/>
                <a:gd name="T1" fmla="*/ 1 h 924"/>
                <a:gd name="T2" fmla="*/ 5 w 944"/>
                <a:gd name="T3" fmla="*/ 1 h 924"/>
                <a:gd name="T4" fmla="*/ 763 w 944"/>
                <a:gd name="T5" fmla="*/ 825 h 924"/>
                <a:gd name="T6" fmla="*/ 901 w 944"/>
                <a:gd name="T7" fmla="*/ 924 h 924"/>
                <a:gd name="T8" fmla="*/ 923 w 944"/>
                <a:gd name="T9" fmla="*/ 915 h 924"/>
                <a:gd name="T10" fmla="*/ 829 w 944"/>
                <a:gd name="T11" fmla="*/ 759 h 924"/>
                <a:gd name="T12" fmla="*/ 5 w 944"/>
                <a:gd name="T13" fmla="*/ 1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4" h="924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5"/>
                    <a:pt x="505" y="575"/>
                    <a:pt x="763" y="825"/>
                  </a:cubicBezTo>
                  <a:cubicBezTo>
                    <a:pt x="836" y="898"/>
                    <a:pt x="875" y="924"/>
                    <a:pt x="901" y="924"/>
                  </a:cubicBezTo>
                  <a:cubicBezTo>
                    <a:pt x="910" y="924"/>
                    <a:pt x="917" y="921"/>
                    <a:pt x="923" y="915"/>
                  </a:cubicBezTo>
                  <a:cubicBezTo>
                    <a:pt x="944" y="895"/>
                    <a:pt x="915" y="846"/>
                    <a:pt x="829" y="759"/>
                  </a:cubicBezTo>
                  <a:cubicBezTo>
                    <a:pt x="579" y="50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4" name="Google Shape;1531;p14"/>
            <p:cNvSpPr/>
            <p:nvPr/>
          </p:nvSpPr>
          <p:spPr bwMode="auto">
            <a:xfrm>
              <a:off x="2269000" y="4258375"/>
              <a:ext cx="23100" cy="22975"/>
            </a:xfrm>
            <a:custGeom>
              <a:avLst/>
              <a:gdLst>
                <a:gd name="T0" fmla="*/ 9 w 924"/>
                <a:gd name="T1" fmla="*/ 0 h 919"/>
                <a:gd name="T2" fmla="*/ 9 w 924"/>
                <a:gd name="T3" fmla="*/ 0 h 919"/>
                <a:gd name="T4" fmla="*/ 751 w 924"/>
                <a:gd name="T5" fmla="*/ 816 h 919"/>
                <a:gd name="T6" fmla="*/ 890 w 924"/>
                <a:gd name="T7" fmla="*/ 918 h 919"/>
                <a:gd name="T8" fmla="*/ 911 w 924"/>
                <a:gd name="T9" fmla="*/ 910 h 919"/>
                <a:gd name="T10" fmla="*/ 817 w 924"/>
                <a:gd name="T11" fmla="*/ 750 h 919"/>
                <a:gd name="T12" fmla="*/ 9 w 924"/>
                <a:gd name="T13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4" h="919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8"/>
                    <a:pt x="505" y="566"/>
                    <a:pt x="751" y="816"/>
                  </a:cubicBezTo>
                  <a:cubicBezTo>
                    <a:pt x="826" y="891"/>
                    <a:pt x="865" y="918"/>
                    <a:pt x="890" y="918"/>
                  </a:cubicBezTo>
                  <a:cubicBezTo>
                    <a:pt x="898" y="918"/>
                    <a:pt x="905" y="915"/>
                    <a:pt x="911" y="910"/>
                  </a:cubicBezTo>
                  <a:cubicBezTo>
                    <a:pt x="923" y="890"/>
                    <a:pt x="903" y="837"/>
                    <a:pt x="817" y="750"/>
                  </a:cubicBezTo>
                  <a:cubicBezTo>
                    <a:pt x="571" y="50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5" name="Google Shape;1532;p14"/>
            <p:cNvSpPr/>
            <p:nvPr/>
          </p:nvSpPr>
          <p:spPr bwMode="auto">
            <a:xfrm>
              <a:off x="2269425" y="4258775"/>
              <a:ext cx="22775" cy="22325"/>
            </a:xfrm>
            <a:custGeom>
              <a:avLst/>
              <a:gdLst>
                <a:gd name="T0" fmla="*/ 4 w 911"/>
                <a:gd name="T1" fmla="*/ 0 h 893"/>
                <a:gd name="T2" fmla="*/ 738 w 911"/>
                <a:gd name="T3" fmla="*/ 800 h 893"/>
                <a:gd name="T4" fmla="*/ 876 w 911"/>
                <a:gd name="T5" fmla="*/ 893 h 893"/>
                <a:gd name="T6" fmla="*/ 894 w 911"/>
                <a:gd name="T7" fmla="*/ 886 h 893"/>
                <a:gd name="T8" fmla="*/ 804 w 911"/>
                <a:gd name="T9" fmla="*/ 734 h 893"/>
                <a:gd name="T10" fmla="*/ 4 w 911"/>
                <a:gd name="T11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893" extrusionOk="0">
                  <a:moveTo>
                    <a:pt x="4" y="0"/>
                  </a:moveTo>
                  <a:cubicBezTo>
                    <a:pt x="0" y="0"/>
                    <a:pt x="492" y="554"/>
                    <a:pt x="738" y="800"/>
                  </a:cubicBezTo>
                  <a:cubicBezTo>
                    <a:pt x="809" y="871"/>
                    <a:pt x="852" y="893"/>
                    <a:pt x="876" y="893"/>
                  </a:cubicBezTo>
                  <a:cubicBezTo>
                    <a:pt x="884" y="893"/>
                    <a:pt x="890" y="890"/>
                    <a:pt x="894" y="886"/>
                  </a:cubicBezTo>
                  <a:cubicBezTo>
                    <a:pt x="910" y="874"/>
                    <a:pt x="894" y="821"/>
                    <a:pt x="804" y="734"/>
                  </a:cubicBezTo>
                  <a:cubicBezTo>
                    <a:pt x="558" y="4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6" name="Google Shape;1533;p14"/>
            <p:cNvSpPr/>
            <p:nvPr/>
          </p:nvSpPr>
          <p:spPr bwMode="auto">
            <a:xfrm>
              <a:off x="2269825" y="4259175"/>
              <a:ext cx="22275" cy="21925"/>
            </a:xfrm>
            <a:custGeom>
              <a:avLst/>
              <a:gdLst>
                <a:gd name="T0" fmla="*/ 1 w 891"/>
                <a:gd name="T1" fmla="*/ 1 h 877"/>
                <a:gd name="T2" fmla="*/ 718 w 891"/>
                <a:gd name="T3" fmla="*/ 784 h 877"/>
                <a:gd name="T4" fmla="*/ 853 w 891"/>
                <a:gd name="T5" fmla="*/ 877 h 877"/>
                <a:gd name="T6" fmla="*/ 870 w 891"/>
                <a:gd name="T7" fmla="*/ 870 h 877"/>
                <a:gd name="T8" fmla="*/ 784 w 891"/>
                <a:gd name="T9" fmla="*/ 718 h 877"/>
                <a:gd name="T10" fmla="*/ 1 w 891"/>
                <a:gd name="T11" fmla="*/ 1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1" h="877" extrusionOk="0">
                  <a:moveTo>
                    <a:pt x="1" y="1"/>
                  </a:moveTo>
                  <a:cubicBezTo>
                    <a:pt x="1" y="1"/>
                    <a:pt x="480" y="542"/>
                    <a:pt x="718" y="784"/>
                  </a:cubicBezTo>
                  <a:cubicBezTo>
                    <a:pt x="786" y="855"/>
                    <a:pt x="830" y="877"/>
                    <a:pt x="853" y="877"/>
                  </a:cubicBezTo>
                  <a:cubicBezTo>
                    <a:pt x="861" y="877"/>
                    <a:pt x="867" y="874"/>
                    <a:pt x="870" y="870"/>
                  </a:cubicBezTo>
                  <a:cubicBezTo>
                    <a:pt x="890" y="850"/>
                    <a:pt x="870" y="805"/>
                    <a:pt x="784" y="718"/>
                  </a:cubicBezTo>
                  <a:cubicBezTo>
                    <a:pt x="542" y="4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7" name="Google Shape;1534;p14"/>
            <p:cNvSpPr/>
            <p:nvPr/>
          </p:nvSpPr>
          <p:spPr bwMode="auto">
            <a:xfrm>
              <a:off x="2270225" y="4259600"/>
              <a:ext cx="21775" cy="21500"/>
            </a:xfrm>
            <a:custGeom>
              <a:avLst/>
              <a:gdLst>
                <a:gd name="T0" fmla="*/ 1 w 871"/>
                <a:gd name="T1" fmla="*/ 0 h 860"/>
                <a:gd name="T2" fmla="*/ 706 w 871"/>
                <a:gd name="T3" fmla="*/ 767 h 860"/>
                <a:gd name="T4" fmla="*/ 837 w 871"/>
                <a:gd name="T5" fmla="*/ 860 h 860"/>
                <a:gd name="T6" fmla="*/ 854 w 871"/>
                <a:gd name="T7" fmla="*/ 853 h 860"/>
                <a:gd name="T8" fmla="*/ 768 w 871"/>
                <a:gd name="T9" fmla="*/ 706 h 860"/>
                <a:gd name="T10" fmla="*/ 1 w 871"/>
                <a:gd name="T11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1" h="860" extrusionOk="0">
                  <a:moveTo>
                    <a:pt x="1" y="0"/>
                  </a:moveTo>
                  <a:cubicBezTo>
                    <a:pt x="1" y="0"/>
                    <a:pt x="473" y="533"/>
                    <a:pt x="706" y="767"/>
                  </a:cubicBezTo>
                  <a:cubicBezTo>
                    <a:pt x="771" y="838"/>
                    <a:pt x="814" y="860"/>
                    <a:pt x="837" y="860"/>
                  </a:cubicBezTo>
                  <a:cubicBezTo>
                    <a:pt x="845" y="860"/>
                    <a:pt x="851" y="857"/>
                    <a:pt x="854" y="853"/>
                  </a:cubicBezTo>
                  <a:cubicBezTo>
                    <a:pt x="870" y="841"/>
                    <a:pt x="850" y="788"/>
                    <a:pt x="768" y="706"/>
                  </a:cubicBezTo>
                  <a:cubicBezTo>
                    <a:pt x="534" y="4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8" name="Google Shape;1535;p14"/>
            <p:cNvSpPr/>
            <p:nvPr/>
          </p:nvSpPr>
          <p:spPr bwMode="auto">
            <a:xfrm>
              <a:off x="2270550" y="4259900"/>
              <a:ext cx="21450" cy="21200"/>
            </a:xfrm>
            <a:custGeom>
              <a:avLst/>
              <a:gdLst>
                <a:gd name="T0" fmla="*/ 0 w 858"/>
                <a:gd name="T1" fmla="*/ 1 h 848"/>
                <a:gd name="T2" fmla="*/ 693 w 858"/>
                <a:gd name="T3" fmla="*/ 755 h 848"/>
                <a:gd name="T4" fmla="*/ 826 w 858"/>
                <a:gd name="T5" fmla="*/ 848 h 848"/>
                <a:gd name="T6" fmla="*/ 841 w 858"/>
                <a:gd name="T7" fmla="*/ 841 h 848"/>
                <a:gd name="T8" fmla="*/ 755 w 858"/>
                <a:gd name="T9" fmla="*/ 694 h 848"/>
                <a:gd name="T10" fmla="*/ 0 w 858"/>
                <a:gd name="T11" fmla="*/ 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8" h="848" extrusionOk="0">
                  <a:moveTo>
                    <a:pt x="0" y="1"/>
                  </a:moveTo>
                  <a:cubicBezTo>
                    <a:pt x="0" y="1"/>
                    <a:pt x="464" y="526"/>
                    <a:pt x="693" y="755"/>
                  </a:cubicBezTo>
                  <a:cubicBezTo>
                    <a:pt x="764" y="826"/>
                    <a:pt x="804" y="848"/>
                    <a:pt x="826" y="848"/>
                  </a:cubicBezTo>
                  <a:cubicBezTo>
                    <a:pt x="833" y="848"/>
                    <a:pt x="838" y="845"/>
                    <a:pt x="841" y="841"/>
                  </a:cubicBezTo>
                  <a:cubicBezTo>
                    <a:pt x="857" y="829"/>
                    <a:pt x="837" y="776"/>
                    <a:pt x="755" y="694"/>
                  </a:cubicBezTo>
                  <a:cubicBezTo>
                    <a:pt x="525" y="46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9" name="Google Shape;1536;p14"/>
            <p:cNvSpPr/>
            <p:nvPr/>
          </p:nvSpPr>
          <p:spPr bwMode="auto">
            <a:xfrm>
              <a:off x="2270950" y="4260325"/>
              <a:ext cx="21150" cy="20775"/>
            </a:xfrm>
            <a:custGeom>
              <a:avLst/>
              <a:gdLst>
                <a:gd name="T0" fmla="*/ 1 w 846"/>
                <a:gd name="T1" fmla="*/ 0 h 831"/>
                <a:gd name="T2" fmla="*/ 690 w 846"/>
                <a:gd name="T3" fmla="*/ 738 h 831"/>
                <a:gd name="T4" fmla="*/ 816 w 846"/>
                <a:gd name="T5" fmla="*/ 831 h 831"/>
                <a:gd name="T6" fmla="*/ 833 w 846"/>
                <a:gd name="T7" fmla="*/ 824 h 831"/>
                <a:gd name="T8" fmla="*/ 743 w 846"/>
                <a:gd name="T9" fmla="*/ 681 h 831"/>
                <a:gd name="T10" fmla="*/ 1 w 846"/>
                <a:gd name="T1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831" extrusionOk="0">
                  <a:moveTo>
                    <a:pt x="1" y="0"/>
                  </a:moveTo>
                  <a:cubicBezTo>
                    <a:pt x="1" y="0"/>
                    <a:pt x="452" y="513"/>
                    <a:pt x="690" y="738"/>
                  </a:cubicBezTo>
                  <a:cubicBezTo>
                    <a:pt x="754" y="809"/>
                    <a:pt x="793" y="831"/>
                    <a:pt x="816" y="831"/>
                  </a:cubicBezTo>
                  <a:cubicBezTo>
                    <a:pt x="823" y="831"/>
                    <a:pt x="829" y="828"/>
                    <a:pt x="833" y="824"/>
                  </a:cubicBezTo>
                  <a:cubicBezTo>
                    <a:pt x="845" y="812"/>
                    <a:pt x="825" y="763"/>
                    <a:pt x="743" y="681"/>
                  </a:cubicBezTo>
                  <a:cubicBezTo>
                    <a:pt x="513" y="4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0" name="Google Shape;1537;p14"/>
            <p:cNvSpPr/>
            <p:nvPr/>
          </p:nvSpPr>
          <p:spPr bwMode="auto">
            <a:xfrm>
              <a:off x="2271375" y="4260725"/>
              <a:ext cx="20725" cy="20375"/>
            </a:xfrm>
            <a:custGeom>
              <a:avLst/>
              <a:gdLst>
                <a:gd name="T0" fmla="*/ 0 w 829"/>
                <a:gd name="T1" fmla="*/ 0 h 815"/>
                <a:gd name="T2" fmla="*/ 0 w 829"/>
                <a:gd name="T3" fmla="*/ 0 h 815"/>
                <a:gd name="T4" fmla="*/ 664 w 829"/>
                <a:gd name="T5" fmla="*/ 726 h 815"/>
                <a:gd name="T6" fmla="*/ 792 w 829"/>
                <a:gd name="T7" fmla="*/ 815 h 815"/>
                <a:gd name="T8" fmla="*/ 808 w 829"/>
                <a:gd name="T9" fmla="*/ 808 h 815"/>
                <a:gd name="T10" fmla="*/ 726 w 829"/>
                <a:gd name="T11" fmla="*/ 665 h 815"/>
                <a:gd name="T12" fmla="*/ 0 w 829"/>
                <a:gd name="T1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81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447" y="501"/>
                    <a:pt x="664" y="726"/>
                  </a:cubicBezTo>
                  <a:cubicBezTo>
                    <a:pt x="731" y="793"/>
                    <a:pt x="771" y="815"/>
                    <a:pt x="792" y="815"/>
                  </a:cubicBezTo>
                  <a:cubicBezTo>
                    <a:pt x="800" y="815"/>
                    <a:pt x="805" y="812"/>
                    <a:pt x="808" y="808"/>
                  </a:cubicBezTo>
                  <a:cubicBezTo>
                    <a:pt x="828" y="796"/>
                    <a:pt x="808" y="747"/>
                    <a:pt x="726" y="665"/>
                  </a:cubicBezTo>
                  <a:cubicBezTo>
                    <a:pt x="500" y="43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1" name="Google Shape;1538;p14"/>
            <p:cNvSpPr/>
            <p:nvPr/>
          </p:nvSpPr>
          <p:spPr bwMode="auto">
            <a:xfrm>
              <a:off x="2271775" y="4261125"/>
              <a:ext cx="20225" cy="20125"/>
            </a:xfrm>
            <a:custGeom>
              <a:avLst/>
              <a:gdLst>
                <a:gd name="T0" fmla="*/ 0 w 809"/>
                <a:gd name="T1" fmla="*/ 1 h 805"/>
                <a:gd name="T2" fmla="*/ 648 w 809"/>
                <a:gd name="T3" fmla="*/ 718 h 805"/>
                <a:gd name="T4" fmla="*/ 779 w 809"/>
                <a:gd name="T5" fmla="*/ 805 h 805"/>
                <a:gd name="T6" fmla="*/ 792 w 809"/>
                <a:gd name="T7" fmla="*/ 800 h 805"/>
                <a:gd name="T8" fmla="*/ 710 w 809"/>
                <a:gd name="T9" fmla="*/ 657 h 805"/>
                <a:gd name="T10" fmla="*/ 0 w 809"/>
                <a:gd name="T11" fmla="*/ 1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805" extrusionOk="0">
                  <a:moveTo>
                    <a:pt x="0" y="1"/>
                  </a:moveTo>
                  <a:cubicBezTo>
                    <a:pt x="1" y="1"/>
                    <a:pt x="435" y="493"/>
                    <a:pt x="648" y="718"/>
                  </a:cubicBezTo>
                  <a:cubicBezTo>
                    <a:pt x="718" y="785"/>
                    <a:pt x="758" y="805"/>
                    <a:pt x="779" y="805"/>
                  </a:cubicBezTo>
                  <a:cubicBezTo>
                    <a:pt x="785" y="805"/>
                    <a:pt x="789" y="803"/>
                    <a:pt x="792" y="800"/>
                  </a:cubicBezTo>
                  <a:cubicBezTo>
                    <a:pt x="808" y="780"/>
                    <a:pt x="792" y="739"/>
                    <a:pt x="710" y="657"/>
                  </a:cubicBezTo>
                  <a:cubicBezTo>
                    <a:pt x="493" y="4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2" name="Google Shape;1539;p14"/>
            <p:cNvSpPr/>
            <p:nvPr/>
          </p:nvSpPr>
          <p:spPr bwMode="auto">
            <a:xfrm>
              <a:off x="2272075" y="4261450"/>
              <a:ext cx="19925" cy="19650"/>
            </a:xfrm>
            <a:custGeom>
              <a:avLst/>
              <a:gdLst>
                <a:gd name="T0" fmla="*/ 1 w 797"/>
                <a:gd name="T1" fmla="*/ 0 h 786"/>
                <a:gd name="T2" fmla="*/ 640 w 797"/>
                <a:gd name="T3" fmla="*/ 697 h 786"/>
                <a:gd name="T4" fmla="*/ 763 w 797"/>
                <a:gd name="T5" fmla="*/ 786 h 786"/>
                <a:gd name="T6" fmla="*/ 780 w 797"/>
                <a:gd name="T7" fmla="*/ 779 h 786"/>
                <a:gd name="T8" fmla="*/ 698 w 797"/>
                <a:gd name="T9" fmla="*/ 644 h 786"/>
                <a:gd name="T10" fmla="*/ 1 w 797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7" h="786" extrusionOk="0">
                  <a:moveTo>
                    <a:pt x="1" y="0"/>
                  </a:moveTo>
                  <a:cubicBezTo>
                    <a:pt x="1" y="0"/>
                    <a:pt x="427" y="484"/>
                    <a:pt x="640" y="697"/>
                  </a:cubicBezTo>
                  <a:cubicBezTo>
                    <a:pt x="704" y="764"/>
                    <a:pt x="741" y="786"/>
                    <a:pt x="763" y="786"/>
                  </a:cubicBezTo>
                  <a:cubicBezTo>
                    <a:pt x="770" y="786"/>
                    <a:pt x="776" y="783"/>
                    <a:pt x="780" y="779"/>
                  </a:cubicBezTo>
                  <a:cubicBezTo>
                    <a:pt x="796" y="767"/>
                    <a:pt x="776" y="718"/>
                    <a:pt x="698" y="644"/>
                  </a:cubicBezTo>
                  <a:cubicBezTo>
                    <a:pt x="485" y="4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3" name="Google Shape;1540;p14"/>
            <p:cNvSpPr/>
            <p:nvPr/>
          </p:nvSpPr>
          <p:spPr bwMode="auto">
            <a:xfrm>
              <a:off x="2272400" y="4261750"/>
              <a:ext cx="19700" cy="19250"/>
            </a:xfrm>
            <a:custGeom>
              <a:avLst/>
              <a:gdLst>
                <a:gd name="T0" fmla="*/ 4 w 788"/>
                <a:gd name="T1" fmla="*/ 0 h 770"/>
                <a:gd name="T2" fmla="*/ 4 w 788"/>
                <a:gd name="T3" fmla="*/ 0 h 770"/>
                <a:gd name="T4" fmla="*/ 636 w 788"/>
                <a:gd name="T5" fmla="*/ 681 h 770"/>
                <a:gd name="T6" fmla="*/ 759 w 788"/>
                <a:gd name="T7" fmla="*/ 769 h 770"/>
                <a:gd name="T8" fmla="*/ 775 w 788"/>
                <a:gd name="T9" fmla="*/ 763 h 770"/>
                <a:gd name="T10" fmla="*/ 693 w 788"/>
                <a:gd name="T11" fmla="*/ 624 h 770"/>
                <a:gd name="T12" fmla="*/ 4 w 78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8" h="7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18" y="476"/>
                    <a:pt x="636" y="681"/>
                  </a:cubicBezTo>
                  <a:cubicBezTo>
                    <a:pt x="698" y="747"/>
                    <a:pt x="737" y="769"/>
                    <a:pt x="759" y="769"/>
                  </a:cubicBezTo>
                  <a:cubicBezTo>
                    <a:pt x="766" y="769"/>
                    <a:pt x="771" y="767"/>
                    <a:pt x="775" y="763"/>
                  </a:cubicBezTo>
                  <a:cubicBezTo>
                    <a:pt x="787" y="747"/>
                    <a:pt x="767" y="702"/>
                    <a:pt x="693" y="624"/>
                  </a:cubicBezTo>
                  <a:cubicBezTo>
                    <a:pt x="477" y="416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4" name="Google Shape;1541;p14"/>
            <p:cNvSpPr/>
            <p:nvPr/>
          </p:nvSpPr>
          <p:spPr bwMode="auto">
            <a:xfrm>
              <a:off x="2272800" y="4262150"/>
              <a:ext cx="19200" cy="18850"/>
            </a:xfrm>
            <a:custGeom>
              <a:avLst/>
              <a:gdLst>
                <a:gd name="T0" fmla="*/ 5 w 768"/>
                <a:gd name="T1" fmla="*/ 1 h 754"/>
                <a:gd name="T2" fmla="*/ 5 w 768"/>
                <a:gd name="T3" fmla="*/ 1 h 754"/>
                <a:gd name="T4" fmla="*/ 620 w 768"/>
                <a:gd name="T5" fmla="*/ 669 h 754"/>
                <a:gd name="T6" fmla="*/ 737 w 768"/>
                <a:gd name="T7" fmla="*/ 753 h 754"/>
                <a:gd name="T8" fmla="*/ 751 w 768"/>
                <a:gd name="T9" fmla="*/ 747 h 754"/>
                <a:gd name="T10" fmla="*/ 677 w 768"/>
                <a:gd name="T11" fmla="*/ 616 h 754"/>
                <a:gd name="T12" fmla="*/ 5 w 768"/>
                <a:gd name="T13" fmla="*/ 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5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411" y="464"/>
                    <a:pt x="620" y="669"/>
                  </a:cubicBezTo>
                  <a:cubicBezTo>
                    <a:pt x="682" y="731"/>
                    <a:pt x="718" y="753"/>
                    <a:pt x="737" y="753"/>
                  </a:cubicBezTo>
                  <a:cubicBezTo>
                    <a:pt x="743" y="753"/>
                    <a:pt x="748" y="751"/>
                    <a:pt x="751" y="747"/>
                  </a:cubicBezTo>
                  <a:cubicBezTo>
                    <a:pt x="767" y="731"/>
                    <a:pt x="751" y="690"/>
                    <a:pt x="677" y="616"/>
                  </a:cubicBezTo>
                  <a:cubicBezTo>
                    <a:pt x="474" y="405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5" name="Google Shape;1542;p14"/>
            <p:cNvSpPr/>
            <p:nvPr/>
          </p:nvSpPr>
          <p:spPr bwMode="auto">
            <a:xfrm>
              <a:off x="2273100" y="4262475"/>
              <a:ext cx="18900" cy="18525"/>
            </a:xfrm>
            <a:custGeom>
              <a:avLst/>
              <a:gdLst>
                <a:gd name="T0" fmla="*/ 9 w 756"/>
                <a:gd name="T1" fmla="*/ 0 h 741"/>
                <a:gd name="T2" fmla="*/ 9 w 756"/>
                <a:gd name="T3" fmla="*/ 0 h 741"/>
                <a:gd name="T4" fmla="*/ 608 w 756"/>
                <a:gd name="T5" fmla="*/ 656 h 741"/>
                <a:gd name="T6" fmla="*/ 725 w 756"/>
                <a:gd name="T7" fmla="*/ 740 h 741"/>
                <a:gd name="T8" fmla="*/ 739 w 756"/>
                <a:gd name="T9" fmla="*/ 734 h 741"/>
                <a:gd name="T10" fmla="*/ 665 w 756"/>
                <a:gd name="T11" fmla="*/ 599 h 741"/>
                <a:gd name="T12" fmla="*/ 9 w 756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6" h="74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403" y="459"/>
                    <a:pt x="608" y="656"/>
                  </a:cubicBezTo>
                  <a:cubicBezTo>
                    <a:pt x="670" y="718"/>
                    <a:pt x="706" y="740"/>
                    <a:pt x="725" y="740"/>
                  </a:cubicBezTo>
                  <a:cubicBezTo>
                    <a:pt x="731" y="740"/>
                    <a:pt x="736" y="738"/>
                    <a:pt x="739" y="734"/>
                  </a:cubicBezTo>
                  <a:cubicBezTo>
                    <a:pt x="755" y="718"/>
                    <a:pt x="739" y="677"/>
                    <a:pt x="665" y="599"/>
                  </a:cubicBezTo>
                  <a:cubicBezTo>
                    <a:pt x="465" y="403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6" name="Google Shape;1543;p14"/>
            <p:cNvSpPr/>
            <p:nvPr/>
          </p:nvSpPr>
          <p:spPr bwMode="auto">
            <a:xfrm>
              <a:off x="2273525" y="4262875"/>
              <a:ext cx="18475" cy="18250"/>
            </a:xfrm>
            <a:custGeom>
              <a:avLst/>
              <a:gdLst>
                <a:gd name="T0" fmla="*/ 4 w 739"/>
                <a:gd name="T1" fmla="*/ 0 h 730"/>
                <a:gd name="T2" fmla="*/ 4 w 739"/>
                <a:gd name="T3" fmla="*/ 1 h 730"/>
                <a:gd name="T4" fmla="*/ 591 w 739"/>
                <a:gd name="T5" fmla="*/ 648 h 730"/>
                <a:gd name="T6" fmla="*/ 707 w 739"/>
                <a:gd name="T7" fmla="*/ 729 h 730"/>
                <a:gd name="T8" fmla="*/ 722 w 739"/>
                <a:gd name="T9" fmla="*/ 722 h 730"/>
                <a:gd name="T10" fmla="*/ 648 w 739"/>
                <a:gd name="T11" fmla="*/ 591 h 730"/>
                <a:gd name="T12" fmla="*/ 4 w 739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9" h="730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94" y="447"/>
                    <a:pt x="591" y="648"/>
                  </a:cubicBezTo>
                  <a:cubicBezTo>
                    <a:pt x="651" y="709"/>
                    <a:pt x="687" y="729"/>
                    <a:pt x="707" y="729"/>
                  </a:cubicBezTo>
                  <a:cubicBezTo>
                    <a:pt x="714" y="729"/>
                    <a:pt x="719" y="727"/>
                    <a:pt x="722" y="722"/>
                  </a:cubicBezTo>
                  <a:cubicBezTo>
                    <a:pt x="738" y="710"/>
                    <a:pt x="722" y="669"/>
                    <a:pt x="648" y="591"/>
                  </a:cubicBezTo>
                  <a:cubicBezTo>
                    <a:pt x="452" y="39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7" name="Google Shape;1544;p14"/>
            <p:cNvSpPr/>
            <p:nvPr/>
          </p:nvSpPr>
          <p:spPr bwMode="auto">
            <a:xfrm>
              <a:off x="2273925" y="4263275"/>
              <a:ext cx="18175" cy="17725"/>
            </a:xfrm>
            <a:custGeom>
              <a:avLst/>
              <a:gdLst>
                <a:gd name="T0" fmla="*/ 5 w 727"/>
                <a:gd name="T1" fmla="*/ 1 h 709"/>
                <a:gd name="T2" fmla="*/ 5 w 727"/>
                <a:gd name="T3" fmla="*/ 1 h 709"/>
                <a:gd name="T4" fmla="*/ 583 w 727"/>
                <a:gd name="T5" fmla="*/ 624 h 709"/>
                <a:gd name="T6" fmla="*/ 698 w 727"/>
                <a:gd name="T7" fmla="*/ 708 h 709"/>
                <a:gd name="T8" fmla="*/ 714 w 727"/>
                <a:gd name="T9" fmla="*/ 702 h 709"/>
                <a:gd name="T10" fmla="*/ 636 w 727"/>
                <a:gd name="T11" fmla="*/ 575 h 709"/>
                <a:gd name="T12" fmla="*/ 5 w 727"/>
                <a:gd name="T13" fmla="*/ 1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70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36"/>
                    <a:pt x="583" y="624"/>
                  </a:cubicBezTo>
                  <a:cubicBezTo>
                    <a:pt x="642" y="686"/>
                    <a:pt x="677" y="708"/>
                    <a:pt x="698" y="708"/>
                  </a:cubicBezTo>
                  <a:cubicBezTo>
                    <a:pt x="705" y="708"/>
                    <a:pt x="710" y="706"/>
                    <a:pt x="714" y="702"/>
                  </a:cubicBezTo>
                  <a:cubicBezTo>
                    <a:pt x="726" y="686"/>
                    <a:pt x="706" y="645"/>
                    <a:pt x="636" y="575"/>
                  </a:cubicBezTo>
                  <a:cubicBezTo>
                    <a:pt x="440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8" name="Google Shape;1545;p14"/>
            <p:cNvSpPr/>
            <p:nvPr/>
          </p:nvSpPr>
          <p:spPr bwMode="auto">
            <a:xfrm>
              <a:off x="2274325" y="4263700"/>
              <a:ext cx="17675" cy="17425"/>
            </a:xfrm>
            <a:custGeom>
              <a:avLst/>
              <a:gdLst>
                <a:gd name="T0" fmla="*/ 5 w 707"/>
                <a:gd name="T1" fmla="*/ 0 h 697"/>
                <a:gd name="T2" fmla="*/ 5 w 707"/>
                <a:gd name="T3" fmla="*/ 0 h 697"/>
                <a:gd name="T4" fmla="*/ 563 w 707"/>
                <a:gd name="T5" fmla="*/ 620 h 697"/>
                <a:gd name="T6" fmla="*/ 674 w 707"/>
                <a:gd name="T7" fmla="*/ 696 h 697"/>
                <a:gd name="T8" fmla="*/ 690 w 707"/>
                <a:gd name="T9" fmla="*/ 689 h 697"/>
                <a:gd name="T10" fmla="*/ 620 w 707"/>
                <a:gd name="T11" fmla="*/ 562 h 697"/>
                <a:gd name="T12" fmla="*/ 5 w 707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7" h="69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74" y="423"/>
                    <a:pt x="563" y="620"/>
                  </a:cubicBezTo>
                  <a:cubicBezTo>
                    <a:pt x="620" y="677"/>
                    <a:pt x="655" y="696"/>
                    <a:pt x="674" y="696"/>
                  </a:cubicBezTo>
                  <a:cubicBezTo>
                    <a:pt x="682" y="696"/>
                    <a:pt x="687" y="694"/>
                    <a:pt x="690" y="689"/>
                  </a:cubicBezTo>
                  <a:cubicBezTo>
                    <a:pt x="706" y="677"/>
                    <a:pt x="690" y="636"/>
                    <a:pt x="620" y="562"/>
                  </a:cubicBezTo>
                  <a:cubicBezTo>
                    <a:pt x="434" y="371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9" name="Google Shape;1546;p14"/>
            <p:cNvSpPr/>
            <p:nvPr/>
          </p:nvSpPr>
          <p:spPr bwMode="auto">
            <a:xfrm>
              <a:off x="2274650" y="4264000"/>
              <a:ext cx="17250" cy="17000"/>
            </a:xfrm>
            <a:custGeom>
              <a:avLst/>
              <a:gdLst>
                <a:gd name="T0" fmla="*/ 0 w 690"/>
                <a:gd name="T1" fmla="*/ 1 h 680"/>
                <a:gd name="T2" fmla="*/ 0 w 690"/>
                <a:gd name="T3" fmla="*/ 1 h 680"/>
                <a:gd name="T4" fmla="*/ 550 w 690"/>
                <a:gd name="T5" fmla="*/ 603 h 680"/>
                <a:gd name="T6" fmla="*/ 657 w 690"/>
                <a:gd name="T7" fmla="*/ 680 h 680"/>
                <a:gd name="T8" fmla="*/ 673 w 690"/>
                <a:gd name="T9" fmla="*/ 673 h 680"/>
                <a:gd name="T10" fmla="*/ 603 w 690"/>
                <a:gd name="T11" fmla="*/ 550 h 680"/>
                <a:gd name="T12" fmla="*/ 0 w 690"/>
                <a:gd name="T13" fmla="*/ 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68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365" y="419"/>
                    <a:pt x="550" y="603"/>
                  </a:cubicBezTo>
                  <a:cubicBezTo>
                    <a:pt x="605" y="659"/>
                    <a:pt x="637" y="680"/>
                    <a:pt x="657" y="680"/>
                  </a:cubicBezTo>
                  <a:cubicBezTo>
                    <a:pt x="664" y="680"/>
                    <a:pt x="669" y="677"/>
                    <a:pt x="673" y="673"/>
                  </a:cubicBezTo>
                  <a:cubicBezTo>
                    <a:pt x="689" y="665"/>
                    <a:pt x="673" y="624"/>
                    <a:pt x="603" y="550"/>
                  </a:cubicBezTo>
                  <a:cubicBezTo>
                    <a:pt x="420" y="36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0" name="Google Shape;1547;p14"/>
            <p:cNvSpPr/>
            <p:nvPr/>
          </p:nvSpPr>
          <p:spPr bwMode="auto">
            <a:xfrm>
              <a:off x="2275050" y="4264400"/>
              <a:ext cx="16850" cy="16600"/>
            </a:xfrm>
            <a:custGeom>
              <a:avLst/>
              <a:gdLst>
                <a:gd name="T0" fmla="*/ 1 w 674"/>
                <a:gd name="T1" fmla="*/ 1 h 664"/>
                <a:gd name="T2" fmla="*/ 1 w 674"/>
                <a:gd name="T3" fmla="*/ 1 h 664"/>
                <a:gd name="T4" fmla="*/ 534 w 674"/>
                <a:gd name="T5" fmla="*/ 587 h 664"/>
                <a:gd name="T6" fmla="*/ 642 w 674"/>
                <a:gd name="T7" fmla="*/ 664 h 664"/>
                <a:gd name="T8" fmla="*/ 657 w 674"/>
                <a:gd name="T9" fmla="*/ 657 h 664"/>
                <a:gd name="T10" fmla="*/ 587 w 674"/>
                <a:gd name="T11" fmla="*/ 534 h 664"/>
                <a:gd name="T12" fmla="*/ 1 w 674"/>
                <a:gd name="T13" fmla="*/ 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66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53" y="407"/>
                    <a:pt x="534" y="587"/>
                  </a:cubicBezTo>
                  <a:cubicBezTo>
                    <a:pt x="592" y="643"/>
                    <a:pt x="623" y="664"/>
                    <a:pt x="642" y="664"/>
                  </a:cubicBezTo>
                  <a:cubicBezTo>
                    <a:pt x="648" y="664"/>
                    <a:pt x="653" y="661"/>
                    <a:pt x="657" y="657"/>
                  </a:cubicBezTo>
                  <a:cubicBezTo>
                    <a:pt x="673" y="641"/>
                    <a:pt x="657" y="608"/>
                    <a:pt x="587" y="534"/>
                  </a:cubicBezTo>
                  <a:cubicBezTo>
                    <a:pt x="408" y="355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1" name="Google Shape;1548;p14"/>
            <p:cNvSpPr/>
            <p:nvPr/>
          </p:nvSpPr>
          <p:spPr bwMode="auto">
            <a:xfrm>
              <a:off x="2275475" y="4264825"/>
              <a:ext cx="16425" cy="16300"/>
            </a:xfrm>
            <a:custGeom>
              <a:avLst/>
              <a:gdLst>
                <a:gd name="T0" fmla="*/ 0 w 657"/>
                <a:gd name="T1" fmla="*/ 0 h 652"/>
                <a:gd name="T2" fmla="*/ 0 w 657"/>
                <a:gd name="T3" fmla="*/ 0 h 652"/>
                <a:gd name="T4" fmla="*/ 521 w 657"/>
                <a:gd name="T5" fmla="*/ 575 h 652"/>
                <a:gd name="T6" fmla="*/ 629 w 657"/>
                <a:gd name="T7" fmla="*/ 651 h 652"/>
                <a:gd name="T8" fmla="*/ 644 w 657"/>
                <a:gd name="T9" fmla="*/ 644 h 652"/>
                <a:gd name="T10" fmla="*/ 574 w 657"/>
                <a:gd name="T11" fmla="*/ 521 h 652"/>
                <a:gd name="T12" fmla="*/ 0 w 657"/>
                <a:gd name="T13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65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9" y="394"/>
                    <a:pt x="521" y="575"/>
                  </a:cubicBezTo>
                  <a:cubicBezTo>
                    <a:pt x="578" y="632"/>
                    <a:pt x="611" y="651"/>
                    <a:pt x="629" y="651"/>
                  </a:cubicBezTo>
                  <a:cubicBezTo>
                    <a:pt x="636" y="651"/>
                    <a:pt x="641" y="649"/>
                    <a:pt x="644" y="644"/>
                  </a:cubicBezTo>
                  <a:cubicBezTo>
                    <a:pt x="656" y="632"/>
                    <a:pt x="644" y="595"/>
                    <a:pt x="574" y="521"/>
                  </a:cubicBezTo>
                  <a:cubicBezTo>
                    <a:pt x="395" y="34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2" name="Google Shape;1549;p14"/>
            <p:cNvSpPr/>
            <p:nvPr/>
          </p:nvSpPr>
          <p:spPr bwMode="auto">
            <a:xfrm>
              <a:off x="2275875" y="4265225"/>
              <a:ext cx="16025" cy="15775"/>
            </a:xfrm>
            <a:custGeom>
              <a:avLst/>
              <a:gdLst>
                <a:gd name="T0" fmla="*/ 1 w 641"/>
                <a:gd name="T1" fmla="*/ 1 h 631"/>
                <a:gd name="T2" fmla="*/ 0 w 641"/>
                <a:gd name="T3" fmla="*/ 1 h 631"/>
                <a:gd name="T4" fmla="*/ 513 w 641"/>
                <a:gd name="T5" fmla="*/ 554 h 631"/>
                <a:gd name="T6" fmla="*/ 615 w 641"/>
                <a:gd name="T7" fmla="*/ 631 h 631"/>
                <a:gd name="T8" fmla="*/ 628 w 641"/>
                <a:gd name="T9" fmla="*/ 624 h 631"/>
                <a:gd name="T10" fmla="*/ 558 w 641"/>
                <a:gd name="T11" fmla="*/ 505 h 631"/>
                <a:gd name="T12" fmla="*/ 1 w 641"/>
                <a:gd name="T13" fmla="*/ 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" h="631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337" y="382"/>
                    <a:pt x="513" y="554"/>
                  </a:cubicBezTo>
                  <a:cubicBezTo>
                    <a:pt x="565" y="610"/>
                    <a:pt x="597" y="631"/>
                    <a:pt x="615" y="631"/>
                  </a:cubicBezTo>
                  <a:cubicBezTo>
                    <a:pt x="620" y="631"/>
                    <a:pt x="625" y="628"/>
                    <a:pt x="628" y="624"/>
                  </a:cubicBezTo>
                  <a:cubicBezTo>
                    <a:pt x="640" y="616"/>
                    <a:pt x="624" y="575"/>
                    <a:pt x="558" y="505"/>
                  </a:cubicBezTo>
                  <a:cubicBezTo>
                    <a:pt x="384" y="33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3" name="Google Shape;1550;p14"/>
            <p:cNvSpPr/>
            <p:nvPr/>
          </p:nvSpPr>
          <p:spPr bwMode="auto">
            <a:xfrm>
              <a:off x="2276075" y="4265550"/>
              <a:ext cx="15825" cy="15575"/>
            </a:xfrm>
            <a:custGeom>
              <a:avLst/>
              <a:gdLst>
                <a:gd name="T0" fmla="*/ 5 w 633"/>
                <a:gd name="T1" fmla="*/ 0 h 623"/>
                <a:gd name="T2" fmla="*/ 5 w 633"/>
                <a:gd name="T3" fmla="*/ 0 h 623"/>
                <a:gd name="T4" fmla="*/ 497 w 633"/>
                <a:gd name="T5" fmla="*/ 550 h 623"/>
                <a:gd name="T6" fmla="*/ 599 w 633"/>
                <a:gd name="T7" fmla="*/ 622 h 623"/>
                <a:gd name="T8" fmla="*/ 616 w 633"/>
                <a:gd name="T9" fmla="*/ 615 h 623"/>
                <a:gd name="T10" fmla="*/ 550 w 633"/>
                <a:gd name="T11" fmla="*/ 500 h 623"/>
                <a:gd name="T12" fmla="*/ 5 w 633"/>
                <a:gd name="T13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" h="6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3" y="377"/>
                    <a:pt x="497" y="550"/>
                  </a:cubicBezTo>
                  <a:cubicBezTo>
                    <a:pt x="551" y="603"/>
                    <a:pt x="580" y="622"/>
                    <a:pt x="599" y="622"/>
                  </a:cubicBezTo>
                  <a:cubicBezTo>
                    <a:pt x="606" y="622"/>
                    <a:pt x="611" y="620"/>
                    <a:pt x="616" y="615"/>
                  </a:cubicBezTo>
                  <a:cubicBezTo>
                    <a:pt x="632" y="603"/>
                    <a:pt x="616" y="566"/>
                    <a:pt x="550" y="500"/>
                  </a:cubicBezTo>
                  <a:cubicBezTo>
                    <a:pt x="383" y="32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4" name="Google Shape;1551;p14"/>
            <p:cNvSpPr/>
            <p:nvPr/>
          </p:nvSpPr>
          <p:spPr bwMode="auto">
            <a:xfrm>
              <a:off x="2276500" y="4265950"/>
              <a:ext cx="15400" cy="15050"/>
            </a:xfrm>
            <a:custGeom>
              <a:avLst/>
              <a:gdLst>
                <a:gd name="T0" fmla="*/ 4 w 616"/>
                <a:gd name="T1" fmla="*/ 0 h 602"/>
                <a:gd name="T2" fmla="*/ 4 w 616"/>
                <a:gd name="T3" fmla="*/ 1 h 602"/>
                <a:gd name="T4" fmla="*/ 484 w 616"/>
                <a:gd name="T5" fmla="*/ 530 h 602"/>
                <a:gd name="T6" fmla="*/ 583 w 616"/>
                <a:gd name="T7" fmla="*/ 602 h 602"/>
                <a:gd name="T8" fmla="*/ 599 w 616"/>
                <a:gd name="T9" fmla="*/ 595 h 602"/>
                <a:gd name="T10" fmla="*/ 533 w 616"/>
                <a:gd name="T11" fmla="*/ 484 h 602"/>
                <a:gd name="T12" fmla="*/ 4 w 616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602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324" y="365"/>
                    <a:pt x="484" y="530"/>
                  </a:cubicBezTo>
                  <a:cubicBezTo>
                    <a:pt x="536" y="582"/>
                    <a:pt x="565" y="602"/>
                    <a:pt x="583" y="602"/>
                  </a:cubicBezTo>
                  <a:cubicBezTo>
                    <a:pt x="590" y="602"/>
                    <a:pt x="595" y="599"/>
                    <a:pt x="599" y="595"/>
                  </a:cubicBezTo>
                  <a:cubicBezTo>
                    <a:pt x="615" y="587"/>
                    <a:pt x="599" y="550"/>
                    <a:pt x="533" y="484"/>
                  </a:cubicBezTo>
                  <a:cubicBezTo>
                    <a:pt x="370" y="321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5" name="Google Shape;1552;p14"/>
            <p:cNvSpPr/>
            <p:nvPr/>
          </p:nvSpPr>
          <p:spPr bwMode="auto">
            <a:xfrm>
              <a:off x="2276900" y="4266250"/>
              <a:ext cx="15000" cy="14750"/>
            </a:xfrm>
            <a:custGeom>
              <a:avLst/>
              <a:gdLst>
                <a:gd name="T0" fmla="*/ 5 w 600"/>
                <a:gd name="T1" fmla="*/ 1 h 590"/>
                <a:gd name="T2" fmla="*/ 5 w 600"/>
                <a:gd name="T3" fmla="*/ 1 h 590"/>
                <a:gd name="T4" fmla="*/ 476 w 600"/>
                <a:gd name="T5" fmla="*/ 518 h 590"/>
                <a:gd name="T6" fmla="*/ 572 w 600"/>
                <a:gd name="T7" fmla="*/ 590 h 590"/>
                <a:gd name="T8" fmla="*/ 587 w 600"/>
                <a:gd name="T9" fmla="*/ 583 h 590"/>
                <a:gd name="T10" fmla="*/ 521 w 600"/>
                <a:gd name="T11" fmla="*/ 472 h 590"/>
                <a:gd name="T12" fmla="*/ 5 w 600"/>
                <a:gd name="T13" fmla="*/ 1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5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312" y="358"/>
                    <a:pt x="476" y="518"/>
                  </a:cubicBezTo>
                  <a:cubicBezTo>
                    <a:pt x="528" y="570"/>
                    <a:pt x="555" y="590"/>
                    <a:pt x="572" y="590"/>
                  </a:cubicBezTo>
                  <a:cubicBezTo>
                    <a:pt x="578" y="590"/>
                    <a:pt x="583" y="587"/>
                    <a:pt x="587" y="583"/>
                  </a:cubicBezTo>
                  <a:cubicBezTo>
                    <a:pt x="599" y="567"/>
                    <a:pt x="587" y="538"/>
                    <a:pt x="521" y="472"/>
                  </a:cubicBezTo>
                  <a:cubicBezTo>
                    <a:pt x="359" y="310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6" name="Google Shape;1553;p14"/>
            <p:cNvSpPr/>
            <p:nvPr/>
          </p:nvSpPr>
          <p:spPr bwMode="auto">
            <a:xfrm>
              <a:off x="2277200" y="4266575"/>
              <a:ext cx="14700" cy="14375"/>
            </a:xfrm>
            <a:custGeom>
              <a:avLst/>
              <a:gdLst>
                <a:gd name="T0" fmla="*/ 9 w 588"/>
                <a:gd name="T1" fmla="*/ 0 h 575"/>
                <a:gd name="T2" fmla="*/ 9 w 588"/>
                <a:gd name="T3" fmla="*/ 0 h 575"/>
                <a:gd name="T4" fmla="*/ 464 w 588"/>
                <a:gd name="T5" fmla="*/ 505 h 575"/>
                <a:gd name="T6" fmla="*/ 564 w 588"/>
                <a:gd name="T7" fmla="*/ 575 h 575"/>
                <a:gd name="T8" fmla="*/ 575 w 588"/>
                <a:gd name="T9" fmla="*/ 570 h 575"/>
                <a:gd name="T10" fmla="*/ 509 w 588"/>
                <a:gd name="T11" fmla="*/ 459 h 575"/>
                <a:gd name="T12" fmla="*/ 9 w 588"/>
                <a:gd name="T1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5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304" y="349"/>
                    <a:pt x="464" y="505"/>
                  </a:cubicBezTo>
                  <a:cubicBezTo>
                    <a:pt x="517" y="557"/>
                    <a:pt x="549" y="575"/>
                    <a:pt x="564" y="575"/>
                  </a:cubicBezTo>
                  <a:cubicBezTo>
                    <a:pt x="569" y="575"/>
                    <a:pt x="573" y="573"/>
                    <a:pt x="575" y="570"/>
                  </a:cubicBezTo>
                  <a:cubicBezTo>
                    <a:pt x="587" y="554"/>
                    <a:pt x="575" y="525"/>
                    <a:pt x="509" y="459"/>
                  </a:cubicBezTo>
                  <a:cubicBezTo>
                    <a:pt x="350" y="301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7" name="Google Shape;1554;p14"/>
            <p:cNvSpPr/>
            <p:nvPr/>
          </p:nvSpPr>
          <p:spPr bwMode="auto">
            <a:xfrm>
              <a:off x="2277625" y="4266975"/>
              <a:ext cx="14275" cy="13850"/>
            </a:xfrm>
            <a:custGeom>
              <a:avLst/>
              <a:gdLst>
                <a:gd name="T0" fmla="*/ 4 w 571"/>
                <a:gd name="T1" fmla="*/ 0 h 554"/>
                <a:gd name="T2" fmla="*/ 4 w 571"/>
                <a:gd name="T3" fmla="*/ 1 h 554"/>
                <a:gd name="T4" fmla="*/ 447 w 571"/>
                <a:gd name="T5" fmla="*/ 489 h 554"/>
                <a:gd name="T6" fmla="*/ 544 w 571"/>
                <a:gd name="T7" fmla="*/ 553 h 554"/>
                <a:gd name="T8" fmla="*/ 554 w 571"/>
                <a:gd name="T9" fmla="*/ 550 h 554"/>
                <a:gd name="T10" fmla="*/ 492 w 571"/>
                <a:gd name="T11" fmla="*/ 443 h 554"/>
                <a:gd name="T12" fmla="*/ 4 w 571"/>
                <a:gd name="T1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1" h="554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300" y="341"/>
                    <a:pt x="447" y="489"/>
                  </a:cubicBezTo>
                  <a:cubicBezTo>
                    <a:pt x="498" y="539"/>
                    <a:pt x="529" y="553"/>
                    <a:pt x="544" y="553"/>
                  </a:cubicBezTo>
                  <a:cubicBezTo>
                    <a:pt x="549" y="553"/>
                    <a:pt x="552" y="552"/>
                    <a:pt x="554" y="550"/>
                  </a:cubicBezTo>
                  <a:cubicBezTo>
                    <a:pt x="570" y="538"/>
                    <a:pt x="554" y="501"/>
                    <a:pt x="492" y="443"/>
                  </a:cubicBezTo>
                  <a:cubicBezTo>
                    <a:pt x="342" y="29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8" name="Google Shape;1555;p14"/>
            <p:cNvSpPr/>
            <p:nvPr/>
          </p:nvSpPr>
          <p:spPr bwMode="auto">
            <a:xfrm>
              <a:off x="2278025" y="4267375"/>
              <a:ext cx="13875" cy="13575"/>
            </a:xfrm>
            <a:custGeom>
              <a:avLst/>
              <a:gdLst>
                <a:gd name="T0" fmla="*/ 5 w 555"/>
                <a:gd name="T1" fmla="*/ 1 h 543"/>
                <a:gd name="T2" fmla="*/ 5 w 555"/>
                <a:gd name="T3" fmla="*/ 1 h 543"/>
                <a:gd name="T4" fmla="*/ 431 w 555"/>
                <a:gd name="T5" fmla="*/ 477 h 543"/>
                <a:gd name="T6" fmla="*/ 527 w 555"/>
                <a:gd name="T7" fmla="*/ 543 h 543"/>
                <a:gd name="T8" fmla="*/ 538 w 555"/>
                <a:gd name="T9" fmla="*/ 538 h 543"/>
                <a:gd name="T10" fmla="*/ 476 w 555"/>
                <a:gd name="T11" fmla="*/ 431 h 543"/>
                <a:gd name="T12" fmla="*/ 5 w 555"/>
                <a:gd name="T13" fmla="*/ 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5" h="54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88" y="329"/>
                    <a:pt x="431" y="477"/>
                  </a:cubicBezTo>
                  <a:cubicBezTo>
                    <a:pt x="481" y="526"/>
                    <a:pt x="511" y="543"/>
                    <a:pt x="527" y="543"/>
                  </a:cubicBezTo>
                  <a:cubicBezTo>
                    <a:pt x="532" y="543"/>
                    <a:pt x="536" y="541"/>
                    <a:pt x="538" y="538"/>
                  </a:cubicBezTo>
                  <a:cubicBezTo>
                    <a:pt x="554" y="522"/>
                    <a:pt x="538" y="493"/>
                    <a:pt x="476" y="431"/>
                  </a:cubicBezTo>
                  <a:cubicBezTo>
                    <a:pt x="334" y="28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9" name="Google Shape;1556;p14"/>
            <p:cNvSpPr/>
            <p:nvPr/>
          </p:nvSpPr>
          <p:spPr bwMode="auto">
            <a:xfrm>
              <a:off x="2278425" y="4267800"/>
              <a:ext cx="13475" cy="13025"/>
            </a:xfrm>
            <a:custGeom>
              <a:avLst/>
              <a:gdLst>
                <a:gd name="T0" fmla="*/ 5 w 539"/>
                <a:gd name="T1" fmla="*/ 0 h 521"/>
                <a:gd name="T2" fmla="*/ 5 w 539"/>
                <a:gd name="T3" fmla="*/ 0 h 521"/>
                <a:gd name="T4" fmla="*/ 423 w 539"/>
                <a:gd name="T5" fmla="*/ 456 h 521"/>
                <a:gd name="T6" fmla="*/ 516 w 539"/>
                <a:gd name="T7" fmla="*/ 520 h 521"/>
                <a:gd name="T8" fmla="*/ 526 w 539"/>
                <a:gd name="T9" fmla="*/ 517 h 521"/>
                <a:gd name="T10" fmla="*/ 464 w 539"/>
                <a:gd name="T11" fmla="*/ 414 h 521"/>
                <a:gd name="T12" fmla="*/ 5 w 539"/>
                <a:gd name="T1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52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6" y="316"/>
                    <a:pt x="423" y="456"/>
                  </a:cubicBezTo>
                  <a:cubicBezTo>
                    <a:pt x="471" y="506"/>
                    <a:pt x="501" y="520"/>
                    <a:pt x="516" y="520"/>
                  </a:cubicBezTo>
                  <a:cubicBezTo>
                    <a:pt x="521" y="520"/>
                    <a:pt x="524" y="519"/>
                    <a:pt x="526" y="517"/>
                  </a:cubicBezTo>
                  <a:cubicBezTo>
                    <a:pt x="538" y="505"/>
                    <a:pt x="526" y="476"/>
                    <a:pt x="464" y="414"/>
                  </a:cubicBezTo>
                  <a:cubicBezTo>
                    <a:pt x="323" y="273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0" name="Google Shape;1557;p14"/>
            <p:cNvSpPr/>
            <p:nvPr/>
          </p:nvSpPr>
          <p:spPr bwMode="auto">
            <a:xfrm>
              <a:off x="2278750" y="4268100"/>
              <a:ext cx="13150" cy="12850"/>
            </a:xfrm>
            <a:custGeom>
              <a:avLst/>
              <a:gdLst>
                <a:gd name="T0" fmla="*/ 9 w 526"/>
                <a:gd name="T1" fmla="*/ 1 h 514"/>
                <a:gd name="T2" fmla="*/ 8 w 526"/>
                <a:gd name="T3" fmla="*/ 1 h 514"/>
                <a:gd name="T4" fmla="*/ 410 w 526"/>
                <a:gd name="T5" fmla="*/ 448 h 514"/>
                <a:gd name="T6" fmla="*/ 502 w 526"/>
                <a:gd name="T7" fmla="*/ 514 h 514"/>
                <a:gd name="T8" fmla="*/ 513 w 526"/>
                <a:gd name="T9" fmla="*/ 509 h 514"/>
                <a:gd name="T10" fmla="*/ 451 w 526"/>
                <a:gd name="T11" fmla="*/ 407 h 514"/>
                <a:gd name="T12" fmla="*/ 9 w 526"/>
                <a:gd name="T13" fmla="*/ 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6" h="514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9"/>
                    <a:pt x="267" y="308"/>
                    <a:pt x="410" y="448"/>
                  </a:cubicBezTo>
                  <a:cubicBezTo>
                    <a:pt x="457" y="497"/>
                    <a:pt x="487" y="514"/>
                    <a:pt x="502" y="514"/>
                  </a:cubicBezTo>
                  <a:cubicBezTo>
                    <a:pt x="507" y="514"/>
                    <a:pt x="511" y="512"/>
                    <a:pt x="513" y="509"/>
                  </a:cubicBezTo>
                  <a:cubicBezTo>
                    <a:pt x="525" y="501"/>
                    <a:pt x="513" y="468"/>
                    <a:pt x="451" y="407"/>
                  </a:cubicBezTo>
                  <a:cubicBezTo>
                    <a:pt x="317" y="26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1" name="Google Shape;1558;p14"/>
            <p:cNvSpPr/>
            <p:nvPr/>
          </p:nvSpPr>
          <p:spPr bwMode="auto">
            <a:xfrm>
              <a:off x="2279150" y="4268500"/>
              <a:ext cx="12650" cy="12450"/>
            </a:xfrm>
            <a:custGeom>
              <a:avLst/>
              <a:gdLst>
                <a:gd name="T0" fmla="*/ 1 w 506"/>
                <a:gd name="T1" fmla="*/ 1 h 498"/>
                <a:gd name="T2" fmla="*/ 1 w 506"/>
                <a:gd name="T3" fmla="*/ 1 h 498"/>
                <a:gd name="T4" fmla="*/ 386 w 506"/>
                <a:gd name="T5" fmla="*/ 436 h 498"/>
                <a:gd name="T6" fmla="*/ 477 w 506"/>
                <a:gd name="T7" fmla="*/ 498 h 498"/>
                <a:gd name="T8" fmla="*/ 489 w 506"/>
                <a:gd name="T9" fmla="*/ 493 h 498"/>
                <a:gd name="T10" fmla="*/ 431 w 506"/>
                <a:gd name="T11" fmla="*/ 391 h 498"/>
                <a:gd name="T12" fmla="*/ 1 w 506"/>
                <a:gd name="T13" fmla="*/ 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9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59" y="300"/>
                    <a:pt x="386" y="436"/>
                  </a:cubicBezTo>
                  <a:cubicBezTo>
                    <a:pt x="435" y="482"/>
                    <a:pt x="461" y="498"/>
                    <a:pt x="477" y="498"/>
                  </a:cubicBezTo>
                  <a:cubicBezTo>
                    <a:pt x="482" y="498"/>
                    <a:pt x="486" y="496"/>
                    <a:pt x="489" y="493"/>
                  </a:cubicBezTo>
                  <a:cubicBezTo>
                    <a:pt x="505" y="477"/>
                    <a:pt x="493" y="452"/>
                    <a:pt x="431" y="391"/>
                  </a:cubicBezTo>
                  <a:cubicBezTo>
                    <a:pt x="301" y="26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2" name="Google Shape;1559;p14"/>
            <p:cNvSpPr/>
            <p:nvPr/>
          </p:nvSpPr>
          <p:spPr bwMode="auto">
            <a:xfrm>
              <a:off x="2279575" y="4268925"/>
              <a:ext cx="12000" cy="12025"/>
            </a:xfrm>
            <a:custGeom>
              <a:avLst/>
              <a:gdLst>
                <a:gd name="T0" fmla="*/ 0 w 480"/>
                <a:gd name="T1" fmla="*/ 0 h 481"/>
                <a:gd name="T2" fmla="*/ 0 w 480"/>
                <a:gd name="T3" fmla="*/ 0 h 481"/>
                <a:gd name="T4" fmla="*/ 373 w 480"/>
                <a:gd name="T5" fmla="*/ 419 h 481"/>
                <a:gd name="T6" fmla="*/ 460 w 480"/>
                <a:gd name="T7" fmla="*/ 481 h 481"/>
                <a:gd name="T8" fmla="*/ 472 w 480"/>
                <a:gd name="T9" fmla="*/ 476 h 481"/>
                <a:gd name="T10" fmla="*/ 414 w 480"/>
                <a:gd name="T11" fmla="*/ 378 h 481"/>
                <a:gd name="T12" fmla="*/ 0 w 480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246" y="287"/>
                    <a:pt x="373" y="419"/>
                  </a:cubicBezTo>
                  <a:cubicBezTo>
                    <a:pt x="419" y="465"/>
                    <a:pt x="445" y="481"/>
                    <a:pt x="460" y="481"/>
                  </a:cubicBezTo>
                  <a:cubicBezTo>
                    <a:pt x="465" y="481"/>
                    <a:pt x="469" y="479"/>
                    <a:pt x="472" y="476"/>
                  </a:cubicBezTo>
                  <a:cubicBezTo>
                    <a:pt x="480" y="468"/>
                    <a:pt x="472" y="435"/>
                    <a:pt x="414" y="378"/>
                  </a:cubicBezTo>
                  <a:cubicBezTo>
                    <a:pt x="288" y="24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3" name="Google Shape;1560;p14"/>
            <p:cNvSpPr/>
            <p:nvPr/>
          </p:nvSpPr>
          <p:spPr bwMode="auto">
            <a:xfrm>
              <a:off x="2279975" y="4269325"/>
              <a:ext cx="11825" cy="11625"/>
            </a:xfrm>
            <a:custGeom>
              <a:avLst/>
              <a:gdLst>
                <a:gd name="T0" fmla="*/ 1 w 473"/>
                <a:gd name="T1" fmla="*/ 1 h 465"/>
                <a:gd name="T2" fmla="*/ 0 w 473"/>
                <a:gd name="T3" fmla="*/ 1 h 465"/>
                <a:gd name="T4" fmla="*/ 361 w 473"/>
                <a:gd name="T5" fmla="*/ 403 h 465"/>
                <a:gd name="T6" fmla="*/ 450 w 473"/>
                <a:gd name="T7" fmla="*/ 465 h 465"/>
                <a:gd name="T8" fmla="*/ 460 w 473"/>
                <a:gd name="T9" fmla="*/ 460 h 465"/>
                <a:gd name="T10" fmla="*/ 402 w 473"/>
                <a:gd name="T11" fmla="*/ 362 h 465"/>
                <a:gd name="T12" fmla="*/ 1 w 473"/>
                <a:gd name="T13" fmla="*/ 1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65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5"/>
                    <a:pt x="238" y="276"/>
                    <a:pt x="361" y="403"/>
                  </a:cubicBezTo>
                  <a:cubicBezTo>
                    <a:pt x="407" y="449"/>
                    <a:pt x="435" y="465"/>
                    <a:pt x="450" y="465"/>
                  </a:cubicBezTo>
                  <a:cubicBezTo>
                    <a:pt x="454" y="465"/>
                    <a:pt x="458" y="463"/>
                    <a:pt x="460" y="460"/>
                  </a:cubicBezTo>
                  <a:cubicBezTo>
                    <a:pt x="472" y="452"/>
                    <a:pt x="460" y="419"/>
                    <a:pt x="402" y="362"/>
                  </a:cubicBezTo>
                  <a:cubicBezTo>
                    <a:pt x="277" y="237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4" name="Google Shape;1561;p14"/>
            <p:cNvSpPr/>
            <p:nvPr/>
          </p:nvSpPr>
          <p:spPr bwMode="auto">
            <a:xfrm>
              <a:off x="2280175" y="4269650"/>
              <a:ext cx="11625" cy="11175"/>
            </a:xfrm>
            <a:custGeom>
              <a:avLst/>
              <a:gdLst>
                <a:gd name="T0" fmla="*/ 5 w 465"/>
                <a:gd name="T1" fmla="*/ 0 h 447"/>
                <a:gd name="T2" fmla="*/ 5 w 465"/>
                <a:gd name="T3" fmla="*/ 0 h 447"/>
                <a:gd name="T4" fmla="*/ 362 w 465"/>
                <a:gd name="T5" fmla="*/ 386 h 447"/>
                <a:gd name="T6" fmla="*/ 441 w 465"/>
                <a:gd name="T7" fmla="*/ 446 h 447"/>
                <a:gd name="T8" fmla="*/ 452 w 465"/>
                <a:gd name="T9" fmla="*/ 443 h 447"/>
                <a:gd name="T10" fmla="*/ 394 w 465"/>
                <a:gd name="T11" fmla="*/ 349 h 447"/>
                <a:gd name="T12" fmla="*/ 5 w 465"/>
                <a:gd name="T1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44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239" y="267"/>
                    <a:pt x="362" y="386"/>
                  </a:cubicBezTo>
                  <a:cubicBezTo>
                    <a:pt x="402" y="433"/>
                    <a:pt x="426" y="446"/>
                    <a:pt x="441" y="446"/>
                  </a:cubicBezTo>
                  <a:cubicBezTo>
                    <a:pt x="445" y="446"/>
                    <a:pt x="449" y="445"/>
                    <a:pt x="452" y="443"/>
                  </a:cubicBezTo>
                  <a:cubicBezTo>
                    <a:pt x="464" y="431"/>
                    <a:pt x="452" y="406"/>
                    <a:pt x="394" y="349"/>
                  </a:cubicBezTo>
                  <a:cubicBezTo>
                    <a:pt x="272" y="227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5" name="Google Shape;1562;p14"/>
            <p:cNvSpPr/>
            <p:nvPr/>
          </p:nvSpPr>
          <p:spPr bwMode="auto">
            <a:xfrm>
              <a:off x="2280600" y="4270050"/>
              <a:ext cx="11200" cy="10900"/>
            </a:xfrm>
            <a:custGeom>
              <a:avLst/>
              <a:gdLst>
                <a:gd name="T0" fmla="*/ 4 w 448"/>
                <a:gd name="T1" fmla="*/ 0 h 436"/>
                <a:gd name="T2" fmla="*/ 4 w 448"/>
                <a:gd name="T3" fmla="*/ 1 h 436"/>
                <a:gd name="T4" fmla="*/ 345 w 448"/>
                <a:gd name="T5" fmla="*/ 374 h 436"/>
                <a:gd name="T6" fmla="*/ 423 w 448"/>
                <a:gd name="T7" fmla="*/ 436 h 436"/>
                <a:gd name="T8" fmla="*/ 435 w 448"/>
                <a:gd name="T9" fmla="*/ 431 h 436"/>
                <a:gd name="T10" fmla="*/ 377 w 448"/>
                <a:gd name="T11" fmla="*/ 341 h 436"/>
                <a:gd name="T12" fmla="*/ 4 w 448"/>
                <a:gd name="T1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8" h="436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226" y="259"/>
                    <a:pt x="345" y="374"/>
                  </a:cubicBezTo>
                  <a:cubicBezTo>
                    <a:pt x="385" y="420"/>
                    <a:pt x="408" y="436"/>
                    <a:pt x="423" y="436"/>
                  </a:cubicBezTo>
                  <a:cubicBezTo>
                    <a:pt x="428" y="436"/>
                    <a:pt x="432" y="434"/>
                    <a:pt x="435" y="431"/>
                  </a:cubicBezTo>
                  <a:cubicBezTo>
                    <a:pt x="447" y="423"/>
                    <a:pt x="435" y="394"/>
                    <a:pt x="377" y="341"/>
                  </a:cubicBezTo>
                  <a:cubicBezTo>
                    <a:pt x="264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6" name="Google Shape;1563;p14"/>
            <p:cNvSpPr/>
            <p:nvPr/>
          </p:nvSpPr>
          <p:spPr bwMode="auto">
            <a:xfrm>
              <a:off x="2281000" y="4270450"/>
              <a:ext cx="10575" cy="10375"/>
            </a:xfrm>
            <a:custGeom>
              <a:avLst/>
              <a:gdLst>
                <a:gd name="T0" fmla="*/ 5 w 423"/>
                <a:gd name="T1" fmla="*/ 1 h 415"/>
                <a:gd name="T2" fmla="*/ 5 w 423"/>
                <a:gd name="T3" fmla="*/ 1 h 415"/>
                <a:gd name="T4" fmla="*/ 329 w 423"/>
                <a:gd name="T5" fmla="*/ 358 h 415"/>
                <a:gd name="T6" fmla="*/ 404 w 423"/>
                <a:gd name="T7" fmla="*/ 414 h 415"/>
                <a:gd name="T8" fmla="*/ 415 w 423"/>
                <a:gd name="T9" fmla="*/ 411 h 415"/>
                <a:gd name="T10" fmla="*/ 361 w 423"/>
                <a:gd name="T11" fmla="*/ 325 h 415"/>
                <a:gd name="T12" fmla="*/ 5 w 423"/>
                <a:gd name="T13" fmla="*/ 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4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214" y="247"/>
                    <a:pt x="329" y="358"/>
                  </a:cubicBezTo>
                  <a:cubicBezTo>
                    <a:pt x="369" y="401"/>
                    <a:pt x="391" y="414"/>
                    <a:pt x="404" y="414"/>
                  </a:cubicBezTo>
                  <a:cubicBezTo>
                    <a:pt x="408" y="414"/>
                    <a:pt x="412" y="413"/>
                    <a:pt x="415" y="411"/>
                  </a:cubicBezTo>
                  <a:cubicBezTo>
                    <a:pt x="423" y="399"/>
                    <a:pt x="419" y="378"/>
                    <a:pt x="361" y="325"/>
                  </a:cubicBezTo>
                  <a:cubicBezTo>
                    <a:pt x="252" y="21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7" name="Google Shape;1564;p14"/>
            <p:cNvSpPr/>
            <p:nvPr/>
          </p:nvSpPr>
          <p:spPr bwMode="auto">
            <a:xfrm>
              <a:off x="2281300" y="4270875"/>
              <a:ext cx="10500" cy="10050"/>
            </a:xfrm>
            <a:custGeom>
              <a:avLst/>
              <a:gdLst>
                <a:gd name="T0" fmla="*/ 9 w 420"/>
                <a:gd name="T1" fmla="*/ 0 h 402"/>
                <a:gd name="T2" fmla="*/ 9 w 420"/>
                <a:gd name="T3" fmla="*/ 0 h 402"/>
                <a:gd name="T4" fmla="*/ 321 w 420"/>
                <a:gd name="T5" fmla="*/ 345 h 402"/>
                <a:gd name="T6" fmla="*/ 397 w 420"/>
                <a:gd name="T7" fmla="*/ 401 h 402"/>
                <a:gd name="T8" fmla="*/ 407 w 420"/>
                <a:gd name="T9" fmla="*/ 398 h 402"/>
                <a:gd name="T10" fmla="*/ 358 w 420"/>
                <a:gd name="T11" fmla="*/ 312 h 402"/>
                <a:gd name="T12" fmla="*/ 9 w 420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40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206" y="234"/>
                    <a:pt x="321" y="345"/>
                  </a:cubicBezTo>
                  <a:cubicBezTo>
                    <a:pt x="364" y="389"/>
                    <a:pt x="384" y="401"/>
                    <a:pt x="397" y="401"/>
                  </a:cubicBezTo>
                  <a:cubicBezTo>
                    <a:pt x="401" y="401"/>
                    <a:pt x="404" y="400"/>
                    <a:pt x="407" y="398"/>
                  </a:cubicBezTo>
                  <a:cubicBezTo>
                    <a:pt x="419" y="390"/>
                    <a:pt x="407" y="361"/>
                    <a:pt x="358" y="312"/>
                  </a:cubicBezTo>
                  <a:cubicBezTo>
                    <a:pt x="245" y="199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8" name="Google Shape;1565;p14"/>
            <p:cNvSpPr/>
            <p:nvPr/>
          </p:nvSpPr>
          <p:spPr bwMode="auto">
            <a:xfrm>
              <a:off x="2281725" y="4271075"/>
              <a:ext cx="10075" cy="9750"/>
            </a:xfrm>
            <a:custGeom>
              <a:avLst/>
              <a:gdLst>
                <a:gd name="T0" fmla="*/ 5 w 403"/>
                <a:gd name="T1" fmla="*/ 0 h 390"/>
                <a:gd name="T2" fmla="*/ 4 w 403"/>
                <a:gd name="T3" fmla="*/ 1 h 390"/>
                <a:gd name="T4" fmla="*/ 304 w 403"/>
                <a:gd name="T5" fmla="*/ 333 h 390"/>
                <a:gd name="T6" fmla="*/ 381 w 403"/>
                <a:gd name="T7" fmla="*/ 389 h 390"/>
                <a:gd name="T8" fmla="*/ 390 w 403"/>
                <a:gd name="T9" fmla="*/ 386 h 390"/>
                <a:gd name="T10" fmla="*/ 341 w 403"/>
                <a:gd name="T11" fmla="*/ 300 h 390"/>
                <a:gd name="T12" fmla="*/ 5 w 403"/>
                <a:gd name="T1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390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97" y="230"/>
                    <a:pt x="304" y="333"/>
                  </a:cubicBezTo>
                  <a:cubicBezTo>
                    <a:pt x="347" y="376"/>
                    <a:pt x="370" y="389"/>
                    <a:pt x="381" y="389"/>
                  </a:cubicBezTo>
                  <a:cubicBezTo>
                    <a:pt x="385" y="389"/>
                    <a:pt x="388" y="388"/>
                    <a:pt x="390" y="386"/>
                  </a:cubicBezTo>
                  <a:cubicBezTo>
                    <a:pt x="402" y="374"/>
                    <a:pt x="390" y="349"/>
                    <a:pt x="341" y="300"/>
                  </a:cubicBezTo>
                  <a:cubicBezTo>
                    <a:pt x="231" y="19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9" name="Google Shape;1566;p14"/>
            <p:cNvSpPr/>
            <p:nvPr/>
          </p:nvSpPr>
          <p:spPr bwMode="auto">
            <a:xfrm>
              <a:off x="2282125" y="4271475"/>
              <a:ext cx="9450" cy="9350"/>
            </a:xfrm>
            <a:custGeom>
              <a:avLst/>
              <a:gdLst>
                <a:gd name="T0" fmla="*/ 5 w 378"/>
                <a:gd name="T1" fmla="*/ 1 h 374"/>
                <a:gd name="T2" fmla="*/ 5 w 378"/>
                <a:gd name="T3" fmla="*/ 1 h 374"/>
                <a:gd name="T4" fmla="*/ 292 w 378"/>
                <a:gd name="T5" fmla="*/ 317 h 374"/>
                <a:gd name="T6" fmla="*/ 366 w 378"/>
                <a:gd name="T7" fmla="*/ 373 h 374"/>
                <a:gd name="T8" fmla="*/ 374 w 378"/>
                <a:gd name="T9" fmla="*/ 370 h 374"/>
                <a:gd name="T10" fmla="*/ 325 w 378"/>
                <a:gd name="T11" fmla="*/ 288 h 374"/>
                <a:gd name="T12" fmla="*/ 5 w 378"/>
                <a:gd name="T13" fmla="*/ 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37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89" y="222"/>
                    <a:pt x="292" y="317"/>
                  </a:cubicBezTo>
                  <a:cubicBezTo>
                    <a:pt x="332" y="360"/>
                    <a:pt x="354" y="373"/>
                    <a:pt x="366" y="373"/>
                  </a:cubicBezTo>
                  <a:cubicBezTo>
                    <a:pt x="369" y="373"/>
                    <a:pt x="372" y="372"/>
                    <a:pt x="374" y="370"/>
                  </a:cubicBezTo>
                  <a:cubicBezTo>
                    <a:pt x="378" y="358"/>
                    <a:pt x="374" y="337"/>
                    <a:pt x="325" y="288"/>
                  </a:cubicBezTo>
                  <a:cubicBezTo>
                    <a:pt x="223" y="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0" name="Google Shape;1567;p14"/>
            <p:cNvSpPr/>
            <p:nvPr/>
          </p:nvSpPr>
          <p:spPr bwMode="auto">
            <a:xfrm>
              <a:off x="2282550" y="4271900"/>
              <a:ext cx="9025" cy="8925"/>
            </a:xfrm>
            <a:custGeom>
              <a:avLst/>
              <a:gdLst>
                <a:gd name="T0" fmla="*/ 5 w 361"/>
                <a:gd name="T1" fmla="*/ 0 h 357"/>
                <a:gd name="T2" fmla="*/ 4 w 361"/>
                <a:gd name="T3" fmla="*/ 0 h 357"/>
                <a:gd name="T4" fmla="*/ 271 w 361"/>
                <a:gd name="T5" fmla="*/ 308 h 357"/>
                <a:gd name="T6" fmla="*/ 342 w 361"/>
                <a:gd name="T7" fmla="*/ 356 h 357"/>
                <a:gd name="T8" fmla="*/ 353 w 361"/>
                <a:gd name="T9" fmla="*/ 353 h 357"/>
                <a:gd name="T10" fmla="*/ 308 w 361"/>
                <a:gd name="T11" fmla="*/ 271 h 357"/>
                <a:gd name="T12" fmla="*/ 5 w 361"/>
                <a:gd name="T13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357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76" y="209"/>
                    <a:pt x="271" y="308"/>
                  </a:cubicBezTo>
                  <a:cubicBezTo>
                    <a:pt x="308" y="345"/>
                    <a:pt x="328" y="356"/>
                    <a:pt x="342" y="356"/>
                  </a:cubicBezTo>
                  <a:cubicBezTo>
                    <a:pt x="346" y="356"/>
                    <a:pt x="350" y="355"/>
                    <a:pt x="353" y="353"/>
                  </a:cubicBezTo>
                  <a:cubicBezTo>
                    <a:pt x="361" y="341"/>
                    <a:pt x="357" y="320"/>
                    <a:pt x="308" y="271"/>
                  </a:cubicBezTo>
                  <a:cubicBezTo>
                    <a:pt x="211" y="175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1" name="Google Shape;1568;p14"/>
            <p:cNvSpPr/>
            <p:nvPr/>
          </p:nvSpPr>
          <p:spPr bwMode="auto">
            <a:xfrm>
              <a:off x="2282850" y="4272200"/>
              <a:ext cx="8950" cy="8525"/>
            </a:xfrm>
            <a:custGeom>
              <a:avLst/>
              <a:gdLst>
                <a:gd name="T0" fmla="*/ 9 w 358"/>
                <a:gd name="T1" fmla="*/ 1 h 341"/>
                <a:gd name="T2" fmla="*/ 9 w 358"/>
                <a:gd name="T3" fmla="*/ 1 h 341"/>
                <a:gd name="T4" fmla="*/ 267 w 358"/>
                <a:gd name="T5" fmla="*/ 288 h 341"/>
                <a:gd name="T6" fmla="*/ 336 w 358"/>
                <a:gd name="T7" fmla="*/ 340 h 341"/>
                <a:gd name="T8" fmla="*/ 345 w 358"/>
                <a:gd name="T9" fmla="*/ 337 h 341"/>
                <a:gd name="T10" fmla="*/ 300 w 358"/>
                <a:gd name="T11" fmla="*/ 259 h 341"/>
                <a:gd name="T12" fmla="*/ 9 w 358"/>
                <a:gd name="T13" fmla="*/ 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73" y="202"/>
                    <a:pt x="267" y="288"/>
                  </a:cubicBezTo>
                  <a:cubicBezTo>
                    <a:pt x="304" y="328"/>
                    <a:pt x="325" y="340"/>
                    <a:pt x="336" y="340"/>
                  </a:cubicBezTo>
                  <a:cubicBezTo>
                    <a:pt x="340" y="340"/>
                    <a:pt x="343" y="339"/>
                    <a:pt x="345" y="337"/>
                  </a:cubicBezTo>
                  <a:cubicBezTo>
                    <a:pt x="357" y="329"/>
                    <a:pt x="345" y="304"/>
                    <a:pt x="300" y="259"/>
                  </a:cubicBezTo>
                  <a:cubicBezTo>
                    <a:pt x="202" y="1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2" name="Google Shape;1569;p14"/>
            <p:cNvSpPr/>
            <p:nvPr/>
          </p:nvSpPr>
          <p:spPr bwMode="auto">
            <a:xfrm>
              <a:off x="2283250" y="4272600"/>
              <a:ext cx="8550" cy="8225"/>
            </a:xfrm>
            <a:custGeom>
              <a:avLst/>
              <a:gdLst>
                <a:gd name="T0" fmla="*/ 5 w 342"/>
                <a:gd name="T1" fmla="*/ 1 h 329"/>
                <a:gd name="T2" fmla="*/ 5 w 342"/>
                <a:gd name="T3" fmla="*/ 1 h 329"/>
                <a:gd name="T4" fmla="*/ 251 w 342"/>
                <a:gd name="T5" fmla="*/ 280 h 329"/>
                <a:gd name="T6" fmla="*/ 321 w 342"/>
                <a:gd name="T7" fmla="*/ 328 h 329"/>
                <a:gd name="T8" fmla="*/ 329 w 342"/>
                <a:gd name="T9" fmla="*/ 325 h 329"/>
                <a:gd name="T10" fmla="*/ 284 w 342"/>
                <a:gd name="T11" fmla="*/ 247 h 329"/>
                <a:gd name="T12" fmla="*/ 5 w 342"/>
                <a:gd name="T13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2" h="32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1" y="190"/>
                    <a:pt x="251" y="280"/>
                  </a:cubicBezTo>
                  <a:cubicBezTo>
                    <a:pt x="291" y="317"/>
                    <a:pt x="310" y="328"/>
                    <a:pt x="321" y="328"/>
                  </a:cubicBezTo>
                  <a:cubicBezTo>
                    <a:pt x="324" y="328"/>
                    <a:pt x="327" y="327"/>
                    <a:pt x="329" y="325"/>
                  </a:cubicBezTo>
                  <a:cubicBezTo>
                    <a:pt x="341" y="313"/>
                    <a:pt x="329" y="292"/>
                    <a:pt x="284" y="247"/>
                  </a:cubicBezTo>
                  <a:cubicBezTo>
                    <a:pt x="199" y="158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3" name="Google Shape;1570;p14"/>
            <p:cNvSpPr/>
            <p:nvPr/>
          </p:nvSpPr>
          <p:spPr bwMode="auto">
            <a:xfrm>
              <a:off x="2283675" y="4273025"/>
              <a:ext cx="7900" cy="7800"/>
            </a:xfrm>
            <a:custGeom>
              <a:avLst/>
              <a:gdLst>
                <a:gd name="T0" fmla="*/ 4 w 316"/>
                <a:gd name="T1" fmla="*/ 0 h 312"/>
                <a:gd name="T2" fmla="*/ 4 w 316"/>
                <a:gd name="T3" fmla="*/ 0 h 312"/>
                <a:gd name="T4" fmla="*/ 234 w 316"/>
                <a:gd name="T5" fmla="*/ 263 h 312"/>
                <a:gd name="T6" fmla="*/ 305 w 316"/>
                <a:gd name="T7" fmla="*/ 311 h 312"/>
                <a:gd name="T8" fmla="*/ 312 w 316"/>
                <a:gd name="T9" fmla="*/ 308 h 312"/>
                <a:gd name="T10" fmla="*/ 267 w 316"/>
                <a:gd name="T11" fmla="*/ 230 h 312"/>
                <a:gd name="T12" fmla="*/ 4 w 316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48" y="181"/>
                    <a:pt x="234" y="263"/>
                  </a:cubicBezTo>
                  <a:cubicBezTo>
                    <a:pt x="274" y="300"/>
                    <a:pt x="295" y="311"/>
                    <a:pt x="305" y="311"/>
                  </a:cubicBezTo>
                  <a:cubicBezTo>
                    <a:pt x="309" y="311"/>
                    <a:pt x="311" y="310"/>
                    <a:pt x="312" y="308"/>
                  </a:cubicBezTo>
                  <a:cubicBezTo>
                    <a:pt x="316" y="296"/>
                    <a:pt x="312" y="275"/>
                    <a:pt x="267" y="230"/>
                  </a:cubicBezTo>
                  <a:cubicBezTo>
                    <a:pt x="186" y="14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4" name="Google Shape;1571;p14"/>
            <p:cNvSpPr/>
            <p:nvPr/>
          </p:nvSpPr>
          <p:spPr bwMode="auto">
            <a:xfrm>
              <a:off x="2284075" y="4273425"/>
              <a:ext cx="7400" cy="7350"/>
            </a:xfrm>
            <a:custGeom>
              <a:avLst/>
              <a:gdLst>
                <a:gd name="T0" fmla="*/ 1 w 296"/>
                <a:gd name="T1" fmla="*/ 1 h 294"/>
                <a:gd name="T2" fmla="*/ 1 w 296"/>
                <a:gd name="T3" fmla="*/ 1 h 294"/>
                <a:gd name="T4" fmla="*/ 214 w 296"/>
                <a:gd name="T5" fmla="*/ 251 h 294"/>
                <a:gd name="T6" fmla="*/ 276 w 296"/>
                <a:gd name="T7" fmla="*/ 294 h 294"/>
                <a:gd name="T8" fmla="*/ 283 w 296"/>
                <a:gd name="T9" fmla="*/ 292 h 294"/>
                <a:gd name="T10" fmla="*/ 247 w 296"/>
                <a:gd name="T11" fmla="*/ 218 h 294"/>
                <a:gd name="T12" fmla="*/ 1 w 296"/>
                <a:gd name="T13" fmla="*/ 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2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6" y="169"/>
                    <a:pt x="214" y="251"/>
                  </a:cubicBezTo>
                  <a:cubicBezTo>
                    <a:pt x="248" y="286"/>
                    <a:pt x="266" y="294"/>
                    <a:pt x="276" y="294"/>
                  </a:cubicBezTo>
                  <a:cubicBezTo>
                    <a:pt x="279" y="294"/>
                    <a:pt x="282" y="293"/>
                    <a:pt x="283" y="292"/>
                  </a:cubicBezTo>
                  <a:cubicBezTo>
                    <a:pt x="296" y="288"/>
                    <a:pt x="292" y="267"/>
                    <a:pt x="247" y="218"/>
                  </a:cubicBezTo>
                  <a:cubicBezTo>
                    <a:pt x="171" y="138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5" name="Google Shape;1572;p14"/>
            <p:cNvSpPr/>
            <p:nvPr/>
          </p:nvSpPr>
          <p:spPr bwMode="auto">
            <a:xfrm>
              <a:off x="2284275" y="4273750"/>
              <a:ext cx="7300" cy="7075"/>
            </a:xfrm>
            <a:custGeom>
              <a:avLst/>
              <a:gdLst>
                <a:gd name="T0" fmla="*/ 5 w 292"/>
                <a:gd name="T1" fmla="*/ 0 h 283"/>
                <a:gd name="T2" fmla="*/ 5 w 292"/>
                <a:gd name="T3" fmla="*/ 0 h 283"/>
                <a:gd name="T4" fmla="*/ 210 w 292"/>
                <a:gd name="T5" fmla="*/ 238 h 283"/>
                <a:gd name="T6" fmla="*/ 274 w 292"/>
                <a:gd name="T7" fmla="*/ 282 h 283"/>
                <a:gd name="T8" fmla="*/ 284 w 292"/>
                <a:gd name="T9" fmla="*/ 279 h 283"/>
                <a:gd name="T10" fmla="*/ 243 w 292"/>
                <a:gd name="T11" fmla="*/ 205 h 283"/>
                <a:gd name="T12" fmla="*/ 5 w 292"/>
                <a:gd name="T1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40" y="160"/>
                    <a:pt x="210" y="238"/>
                  </a:cubicBezTo>
                  <a:cubicBezTo>
                    <a:pt x="246" y="272"/>
                    <a:pt x="263" y="282"/>
                    <a:pt x="274" y="282"/>
                  </a:cubicBezTo>
                  <a:cubicBezTo>
                    <a:pt x="277" y="282"/>
                    <a:pt x="280" y="281"/>
                    <a:pt x="284" y="279"/>
                  </a:cubicBezTo>
                  <a:cubicBezTo>
                    <a:pt x="292" y="267"/>
                    <a:pt x="288" y="254"/>
                    <a:pt x="243" y="205"/>
                  </a:cubicBezTo>
                  <a:cubicBezTo>
                    <a:pt x="166" y="132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6" name="Google Shape;1573;p14"/>
            <p:cNvSpPr/>
            <p:nvPr/>
          </p:nvSpPr>
          <p:spPr bwMode="auto">
            <a:xfrm>
              <a:off x="2284700" y="4274150"/>
              <a:ext cx="6775" cy="6625"/>
            </a:xfrm>
            <a:custGeom>
              <a:avLst/>
              <a:gdLst>
                <a:gd name="T0" fmla="*/ 5 w 271"/>
                <a:gd name="T1" fmla="*/ 0 h 265"/>
                <a:gd name="T2" fmla="*/ 4 w 271"/>
                <a:gd name="T3" fmla="*/ 1 h 265"/>
                <a:gd name="T4" fmla="*/ 201 w 271"/>
                <a:gd name="T5" fmla="*/ 222 h 265"/>
                <a:gd name="T6" fmla="*/ 261 w 271"/>
                <a:gd name="T7" fmla="*/ 265 h 265"/>
                <a:gd name="T8" fmla="*/ 267 w 271"/>
                <a:gd name="T9" fmla="*/ 263 h 265"/>
                <a:gd name="T10" fmla="*/ 226 w 271"/>
                <a:gd name="T11" fmla="*/ 197 h 265"/>
                <a:gd name="T12" fmla="*/ 5 w 271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265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27" y="148"/>
                    <a:pt x="201" y="222"/>
                  </a:cubicBezTo>
                  <a:cubicBezTo>
                    <a:pt x="233" y="257"/>
                    <a:pt x="252" y="265"/>
                    <a:pt x="261" y="265"/>
                  </a:cubicBezTo>
                  <a:cubicBezTo>
                    <a:pt x="264" y="265"/>
                    <a:pt x="266" y="264"/>
                    <a:pt x="267" y="263"/>
                  </a:cubicBezTo>
                  <a:cubicBezTo>
                    <a:pt x="271" y="259"/>
                    <a:pt x="267" y="238"/>
                    <a:pt x="226" y="197"/>
                  </a:cubicBezTo>
                  <a:cubicBezTo>
                    <a:pt x="153" y="121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7" name="Google Shape;1574;p14"/>
            <p:cNvSpPr/>
            <p:nvPr/>
          </p:nvSpPr>
          <p:spPr bwMode="auto">
            <a:xfrm>
              <a:off x="2285100" y="4274550"/>
              <a:ext cx="6375" cy="6225"/>
            </a:xfrm>
            <a:custGeom>
              <a:avLst/>
              <a:gdLst>
                <a:gd name="T0" fmla="*/ 5 w 255"/>
                <a:gd name="T1" fmla="*/ 1 h 249"/>
                <a:gd name="T2" fmla="*/ 5 w 255"/>
                <a:gd name="T3" fmla="*/ 1 h 249"/>
                <a:gd name="T4" fmla="*/ 185 w 255"/>
                <a:gd name="T5" fmla="*/ 206 h 249"/>
                <a:gd name="T6" fmla="*/ 246 w 255"/>
                <a:gd name="T7" fmla="*/ 249 h 249"/>
                <a:gd name="T8" fmla="*/ 251 w 255"/>
                <a:gd name="T9" fmla="*/ 247 h 249"/>
                <a:gd name="T10" fmla="*/ 210 w 255"/>
                <a:gd name="T11" fmla="*/ 181 h 249"/>
                <a:gd name="T12" fmla="*/ 5 w 255"/>
                <a:gd name="T13" fmla="*/ 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5" y="140"/>
                    <a:pt x="185" y="206"/>
                  </a:cubicBezTo>
                  <a:cubicBezTo>
                    <a:pt x="220" y="241"/>
                    <a:pt x="237" y="249"/>
                    <a:pt x="246" y="249"/>
                  </a:cubicBezTo>
                  <a:cubicBezTo>
                    <a:pt x="248" y="249"/>
                    <a:pt x="250" y="248"/>
                    <a:pt x="251" y="247"/>
                  </a:cubicBezTo>
                  <a:cubicBezTo>
                    <a:pt x="255" y="243"/>
                    <a:pt x="251" y="222"/>
                    <a:pt x="210" y="181"/>
                  </a:cubicBezTo>
                  <a:cubicBezTo>
                    <a:pt x="145" y="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8" name="Google Shape;1575;p14"/>
            <p:cNvSpPr/>
            <p:nvPr/>
          </p:nvSpPr>
          <p:spPr bwMode="auto">
            <a:xfrm>
              <a:off x="2285400" y="4274950"/>
              <a:ext cx="6075" cy="5825"/>
            </a:xfrm>
            <a:custGeom>
              <a:avLst/>
              <a:gdLst>
                <a:gd name="T0" fmla="*/ 10 w 243"/>
                <a:gd name="T1" fmla="*/ 1 h 233"/>
                <a:gd name="T2" fmla="*/ 9 w 243"/>
                <a:gd name="T3" fmla="*/ 1 h 233"/>
                <a:gd name="T4" fmla="*/ 173 w 243"/>
                <a:gd name="T5" fmla="*/ 190 h 233"/>
                <a:gd name="T6" fmla="*/ 234 w 243"/>
                <a:gd name="T7" fmla="*/ 233 h 233"/>
                <a:gd name="T8" fmla="*/ 239 w 243"/>
                <a:gd name="T9" fmla="*/ 231 h 233"/>
                <a:gd name="T10" fmla="*/ 198 w 243"/>
                <a:gd name="T11" fmla="*/ 165 h 233"/>
                <a:gd name="T12" fmla="*/ 10 w 243"/>
                <a:gd name="T13" fmla="*/ 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33" extrusionOk="0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112" y="128"/>
                    <a:pt x="173" y="190"/>
                  </a:cubicBezTo>
                  <a:cubicBezTo>
                    <a:pt x="208" y="225"/>
                    <a:pt x="225" y="233"/>
                    <a:pt x="234" y="233"/>
                  </a:cubicBezTo>
                  <a:cubicBezTo>
                    <a:pt x="236" y="233"/>
                    <a:pt x="238" y="232"/>
                    <a:pt x="239" y="231"/>
                  </a:cubicBezTo>
                  <a:cubicBezTo>
                    <a:pt x="243" y="219"/>
                    <a:pt x="239" y="206"/>
                    <a:pt x="198" y="165"/>
                  </a:cubicBezTo>
                  <a:cubicBezTo>
                    <a:pt x="138" y="106"/>
                    <a:pt x="22" y="1"/>
                    <a:pt x="10" y="1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9" name="Google Shape;1576;p14"/>
            <p:cNvSpPr/>
            <p:nvPr/>
          </p:nvSpPr>
          <p:spPr bwMode="auto">
            <a:xfrm>
              <a:off x="2285825" y="4275275"/>
              <a:ext cx="5750" cy="5500"/>
            </a:xfrm>
            <a:custGeom>
              <a:avLst/>
              <a:gdLst>
                <a:gd name="T0" fmla="*/ 5 w 230"/>
                <a:gd name="T1" fmla="*/ 1 h 220"/>
                <a:gd name="T2" fmla="*/ 4 w 230"/>
                <a:gd name="T3" fmla="*/ 1 h 220"/>
                <a:gd name="T4" fmla="*/ 160 w 230"/>
                <a:gd name="T5" fmla="*/ 181 h 220"/>
                <a:gd name="T6" fmla="*/ 213 w 230"/>
                <a:gd name="T7" fmla="*/ 220 h 220"/>
                <a:gd name="T8" fmla="*/ 222 w 230"/>
                <a:gd name="T9" fmla="*/ 218 h 220"/>
                <a:gd name="T10" fmla="*/ 185 w 230"/>
                <a:gd name="T11" fmla="*/ 157 h 220"/>
                <a:gd name="T12" fmla="*/ 5 w 230"/>
                <a:gd name="T13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20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9"/>
                    <a:pt x="99" y="120"/>
                    <a:pt x="160" y="181"/>
                  </a:cubicBezTo>
                  <a:cubicBezTo>
                    <a:pt x="191" y="212"/>
                    <a:pt x="204" y="220"/>
                    <a:pt x="213" y="220"/>
                  </a:cubicBezTo>
                  <a:cubicBezTo>
                    <a:pt x="216" y="220"/>
                    <a:pt x="219" y="219"/>
                    <a:pt x="222" y="218"/>
                  </a:cubicBezTo>
                  <a:cubicBezTo>
                    <a:pt x="230" y="214"/>
                    <a:pt x="226" y="198"/>
                    <a:pt x="185" y="157"/>
                  </a:cubicBezTo>
                  <a:cubicBezTo>
                    <a:pt x="124" y="9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0" name="Google Shape;1577;p14"/>
            <p:cNvSpPr/>
            <p:nvPr/>
          </p:nvSpPr>
          <p:spPr bwMode="auto">
            <a:xfrm>
              <a:off x="2286225" y="4275575"/>
              <a:ext cx="5250" cy="5150"/>
            </a:xfrm>
            <a:custGeom>
              <a:avLst/>
              <a:gdLst>
                <a:gd name="T0" fmla="*/ 5 w 210"/>
                <a:gd name="T1" fmla="*/ 1 h 206"/>
                <a:gd name="T2" fmla="*/ 5 w 210"/>
                <a:gd name="T3" fmla="*/ 1 h 206"/>
                <a:gd name="T4" fmla="*/ 144 w 210"/>
                <a:gd name="T5" fmla="*/ 165 h 206"/>
                <a:gd name="T6" fmla="*/ 200 w 210"/>
                <a:gd name="T7" fmla="*/ 205 h 206"/>
                <a:gd name="T8" fmla="*/ 206 w 210"/>
                <a:gd name="T9" fmla="*/ 202 h 206"/>
                <a:gd name="T10" fmla="*/ 169 w 210"/>
                <a:gd name="T11" fmla="*/ 140 h 206"/>
                <a:gd name="T12" fmla="*/ 5 w 210"/>
                <a:gd name="T13" fmla="*/ 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2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7" y="112"/>
                    <a:pt x="144" y="165"/>
                  </a:cubicBezTo>
                  <a:cubicBezTo>
                    <a:pt x="174" y="195"/>
                    <a:pt x="191" y="205"/>
                    <a:pt x="200" y="205"/>
                  </a:cubicBezTo>
                  <a:cubicBezTo>
                    <a:pt x="203" y="205"/>
                    <a:pt x="205" y="204"/>
                    <a:pt x="206" y="202"/>
                  </a:cubicBezTo>
                  <a:cubicBezTo>
                    <a:pt x="210" y="190"/>
                    <a:pt x="210" y="181"/>
                    <a:pt x="169" y="140"/>
                  </a:cubicBezTo>
                  <a:cubicBezTo>
                    <a:pt x="113" y="84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1" name="Google Shape;1578;p14"/>
            <p:cNvSpPr/>
            <p:nvPr/>
          </p:nvSpPr>
          <p:spPr bwMode="auto">
            <a:xfrm>
              <a:off x="2286650" y="4275975"/>
              <a:ext cx="4825" cy="4700"/>
            </a:xfrm>
            <a:custGeom>
              <a:avLst/>
              <a:gdLst>
                <a:gd name="T0" fmla="*/ 5 w 193"/>
                <a:gd name="T1" fmla="*/ 1 h 188"/>
                <a:gd name="T2" fmla="*/ 4 w 193"/>
                <a:gd name="T3" fmla="*/ 1 h 188"/>
                <a:gd name="T4" fmla="*/ 131 w 193"/>
                <a:gd name="T5" fmla="*/ 149 h 188"/>
                <a:gd name="T6" fmla="*/ 183 w 193"/>
                <a:gd name="T7" fmla="*/ 188 h 188"/>
                <a:gd name="T8" fmla="*/ 189 w 193"/>
                <a:gd name="T9" fmla="*/ 186 h 188"/>
                <a:gd name="T10" fmla="*/ 152 w 193"/>
                <a:gd name="T11" fmla="*/ 129 h 188"/>
                <a:gd name="T12" fmla="*/ 5 w 193"/>
                <a:gd name="T13" fmla="*/ 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88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5"/>
                    <a:pt x="82" y="104"/>
                    <a:pt x="131" y="149"/>
                  </a:cubicBezTo>
                  <a:cubicBezTo>
                    <a:pt x="159" y="180"/>
                    <a:pt x="175" y="188"/>
                    <a:pt x="183" y="188"/>
                  </a:cubicBezTo>
                  <a:cubicBezTo>
                    <a:pt x="186" y="188"/>
                    <a:pt x="188" y="187"/>
                    <a:pt x="189" y="186"/>
                  </a:cubicBezTo>
                  <a:cubicBezTo>
                    <a:pt x="193" y="178"/>
                    <a:pt x="189" y="161"/>
                    <a:pt x="152" y="129"/>
                  </a:cubicBezTo>
                  <a:cubicBezTo>
                    <a:pt x="105" y="7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2" name="Google Shape;1579;p14"/>
            <p:cNvSpPr/>
            <p:nvPr/>
          </p:nvSpPr>
          <p:spPr bwMode="auto">
            <a:xfrm>
              <a:off x="2286950" y="4276300"/>
              <a:ext cx="4525" cy="4375"/>
            </a:xfrm>
            <a:custGeom>
              <a:avLst/>
              <a:gdLst>
                <a:gd name="T0" fmla="*/ 9 w 181"/>
                <a:gd name="T1" fmla="*/ 1 h 175"/>
                <a:gd name="T2" fmla="*/ 9 w 181"/>
                <a:gd name="T3" fmla="*/ 1 h 175"/>
                <a:gd name="T4" fmla="*/ 119 w 181"/>
                <a:gd name="T5" fmla="*/ 136 h 175"/>
                <a:gd name="T6" fmla="*/ 171 w 181"/>
                <a:gd name="T7" fmla="*/ 175 h 175"/>
                <a:gd name="T8" fmla="*/ 177 w 181"/>
                <a:gd name="T9" fmla="*/ 173 h 175"/>
                <a:gd name="T10" fmla="*/ 140 w 181"/>
                <a:gd name="T11" fmla="*/ 116 h 175"/>
                <a:gd name="T12" fmla="*/ 9 w 181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7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74" y="95"/>
                    <a:pt x="119" y="136"/>
                  </a:cubicBezTo>
                  <a:cubicBezTo>
                    <a:pt x="147" y="167"/>
                    <a:pt x="163" y="175"/>
                    <a:pt x="171" y="175"/>
                  </a:cubicBezTo>
                  <a:cubicBezTo>
                    <a:pt x="174" y="175"/>
                    <a:pt x="176" y="174"/>
                    <a:pt x="177" y="173"/>
                  </a:cubicBezTo>
                  <a:cubicBezTo>
                    <a:pt x="181" y="165"/>
                    <a:pt x="177" y="148"/>
                    <a:pt x="140" y="116"/>
                  </a:cubicBezTo>
                  <a:cubicBezTo>
                    <a:pt x="96" y="7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3" name="Google Shape;1580;p14"/>
            <p:cNvSpPr/>
            <p:nvPr/>
          </p:nvSpPr>
          <p:spPr bwMode="auto">
            <a:xfrm>
              <a:off x="2287350" y="4276700"/>
              <a:ext cx="4225" cy="4075"/>
            </a:xfrm>
            <a:custGeom>
              <a:avLst/>
              <a:gdLst>
                <a:gd name="T0" fmla="*/ 6 w 169"/>
                <a:gd name="T1" fmla="*/ 1 h 163"/>
                <a:gd name="T2" fmla="*/ 5 w 169"/>
                <a:gd name="T3" fmla="*/ 1 h 163"/>
                <a:gd name="T4" fmla="*/ 103 w 169"/>
                <a:gd name="T5" fmla="*/ 128 h 163"/>
                <a:gd name="T6" fmla="*/ 156 w 169"/>
                <a:gd name="T7" fmla="*/ 163 h 163"/>
                <a:gd name="T8" fmla="*/ 161 w 169"/>
                <a:gd name="T9" fmla="*/ 161 h 163"/>
                <a:gd name="T10" fmla="*/ 128 w 169"/>
                <a:gd name="T11" fmla="*/ 104 h 163"/>
                <a:gd name="T12" fmla="*/ 6 w 169"/>
                <a:gd name="T13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63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62" y="83"/>
                    <a:pt x="103" y="128"/>
                  </a:cubicBezTo>
                  <a:cubicBezTo>
                    <a:pt x="134" y="156"/>
                    <a:pt x="149" y="163"/>
                    <a:pt x="156" y="163"/>
                  </a:cubicBezTo>
                  <a:cubicBezTo>
                    <a:pt x="158" y="163"/>
                    <a:pt x="160" y="162"/>
                    <a:pt x="161" y="161"/>
                  </a:cubicBezTo>
                  <a:cubicBezTo>
                    <a:pt x="169" y="149"/>
                    <a:pt x="165" y="141"/>
                    <a:pt x="128" y="104"/>
                  </a:cubicBezTo>
                  <a:cubicBezTo>
                    <a:pt x="84" y="60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4" name="Google Shape;1581;p14"/>
            <p:cNvSpPr/>
            <p:nvPr/>
          </p:nvSpPr>
          <p:spPr bwMode="auto">
            <a:xfrm>
              <a:off x="2287775" y="4277125"/>
              <a:ext cx="3700" cy="3550"/>
            </a:xfrm>
            <a:custGeom>
              <a:avLst/>
              <a:gdLst>
                <a:gd name="T0" fmla="*/ 5 w 148"/>
                <a:gd name="T1" fmla="*/ 0 h 142"/>
                <a:gd name="T2" fmla="*/ 4 w 148"/>
                <a:gd name="T3" fmla="*/ 0 h 142"/>
                <a:gd name="T4" fmla="*/ 90 w 148"/>
                <a:gd name="T5" fmla="*/ 107 h 142"/>
                <a:gd name="T6" fmla="*/ 137 w 148"/>
                <a:gd name="T7" fmla="*/ 142 h 142"/>
                <a:gd name="T8" fmla="*/ 144 w 148"/>
                <a:gd name="T9" fmla="*/ 140 h 142"/>
                <a:gd name="T10" fmla="*/ 111 w 148"/>
                <a:gd name="T11" fmla="*/ 87 h 142"/>
                <a:gd name="T12" fmla="*/ 5 w 148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42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49" y="70"/>
                    <a:pt x="90" y="107"/>
                  </a:cubicBezTo>
                  <a:cubicBezTo>
                    <a:pt x="118" y="135"/>
                    <a:pt x="130" y="142"/>
                    <a:pt x="137" y="142"/>
                  </a:cubicBezTo>
                  <a:cubicBezTo>
                    <a:pt x="140" y="142"/>
                    <a:pt x="142" y="141"/>
                    <a:pt x="144" y="140"/>
                  </a:cubicBezTo>
                  <a:cubicBezTo>
                    <a:pt x="148" y="132"/>
                    <a:pt x="148" y="124"/>
                    <a:pt x="111" y="87"/>
                  </a:cubicBezTo>
                  <a:cubicBezTo>
                    <a:pt x="71" y="4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5" name="Google Shape;1582;p14"/>
            <p:cNvSpPr/>
            <p:nvPr/>
          </p:nvSpPr>
          <p:spPr bwMode="auto">
            <a:xfrm>
              <a:off x="2288175" y="4277500"/>
              <a:ext cx="3300" cy="3175"/>
            </a:xfrm>
            <a:custGeom>
              <a:avLst/>
              <a:gdLst>
                <a:gd name="T0" fmla="*/ 6 w 132"/>
                <a:gd name="T1" fmla="*/ 1 h 127"/>
                <a:gd name="T2" fmla="*/ 5 w 132"/>
                <a:gd name="T3" fmla="*/ 2 h 127"/>
                <a:gd name="T4" fmla="*/ 74 w 132"/>
                <a:gd name="T5" fmla="*/ 92 h 127"/>
                <a:gd name="T6" fmla="*/ 123 w 132"/>
                <a:gd name="T7" fmla="*/ 127 h 127"/>
                <a:gd name="T8" fmla="*/ 128 w 132"/>
                <a:gd name="T9" fmla="*/ 125 h 127"/>
                <a:gd name="T10" fmla="*/ 95 w 132"/>
                <a:gd name="T11" fmla="*/ 72 h 127"/>
                <a:gd name="T12" fmla="*/ 6 w 132"/>
                <a:gd name="T13" fmla="*/ 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27" extrusionOk="0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6"/>
                    <a:pt x="42" y="63"/>
                    <a:pt x="74" y="92"/>
                  </a:cubicBezTo>
                  <a:cubicBezTo>
                    <a:pt x="102" y="120"/>
                    <a:pt x="116" y="127"/>
                    <a:pt x="123" y="127"/>
                  </a:cubicBezTo>
                  <a:cubicBezTo>
                    <a:pt x="125" y="127"/>
                    <a:pt x="127" y="126"/>
                    <a:pt x="128" y="125"/>
                  </a:cubicBezTo>
                  <a:cubicBezTo>
                    <a:pt x="132" y="117"/>
                    <a:pt x="132" y="109"/>
                    <a:pt x="95" y="72"/>
                  </a:cubicBezTo>
                  <a:cubicBezTo>
                    <a:pt x="65" y="45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66" name="Google Shape;1584;p14"/>
          <p:cNvGrpSpPr/>
          <p:nvPr/>
        </p:nvGrpSpPr>
        <p:grpSpPr bwMode="auto">
          <a:xfrm flipH="1">
            <a:off x="0" y="31750"/>
            <a:ext cx="9191625" cy="6834188"/>
            <a:chOff x="5820575" y="792900"/>
            <a:chExt cx="1357625" cy="786925"/>
          </a:xfrm>
        </p:grpSpPr>
        <p:sp>
          <p:nvSpPr>
            <p:cNvPr id="667" name="Google Shape;1585;p14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8" name="Google Shape;1586;p14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9" name="Google Shape;1587;p14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0" name="Google Shape;1588;p14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71" name="Google Shape;1589;p14"/>
          <p:cNvGrpSpPr/>
          <p:nvPr/>
        </p:nvGrpSpPr>
        <p:grpSpPr bwMode="auto">
          <a:xfrm flipH="1">
            <a:off x="-33338" y="31750"/>
            <a:ext cx="9191626" cy="6834188"/>
            <a:chOff x="5820575" y="792900"/>
            <a:chExt cx="1357625" cy="786925"/>
          </a:xfrm>
        </p:grpSpPr>
        <p:sp>
          <p:nvSpPr>
            <p:cNvPr id="672" name="Google Shape;1590;p14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3" name="Google Shape;1591;p14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4" name="Google Shape;1592;p14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5" name="Google Shape;1593;p14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676" name="Google Shape;1596;p14"/>
          <p:cNvSpPr>
            <a:spLocks noChangeArrowheads="1"/>
          </p:cNvSpPr>
          <p:nvPr/>
        </p:nvSpPr>
        <p:spPr bwMode="auto">
          <a:xfrm>
            <a:off x="560388" y="727075"/>
            <a:ext cx="8004175" cy="5499100"/>
          </a:xfrm>
          <a:prstGeom prst="roundRect">
            <a:avLst>
              <a:gd name="adj" fmla="val 0"/>
            </a:avLst>
          </a:prstGeom>
          <a:solidFill>
            <a:srgbClr val="FFFFF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14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97" name="Google Shape;1597;p14"/>
          <p:cNvSpPr txBox="1">
            <a:spLocks noGrp="1"/>
          </p:cNvSpPr>
          <p:nvPr>
            <p:ph type="ctrTitle"/>
          </p:nvPr>
        </p:nvSpPr>
        <p:spPr>
          <a:xfrm>
            <a:off x="391150" y="2530251"/>
            <a:ext cx="8342700" cy="1893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6000"/>
              <a:buNone/>
              <a:defRPr sz="6000">
                <a:solidFill>
                  <a:srgbClr val="753E9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7" name="Google Shape;1583;p14"/>
          <p:cNvSpPr txBox="1">
            <a:spLocks noGrp="1"/>
          </p:cNvSpPr>
          <p:nvPr>
            <p:ph type="sldNum" idx="10"/>
          </p:nvPr>
        </p:nvSpPr>
        <p:spPr>
          <a:noFill/>
        </p:spPr>
        <p:txBody>
          <a:bodyPr spcFirstLastPara="1">
            <a:noAutofit/>
          </a:bodyPr>
          <a:lstStyle>
            <a:lvl1pPr lvl="0" rt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defRPr/>
            </a:pPr>
            <a:fld id="{969B101D-885E-4B16-B47D-819F24B515F8}" type="slidenum">
              <a:rPr lang="en-US"/>
            </a:fld>
            <a:endParaRPr lang="en-US"/>
          </a:p>
        </p:txBody>
      </p:sp>
      <p:sp>
        <p:nvSpPr>
          <p:cNvPr id="678" name="Google Shape;1594;p14"/>
          <p:cNvSpPr txBox="1">
            <a:spLocks noGrp="1"/>
          </p:cNvSpPr>
          <p:nvPr>
            <p:ph type="sldNum" idx="11"/>
          </p:nvPr>
        </p:nvSpPr>
        <p:spPr>
          <a:noFill/>
        </p:spPr>
        <p:txBody>
          <a:bodyPr spcFirstLastPara="1">
            <a:noAutofit/>
          </a:bodyPr>
          <a:lstStyle>
            <a:lvl1pPr lvl="0" rt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defRPr/>
            </a:pPr>
            <a:fld id="{935B54AC-06AA-4A2C-AE17-154E80FD2DAC}" type="slidenum">
              <a:rPr lang="en-US"/>
            </a:fld>
            <a:endParaRPr lang="en-US"/>
          </a:p>
        </p:txBody>
      </p:sp>
      <p:sp>
        <p:nvSpPr>
          <p:cNvPr id="679" name="Google Shape;1595;p14"/>
          <p:cNvSpPr txBox="1">
            <a:spLocks noGrp="1"/>
          </p:cNvSpPr>
          <p:nvPr>
            <p:ph type="sldNum" idx="12"/>
          </p:nvPr>
        </p:nvSpPr>
        <p:spPr>
          <a:noFill/>
        </p:spPr>
        <p:txBody>
          <a:bodyPr spcFirstLastPara="1">
            <a:noAutofit/>
          </a:bodyPr>
          <a:lstStyle>
            <a:lvl1pPr lvl="0" rt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defRPr/>
            </a:pPr>
            <a:fld id="{7564290A-5AA2-4FBE-B41A-4103DA78CD4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1">
  <p:cSld name="TITTLE 1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99;p15"/>
          <p:cNvSpPr/>
          <p:nvPr/>
        </p:nvSpPr>
        <p:spPr bwMode="auto">
          <a:xfrm>
            <a:off x="5246688" y="3119438"/>
            <a:ext cx="3968750" cy="3848100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cxnSp>
        <p:nvCxnSpPr>
          <p:cNvPr id="4" name="Google Shape;1601;p15"/>
          <p:cNvCxnSpPr>
            <a:cxnSpLocks noChangeShapeType="1"/>
          </p:cNvCxnSpPr>
          <p:nvPr/>
        </p:nvCxnSpPr>
        <p:spPr bwMode="auto">
          <a:xfrm>
            <a:off x="6005513" y="-133350"/>
            <a:ext cx="0" cy="573088"/>
          </a:xfrm>
          <a:prstGeom prst="straightConnector1">
            <a:avLst/>
          </a:prstGeom>
          <a:noFill/>
          <a:ln w="28575">
            <a:solidFill>
              <a:srgbClr val="0F0F4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Google Shape;1602;p15"/>
          <p:cNvCxnSpPr>
            <a:cxnSpLocks noChangeShapeType="1"/>
          </p:cNvCxnSpPr>
          <p:nvPr/>
        </p:nvCxnSpPr>
        <p:spPr bwMode="auto">
          <a:xfrm>
            <a:off x="2989263" y="439738"/>
            <a:ext cx="6032500" cy="0"/>
          </a:xfrm>
          <a:prstGeom prst="straightConnector1">
            <a:avLst/>
          </a:prstGeom>
          <a:noFill/>
          <a:ln w="28575">
            <a:solidFill>
              <a:srgbClr val="0F0F4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1603;p15"/>
          <p:cNvSpPr/>
          <p:nvPr/>
        </p:nvSpPr>
        <p:spPr bwMode="auto">
          <a:xfrm rot="10800000">
            <a:off x="-42863" y="-25400"/>
            <a:ext cx="3967163" cy="3846513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pic>
        <p:nvPicPr>
          <p:cNvPr id="7" name="Google Shape;1604;p1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228600"/>
            <a:ext cx="92519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0" name="Google Shape;1600;p15"/>
          <p:cNvSpPr txBox="1">
            <a:spLocks noGrp="1"/>
          </p:cNvSpPr>
          <p:nvPr>
            <p:ph type="title"/>
          </p:nvPr>
        </p:nvSpPr>
        <p:spPr>
          <a:xfrm>
            <a:off x="3300150" y="440200"/>
            <a:ext cx="5410200" cy="652000"/>
          </a:xfrm>
          <a:prstGeom prst="rect">
            <a:avLst/>
          </a:prstGeom>
          <a:ln>
            <a:noFill/>
          </a:ln>
        </p:spPr>
        <p:txBody>
          <a:bodyPr spcFirstLastPara="1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UBTITLE">
  <p:cSld name="BIG NUMBER &amp; SUBTITLE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06;p16"/>
          <p:cNvSpPr/>
          <p:nvPr/>
        </p:nvSpPr>
        <p:spPr>
          <a:xfrm flipH="1">
            <a:off x="-53461" y="-18899"/>
            <a:ext cx="9265825" cy="6887057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" name="Google Shape;1607;p16"/>
          <p:cNvGrpSpPr/>
          <p:nvPr/>
        </p:nvGrpSpPr>
        <p:grpSpPr bwMode="auto">
          <a:xfrm flipH="1">
            <a:off x="-53975" y="-19050"/>
            <a:ext cx="9251950" cy="6886575"/>
            <a:chOff x="3655900" y="1642950"/>
            <a:chExt cx="1299175" cy="751250"/>
          </a:xfrm>
        </p:grpSpPr>
        <p:sp>
          <p:nvSpPr>
            <p:cNvPr id="6" name="Google Shape;1608;p16"/>
            <p:cNvSpPr/>
            <p:nvPr/>
          </p:nvSpPr>
          <p:spPr bwMode="auto">
            <a:xfrm>
              <a:off x="3655900" y="1891900"/>
              <a:ext cx="1299075" cy="436175"/>
            </a:xfrm>
            <a:custGeom>
              <a:avLst/>
              <a:gdLst>
                <a:gd name="T0" fmla="*/ 22612 w 51963"/>
                <a:gd name="T1" fmla="*/ 0 h 17447"/>
                <a:gd name="T2" fmla="*/ 17875 w 51963"/>
                <a:gd name="T3" fmla="*/ 1020 h 17447"/>
                <a:gd name="T4" fmla="*/ 15354 w 51963"/>
                <a:gd name="T5" fmla="*/ 1455 h 17447"/>
                <a:gd name="T6" fmla="*/ 7427 w 51963"/>
                <a:gd name="T7" fmla="*/ 224 h 17447"/>
                <a:gd name="T8" fmla="*/ 5155 w 51963"/>
                <a:gd name="T9" fmla="*/ 4 h 17447"/>
                <a:gd name="T10" fmla="*/ 1 w 51963"/>
                <a:gd name="T11" fmla="*/ 999 h 17447"/>
                <a:gd name="T12" fmla="*/ 1 w 51963"/>
                <a:gd name="T13" fmla="*/ 16134 h 17447"/>
                <a:gd name="T14" fmla="*/ 11031 w 51963"/>
                <a:gd name="T15" fmla="*/ 12042 h 17447"/>
                <a:gd name="T16" fmla="*/ 19654 w 51963"/>
                <a:gd name="T17" fmla="*/ 7386 h 17447"/>
                <a:gd name="T18" fmla="*/ 23362 w 51963"/>
                <a:gd name="T19" fmla="*/ 8192 h 17447"/>
                <a:gd name="T20" fmla="*/ 26784 w 51963"/>
                <a:gd name="T21" fmla="*/ 8887 h 17447"/>
                <a:gd name="T22" fmla="*/ 30082 w 51963"/>
                <a:gd name="T23" fmla="*/ 7921 h 17447"/>
                <a:gd name="T24" fmla="*/ 33097 w 51963"/>
                <a:gd name="T25" fmla="*/ 7145 h 17447"/>
                <a:gd name="T26" fmla="*/ 35762 w 51963"/>
                <a:gd name="T27" fmla="*/ 8864 h 17447"/>
                <a:gd name="T28" fmla="*/ 40334 w 51963"/>
                <a:gd name="T29" fmla="*/ 15043 h 17447"/>
                <a:gd name="T30" fmla="*/ 46691 w 51963"/>
                <a:gd name="T31" fmla="*/ 17446 h 17447"/>
                <a:gd name="T32" fmla="*/ 48859 w 51963"/>
                <a:gd name="T33" fmla="*/ 17237 h 17447"/>
                <a:gd name="T34" fmla="*/ 50877 w 51963"/>
                <a:gd name="T35" fmla="*/ 17021 h 17447"/>
                <a:gd name="T36" fmla="*/ 51963 w 51963"/>
                <a:gd name="T37" fmla="*/ 17127 h 17447"/>
                <a:gd name="T38" fmla="*/ 51963 w 51963"/>
                <a:gd name="T39" fmla="*/ 4620 h 17447"/>
                <a:gd name="T40" fmla="*/ 47115 w 51963"/>
                <a:gd name="T41" fmla="*/ 5759 h 17447"/>
                <a:gd name="T42" fmla="*/ 44598 w 51963"/>
                <a:gd name="T43" fmla="*/ 5276 h 17447"/>
                <a:gd name="T44" fmla="*/ 39969 w 51963"/>
                <a:gd name="T45" fmla="*/ 4209 h 17447"/>
                <a:gd name="T46" fmla="*/ 38435 w 51963"/>
                <a:gd name="T47" fmla="*/ 4386 h 17447"/>
                <a:gd name="T48" fmla="*/ 35490 w 51963"/>
                <a:gd name="T49" fmla="*/ 4903 h 17447"/>
                <a:gd name="T50" fmla="*/ 31161 w 51963"/>
                <a:gd name="T51" fmla="*/ 3394 h 17447"/>
                <a:gd name="T52" fmla="*/ 23575 w 51963"/>
                <a:gd name="T53" fmla="*/ 40 h 17447"/>
                <a:gd name="T54" fmla="*/ 22612 w 51963"/>
                <a:gd name="T55" fmla="*/ 0 h 17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609;p16"/>
            <p:cNvSpPr/>
            <p:nvPr/>
          </p:nvSpPr>
          <p:spPr bwMode="auto">
            <a:xfrm>
              <a:off x="4039825" y="1642950"/>
              <a:ext cx="915250" cy="258475"/>
            </a:xfrm>
            <a:custGeom>
              <a:avLst/>
              <a:gdLst>
                <a:gd name="T0" fmla="*/ 0 w 36610"/>
                <a:gd name="T1" fmla="*/ 1 h 10339"/>
                <a:gd name="T2" fmla="*/ 410 w 36610"/>
                <a:gd name="T3" fmla="*/ 628 h 10339"/>
                <a:gd name="T4" fmla="*/ 4954 w 36610"/>
                <a:gd name="T5" fmla="*/ 3330 h 10339"/>
                <a:gd name="T6" fmla="*/ 7078 w 36610"/>
                <a:gd name="T7" fmla="*/ 4536 h 10339"/>
                <a:gd name="T8" fmla="*/ 10189 w 36610"/>
                <a:gd name="T9" fmla="*/ 6335 h 10339"/>
                <a:gd name="T10" fmla="*/ 11515 w 36610"/>
                <a:gd name="T11" fmla="*/ 6160 h 10339"/>
                <a:gd name="T12" fmla="*/ 12595 w 36610"/>
                <a:gd name="T13" fmla="*/ 6036 h 10339"/>
                <a:gd name="T14" fmla="*/ 18047 w 36610"/>
                <a:gd name="T15" fmla="*/ 7820 h 10339"/>
                <a:gd name="T16" fmla="*/ 26041 w 36610"/>
                <a:gd name="T17" fmla="*/ 10339 h 10339"/>
                <a:gd name="T18" fmla="*/ 29549 w 36610"/>
                <a:gd name="T19" fmla="*/ 9657 h 10339"/>
                <a:gd name="T20" fmla="*/ 36610 w 36610"/>
                <a:gd name="T21" fmla="*/ 5282 h 10339"/>
                <a:gd name="T22" fmla="*/ 36610 w 36610"/>
                <a:gd name="T23" fmla="*/ 1 h 10339"/>
                <a:gd name="T24" fmla="*/ 29340 w 36610"/>
                <a:gd name="T25" fmla="*/ 1 h 10339"/>
                <a:gd name="T26" fmla="*/ 23804 w 36610"/>
                <a:gd name="T27" fmla="*/ 2531 h 10339"/>
                <a:gd name="T28" fmla="*/ 17290 w 36610"/>
                <a:gd name="T29" fmla="*/ 4743 h 10339"/>
                <a:gd name="T30" fmla="*/ 14037 w 36610"/>
                <a:gd name="T31" fmla="*/ 3917 h 10339"/>
                <a:gd name="T32" fmla="*/ 11936 w 36610"/>
                <a:gd name="T33" fmla="*/ 3321 h 10339"/>
                <a:gd name="T34" fmla="*/ 10190 w 36610"/>
                <a:gd name="T35" fmla="*/ 3527 h 10339"/>
                <a:gd name="T36" fmla="*/ 9708 w 36610"/>
                <a:gd name="T37" fmla="*/ 3579 h 10339"/>
                <a:gd name="T38" fmla="*/ 5696 w 36610"/>
                <a:gd name="T39" fmla="*/ 1 h 10339"/>
                <a:gd name="T40" fmla="*/ 0 w 36610"/>
                <a:gd name="T41" fmla="*/ 1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10;p16"/>
            <p:cNvSpPr/>
            <p:nvPr/>
          </p:nvSpPr>
          <p:spPr bwMode="auto">
            <a:xfrm>
              <a:off x="3742950" y="2287000"/>
              <a:ext cx="725400" cy="107200"/>
            </a:xfrm>
            <a:custGeom>
              <a:avLst/>
              <a:gdLst>
                <a:gd name="T0" fmla="*/ 10237 w 29016"/>
                <a:gd name="T1" fmla="*/ 0 h 4288"/>
                <a:gd name="T2" fmla="*/ 5987 w 29016"/>
                <a:gd name="T3" fmla="*/ 1962 h 4288"/>
                <a:gd name="T4" fmla="*/ 2981 w 29016"/>
                <a:gd name="T5" fmla="*/ 3127 h 4288"/>
                <a:gd name="T6" fmla="*/ 0 w 29016"/>
                <a:gd name="T7" fmla="*/ 4287 h 4288"/>
                <a:gd name="T8" fmla="*/ 29016 w 29016"/>
                <a:gd name="T9" fmla="*/ 4287 h 4288"/>
                <a:gd name="T10" fmla="*/ 26494 w 29016"/>
                <a:gd name="T11" fmla="*/ 2516 h 4288"/>
                <a:gd name="T12" fmla="*/ 22167 w 29016"/>
                <a:gd name="T13" fmla="*/ 626 h 4288"/>
                <a:gd name="T14" fmla="*/ 19392 w 29016"/>
                <a:gd name="T15" fmla="*/ 1101 h 4288"/>
                <a:gd name="T16" fmla="*/ 17468 w 29016"/>
                <a:gd name="T17" fmla="*/ 1403 h 4288"/>
                <a:gd name="T18" fmla="*/ 14578 w 29016"/>
                <a:gd name="T19" fmla="*/ 839 h 4288"/>
                <a:gd name="T20" fmla="*/ 10237 w 29016"/>
                <a:gd name="T21" fmla="*/ 0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9" name="Google Shape;1611;p16"/>
          <p:cNvGrpSpPr/>
          <p:nvPr/>
        </p:nvGrpSpPr>
        <p:grpSpPr bwMode="auto">
          <a:xfrm flipH="1">
            <a:off x="0" y="31750"/>
            <a:ext cx="9191625" cy="6834188"/>
            <a:chOff x="5820575" y="792900"/>
            <a:chExt cx="1357625" cy="786925"/>
          </a:xfrm>
        </p:grpSpPr>
        <p:sp>
          <p:nvSpPr>
            <p:cNvPr id="10" name="Google Shape;1612;p16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613;p16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614;p16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615;p16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4" name="Google Shape;1616;p16"/>
          <p:cNvGrpSpPr/>
          <p:nvPr/>
        </p:nvGrpSpPr>
        <p:grpSpPr bwMode="auto">
          <a:xfrm flipH="1">
            <a:off x="-33338" y="31750"/>
            <a:ext cx="9191626" cy="6834188"/>
            <a:chOff x="5820575" y="792900"/>
            <a:chExt cx="1357625" cy="786925"/>
          </a:xfrm>
        </p:grpSpPr>
        <p:sp>
          <p:nvSpPr>
            <p:cNvPr id="15" name="Google Shape;1617;p16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618;p16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619;p16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620;p16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9" name="Google Shape;1621;p16"/>
          <p:cNvGrpSpPr/>
          <p:nvPr/>
        </p:nvGrpSpPr>
        <p:grpSpPr bwMode="auto">
          <a:xfrm>
            <a:off x="-93663" y="866775"/>
            <a:ext cx="9329738" cy="5791200"/>
            <a:chOff x="1415075" y="3850050"/>
            <a:chExt cx="1195325" cy="500900"/>
          </a:xfrm>
        </p:grpSpPr>
        <p:sp>
          <p:nvSpPr>
            <p:cNvPr id="20" name="Google Shape;1622;p16"/>
            <p:cNvSpPr/>
            <p:nvPr/>
          </p:nvSpPr>
          <p:spPr bwMode="auto">
            <a:xfrm>
              <a:off x="2602375" y="3931750"/>
              <a:ext cx="5350" cy="5375"/>
            </a:xfrm>
            <a:custGeom>
              <a:avLst/>
              <a:gdLst>
                <a:gd name="T0" fmla="*/ 107 w 214"/>
                <a:gd name="T1" fmla="*/ 1 h 215"/>
                <a:gd name="T2" fmla="*/ 1 w 214"/>
                <a:gd name="T3" fmla="*/ 107 h 215"/>
                <a:gd name="T4" fmla="*/ 107 w 214"/>
                <a:gd name="T5" fmla="*/ 214 h 215"/>
                <a:gd name="T6" fmla="*/ 214 w 214"/>
                <a:gd name="T7" fmla="*/ 107 h 215"/>
                <a:gd name="T8" fmla="*/ 107 w 214"/>
                <a:gd name="T9" fmla="*/ 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5" extrusionOk="0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623;p16"/>
            <p:cNvSpPr/>
            <p:nvPr/>
          </p:nvSpPr>
          <p:spPr bwMode="auto">
            <a:xfrm>
              <a:off x="2557075" y="3976875"/>
              <a:ext cx="5450" cy="5350"/>
            </a:xfrm>
            <a:custGeom>
              <a:avLst/>
              <a:gdLst>
                <a:gd name="T0" fmla="*/ 111 w 218"/>
                <a:gd name="T1" fmla="*/ 0 h 214"/>
                <a:gd name="T2" fmla="*/ 0 w 218"/>
                <a:gd name="T3" fmla="*/ 107 h 214"/>
                <a:gd name="T4" fmla="*/ 111 w 218"/>
                <a:gd name="T5" fmla="*/ 213 h 214"/>
                <a:gd name="T6" fmla="*/ 218 w 218"/>
                <a:gd name="T7" fmla="*/ 107 h 214"/>
                <a:gd name="T8" fmla="*/ 111 w 218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4" extrusionOk="0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624;p16"/>
            <p:cNvSpPr/>
            <p:nvPr/>
          </p:nvSpPr>
          <p:spPr bwMode="auto">
            <a:xfrm>
              <a:off x="2528875" y="3906225"/>
              <a:ext cx="6700" cy="6700"/>
            </a:xfrm>
            <a:custGeom>
              <a:avLst/>
              <a:gdLst>
                <a:gd name="T0" fmla="*/ 136 w 268"/>
                <a:gd name="T1" fmla="*/ 1 h 268"/>
                <a:gd name="T2" fmla="*/ 1 w 268"/>
                <a:gd name="T3" fmla="*/ 136 h 268"/>
                <a:gd name="T4" fmla="*/ 136 w 268"/>
                <a:gd name="T5" fmla="*/ 267 h 268"/>
                <a:gd name="T6" fmla="*/ 267 w 268"/>
                <a:gd name="T7" fmla="*/ 136 h 268"/>
                <a:gd name="T8" fmla="*/ 136 w 268"/>
                <a:gd name="T9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625;p16"/>
            <p:cNvSpPr/>
            <p:nvPr/>
          </p:nvSpPr>
          <p:spPr bwMode="auto">
            <a:xfrm>
              <a:off x="2512275" y="3956775"/>
              <a:ext cx="1550" cy="1550"/>
            </a:xfrm>
            <a:custGeom>
              <a:avLst/>
              <a:gdLst>
                <a:gd name="T0" fmla="*/ 29 w 62"/>
                <a:gd name="T1" fmla="*/ 0 h 62"/>
                <a:gd name="T2" fmla="*/ 0 w 62"/>
                <a:gd name="T3" fmla="*/ 29 h 62"/>
                <a:gd name="T4" fmla="*/ 29 w 62"/>
                <a:gd name="T5" fmla="*/ 62 h 62"/>
                <a:gd name="T6" fmla="*/ 62 w 62"/>
                <a:gd name="T7" fmla="*/ 29 h 62"/>
                <a:gd name="T8" fmla="*/ 29 w 62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 extrusionOk="0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626;p16"/>
            <p:cNvSpPr/>
            <p:nvPr/>
          </p:nvSpPr>
          <p:spPr bwMode="auto">
            <a:xfrm>
              <a:off x="2432825" y="3953400"/>
              <a:ext cx="6675" cy="6675"/>
            </a:xfrm>
            <a:custGeom>
              <a:avLst/>
              <a:gdLst>
                <a:gd name="T0" fmla="*/ 132 w 267"/>
                <a:gd name="T1" fmla="*/ 0 h 267"/>
                <a:gd name="T2" fmla="*/ 0 w 267"/>
                <a:gd name="T3" fmla="*/ 135 h 267"/>
                <a:gd name="T4" fmla="*/ 132 w 267"/>
                <a:gd name="T5" fmla="*/ 267 h 267"/>
                <a:gd name="T6" fmla="*/ 267 w 267"/>
                <a:gd name="T7" fmla="*/ 135 h 267"/>
                <a:gd name="T8" fmla="*/ 132 w 267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7" extrusionOk="0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627;p16"/>
            <p:cNvSpPr/>
            <p:nvPr/>
          </p:nvSpPr>
          <p:spPr bwMode="auto">
            <a:xfrm>
              <a:off x="2365575" y="3988650"/>
              <a:ext cx="2075" cy="2075"/>
            </a:xfrm>
            <a:custGeom>
              <a:avLst/>
              <a:gdLst>
                <a:gd name="T0" fmla="*/ 41 w 83"/>
                <a:gd name="T1" fmla="*/ 1 h 83"/>
                <a:gd name="T2" fmla="*/ 0 w 83"/>
                <a:gd name="T3" fmla="*/ 42 h 83"/>
                <a:gd name="T4" fmla="*/ 41 w 83"/>
                <a:gd name="T5" fmla="*/ 83 h 83"/>
                <a:gd name="T6" fmla="*/ 82 w 83"/>
                <a:gd name="T7" fmla="*/ 42 h 83"/>
                <a:gd name="T8" fmla="*/ 41 w 83"/>
                <a:gd name="T9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 extrusionOk="0">
                  <a:moveTo>
                    <a:pt x="41" y="1"/>
                  </a:moveTo>
                  <a:cubicBezTo>
                    <a:pt x="21" y="1"/>
                    <a:pt x="0" y="21"/>
                    <a:pt x="0" y="42"/>
                  </a:cubicBezTo>
                  <a:cubicBezTo>
                    <a:pt x="0" y="62"/>
                    <a:pt x="21" y="83"/>
                    <a:pt x="41" y="83"/>
                  </a:cubicBezTo>
                  <a:cubicBezTo>
                    <a:pt x="62" y="83"/>
                    <a:pt x="82" y="62"/>
                    <a:pt x="82" y="42"/>
                  </a:cubicBezTo>
                  <a:cubicBezTo>
                    <a:pt x="82" y="17"/>
                    <a:pt x="66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628;p16"/>
            <p:cNvSpPr/>
            <p:nvPr/>
          </p:nvSpPr>
          <p:spPr bwMode="auto">
            <a:xfrm>
              <a:off x="2478025" y="4010700"/>
              <a:ext cx="4650" cy="4625"/>
            </a:xfrm>
            <a:custGeom>
              <a:avLst/>
              <a:gdLst>
                <a:gd name="T0" fmla="*/ 95 w 186"/>
                <a:gd name="T1" fmla="*/ 0 h 185"/>
                <a:gd name="T2" fmla="*/ 1 w 186"/>
                <a:gd name="T3" fmla="*/ 95 h 185"/>
                <a:gd name="T4" fmla="*/ 95 w 186"/>
                <a:gd name="T5" fmla="*/ 185 h 185"/>
                <a:gd name="T6" fmla="*/ 185 w 186"/>
                <a:gd name="T7" fmla="*/ 95 h 185"/>
                <a:gd name="T8" fmla="*/ 95 w 186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5" extrusionOk="0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629;p16"/>
            <p:cNvSpPr/>
            <p:nvPr/>
          </p:nvSpPr>
          <p:spPr bwMode="auto">
            <a:xfrm>
              <a:off x="2464700" y="4020525"/>
              <a:ext cx="7500" cy="7525"/>
            </a:xfrm>
            <a:custGeom>
              <a:avLst/>
              <a:gdLst>
                <a:gd name="T0" fmla="*/ 148 w 300"/>
                <a:gd name="T1" fmla="*/ 1 h 301"/>
                <a:gd name="T2" fmla="*/ 1 w 300"/>
                <a:gd name="T3" fmla="*/ 153 h 301"/>
                <a:gd name="T4" fmla="*/ 148 w 300"/>
                <a:gd name="T5" fmla="*/ 300 h 301"/>
                <a:gd name="T6" fmla="*/ 300 w 300"/>
                <a:gd name="T7" fmla="*/ 153 h 301"/>
                <a:gd name="T8" fmla="*/ 148 w 300"/>
                <a:gd name="T9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01" extrusionOk="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630;p16"/>
            <p:cNvSpPr/>
            <p:nvPr/>
          </p:nvSpPr>
          <p:spPr bwMode="auto">
            <a:xfrm>
              <a:off x="2546100" y="4066050"/>
              <a:ext cx="4125" cy="4125"/>
            </a:xfrm>
            <a:custGeom>
              <a:avLst/>
              <a:gdLst>
                <a:gd name="T0" fmla="*/ 82 w 165"/>
                <a:gd name="T1" fmla="*/ 1 h 165"/>
                <a:gd name="T2" fmla="*/ 0 w 165"/>
                <a:gd name="T3" fmla="*/ 83 h 165"/>
                <a:gd name="T4" fmla="*/ 82 w 165"/>
                <a:gd name="T5" fmla="*/ 165 h 165"/>
                <a:gd name="T6" fmla="*/ 165 w 165"/>
                <a:gd name="T7" fmla="*/ 83 h 165"/>
                <a:gd name="T8" fmla="*/ 82 w 165"/>
                <a:gd name="T9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631;p16"/>
            <p:cNvSpPr/>
            <p:nvPr/>
          </p:nvSpPr>
          <p:spPr bwMode="auto">
            <a:xfrm>
              <a:off x="2446550" y="4054875"/>
              <a:ext cx="3325" cy="3400"/>
            </a:xfrm>
            <a:custGeom>
              <a:avLst/>
              <a:gdLst>
                <a:gd name="T0" fmla="*/ 66 w 133"/>
                <a:gd name="T1" fmla="*/ 1 h 136"/>
                <a:gd name="T2" fmla="*/ 1 w 133"/>
                <a:gd name="T3" fmla="*/ 70 h 136"/>
                <a:gd name="T4" fmla="*/ 66 w 133"/>
                <a:gd name="T5" fmla="*/ 136 h 136"/>
                <a:gd name="T6" fmla="*/ 132 w 133"/>
                <a:gd name="T7" fmla="*/ 70 h 136"/>
                <a:gd name="T8" fmla="*/ 66 w 133"/>
                <a:gd name="T9" fmla="*/ 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6" extrusionOk="0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632;p16"/>
            <p:cNvSpPr/>
            <p:nvPr/>
          </p:nvSpPr>
          <p:spPr bwMode="auto">
            <a:xfrm>
              <a:off x="2407700" y="4061550"/>
              <a:ext cx="7925" cy="8000"/>
            </a:xfrm>
            <a:custGeom>
              <a:avLst/>
              <a:gdLst>
                <a:gd name="T0" fmla="*/ 161 w 317"/>
                <a:gd name="T1" fmla="*/ 0 h 320"/>
                <a:gd name="T2" fmla="*/ 1 w 317"/>
                <a:gd name="T3" fmla="*/ 160 h 320"/>
                <a:gd name="T4" fmla="*/ 161 w 317"/>
                <a:gd name="T5" fmla="*/ 320 h 320"/>
                <a:gd name="T6" fmla="*/ 317 w 317"/>
                <a:gd name="T7" fmla="*/ 160 h 320"/>
                <a:gd name="T8" fmla="*/ 161 w 31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320" extrusionOk="0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633;p16"/>
            <p:cNvSpPr/>
            <p:nvPr/>
          </p:nvSpPr>
          <p:spPr bwMode="auto">
            <a:xfrm>
              <a:off x="2376125" y="4034775"/>
              <a:ext cx="3625" cy="3625"/>
            </a:xfrm>
            <a:custGeom>
              <a:avLst/>
              <a:gdLst>
                <a:gd name="T0" fmla="*/ 80 w 145"/>
                <a:gd name="T1" fmla="*/ 1 h 145"/>
                <a:gd name="T2" fmla="*/ 75 w 145"/>
                <a:gd name="T3" fmla="*/ 1 h 145"/>
                <a:gd name="T4" fmla="*/ 1 w 145"/>
                <a:gd name="T5" fmla="*/ 75 h 145"/>
                <a:gd name="T6" fmla="*/ 75 w 145"/>
                <a:gd name="T7" fmla="*/ 144 h 145"/>
                <a:gd name="T8" fmla="*/ 144 w 145"/>
                <a:gd name="T9" fmla="*/ 75 h 145"/>
                <a:gd name="T10" fmla="*/ 80 w 145"/>
                <a:gd name="T11" fmla="*/ 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45" extrusionOk="0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34;p16"/>
            <p:cNvSpPr/>
            <p:nvPr/>
          </p:nvSpPr>
          <p:spPr bwMode="auto">
            <a:xfrm>
              <a:off x="2354000" y="4064925"/>
              <a:ext cx="1050" cy="10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1 h 42"/>
                <a:gd name="T6" fmla="*/ 41 w 42"/>
                <a:gd name="T7" fmla="*/ 21 h 42"/>
                <a:gd name="T8" fmla="*/ 21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 extrusionOk="0">
                  <a:moveTo>
                    <a:pt x="21" y="0"/>
                  </a:moveTo>
                  <a:cubicBezTo>
                    <a:pt x="12" y="0"/>
                    <a:pt x="0" y="9"/>
                    <a:pt x="0" y="21"/>
                  </a:cubicBezTo>
                  <a:cubicBezTo>
                    <a:pt x="0" y="29"/>
                    <a:pt x="12" y="41"/>
                    <a:pt x="21" y="41"/>
                  </a:cubicBezTo>
                  <a:cubicBezTo>
                    <a:pt x="33" y="41"/>
                    <a:pt x="41" y="29"/>
                    <a:pt x="41" y="21"/>
                  </a:cubicBezTo>
                  <a:cubicBezTo>
                    <a:pt x="41" y="9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35;p16"/>
            <p:cNvSpPr/>
            <p:nvPr/>
          </p:nvSpPr>
          <p:spPr bwMode="auto">
            <a:xfrm>
              <a:off x="2339525" y="4041550"/>
              <a:ext cx="1575" cy="1550"/>
            </a:xfrm>
            <a:custGeom>
              <a:avLst/>
              <a:gdLst>
                <a:gd name="T0" fmla="*/ 30 w 63"/>
                <a:gd name="T1" fmla="*/ 1 h 62"/>
                <a:gd name="T2" fmla="*/ 1 w 63"/>
                <a:gd name="T3" fmla="*/ 33 h 62"/>
                <a:gd name="T4" fmla="*/ 30 w 63"/>
                <a:gd name="T5" fmla="*/ 62 h 62"/>
                <a:gd name="T6" fmla="*/ 62 w 63"/>
                <a:gd name="T7" fmla="*/ 33 h 62"/>
                <a:gd name="T8" fmla="*/ 30 w 63"/>
                <a:gd name="T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 extrusionOk="0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36;p16"/>
            <p:cNvSpPr/>
            <p:nvPr/>
          </p:nvSpPr>
          <p:spPr bwMode="auto">
            <a:xfrm>
              <a:off x="2277525" y="4113525"/>
              <a:ext cx="3600" cy="3600"/>
            </a:xfrm>
            <a:custGeom>
              <a:avLst/>
              <a:gdLst>
                <a:gd name="T0" fmla="*/ 70 w 144"/>
                <a:gd name="T1" fmla="*/ 0 h 144"/>
                <a:gd name="T2" fmla="*/ 0 w 144"/>
                <a:gd name="T3" fmla="*/ 70 h 144"/>
                <a:gd name="T4" fmla="*/ 70 w 144"/>
                <a:gd name="T5" fmla="*/ 144 h 144"/>
                <a:gd name="T6" fmla="*/ 144 w 144"/>
                <a:gd name="T7" fmla="*/ 70 h 144"/>
                <a:gd name="T8" fmla="*/ 70 w 14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 extrusionOk="0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7;p16"/>
            <p:cNvSpPr/>
            <p:nvPr/>
          </p:nvSpPr>
          <p:spPr bwMode="auto">
            <a:xfrm>
              <a:off x="2287450" y="4024750"/>
              <a:ext cx="7725" cy="7700"/>
            </a:xfrm>
            <a:custGeom>
              <a:avLst/>
              <a:gdLst>
                <a:gd name="T0" fmla="*/ 157 w 309"/>
                <a:gd name="T1" fmla="*/ 0 h 308"/>
                <a:gd name="T2" fmla="*/ 1 w 309"/>
                <a:gd name="T3" fmla="*/ 156 h 308"/>
                <a:gd name="T4" fmla="*/ 157 w 309"/>
                <a:gd name="T5" fmla="*/ 308 h 308"/>
                <a:gd name="T6" fmla="*/ 308 w 309"/>
                <a:gd name="T7" fmla="*/ 156 h 308"/>
                <a:gd name="T8" fmla="*/ 157 w 309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08" extrusionOk="0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638;p16"/>
            <p:cNvSpPr/>
            <p:nvPr/>
          </p:nvSpPr>
          <p:spPr bwMode="auto">
            <a:xfrm>
              <a:off x="2277525" y="3974700"/>
              <a:ext cx="2575" cy="2600"/>
            </a:xfrm>
            <a:custGeom>
              <a:avLst/>
              <a:gdLst>
                <a:gd name="T0" fmla="*/ 49 w 103"/>
                <a:gd name="T1" fmla="*/ 1 h 104"/>
                <a:gd name="T2" fmla="*/ 0 w 103"/>
                <a:gd name="T3" fmla="*/ 50 h 104"/>
                <a:gd name="T4" fmla="*/ 49 w 103"/>
                <a:gd name="T5" fmla="*/ 103 h 104"/>
                <a:gd name="T6" fmla="*/ 103 w 103"/>
                <a:gd name="T7" fmla="*/ 50 h 104"/>
                <a:gd name="T8" fmla="*/ 49 w 103"/>
                <a:gd name="T9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4" extrusionOk="0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639;p16"/>
            <p:cNvSpPr/>
            <p:nvPr/>
          </p:nvSpPr>
          <p:spPr bwMode="auto">
            <a:xfrm>
              <a:off x="2159625" y="3915150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40;p16"/>
            <p:cNvSpPr/>
            <p:nvPr/>
          </p:nvSpPr>
          <p:spPr bwMode="auto">
            <a:xfrm>
              <a:off x="1906425" y="4150100"/>
              <a:ext cx="3100" cy="3100"/>
            </a:xfrm>
            <a:custGeom>
              <a:avLst/>
              <a:gdLst>
                <a:gd name="T0" fmla="*/ 62 w 124"/>
                <a:gd name="T1" fmla="*/ 1 h 124"/>
                <a:gd name="T2" fmla="*/ 0 w 124"/>
                <a:gd name="T3" fmla="*/ 62 h 124"/>
                <a:gd name="T4" fmla="*/ 62 w 124"/>
                <a:gd name="T5" fmla="*/ 124 h 124"/>
                <a:gd name="T6" fmla="*/ 123 w 124"/>
                <a:gd name="T7" fmla="*/ 62 h 124"/>
                <a:gd name="T8" fmla="*/ 62 w 124"/>
                <a:gd name="T9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 extrusionOk="0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41;p16"/>
            <p:cNvSpPr/>
            <p:nvPr/>
          </p:nvSpPr>
          <p:spPr bwMode="auto">
            <a:xfrm>
              <a:off x="2172550" y="3987625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42;p16"/>
            <p:cNvSpPr/>
            <p:nvPr/>
          </p:nvSpPr>
          <p:spPr bwMode="auto">
            <a:xfrm>
              <a:off x="2060700" y="3961500"/>
              <a:ext cx="5150" cy="5150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5 h 206"/>
                <a:gd name="T6" fmla="*/ 205 w 206"/>
                <a:gd name="T7" fmla="*/ 103 h 206"/>
                <a:gd name="T8" fmla="*/ 103 w 20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 extrusionOk="0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1643;p16"/>
            <p:cNvSpPr/>
            <p:nvPr/>
          </p:nvSpPr>
          <p:spPr bwMode="auto">
            <a:xfrm>
              <a:off x="2015275" y="3851600"/>
              <a:ext cx="3625" cy="3600"/>
            </a:xfrm>
            <a:custGeom>
              <a:avLst/>
              <a:gdLst>
                <a:gd name="T0" fmla="*/ 75 w 145"/>
                <a:gd name="T1" fmla="*/ 0 h 144"/>
                <a:gd name="T2" fmla="*/ 1 w 145"/>
                <a:gd name="T3" fmla="*/ 70 h 144"/>
                <a:gd name="T4" fmla="*/ 75 w 145"/>
                <a:gd name="T5" fmla="*/ 144 h 144"/>
                <a:gd name="T6" fmla="*/ 144 w 145"/>
                <a:gd name="T7" fmla="*/ 70 h 144"/>
                <a:gd name="T8" fmla="*/ 75 w 14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4" extrusionOk="0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1644;p16"/>
            <p:cNvSpPr/>
            <p:nvPr/>
          </p:nvSpPr>
          <p:spPr bwMode="auto">
            <a:xfrm>
              <a:off x="2016200" y="3908175"/>
              <a:ext cx="7725" cy="7725"/>
            </a:xfrm>
            <a:custGeom>
              <a:avLst/>
              <a:gdLst>
                <a:gd name="T0" fmla="*/ 157 w 309"/>
                <a:gd name="T1" fmla="*/ 1 h 309"/>
                <a:gd name="T2" fmla="*/ 1 w 309"/>
                <a:gd name="T3" fmla="*/ 152 h 309"/>
                <a:gd name="T4" fmla="*/ 157 w 309"/>
                <a:gd name="T5" fmla="*/ 308 h 309"/>
                <a:gd name="T6" fmla="*/ 308 w 309"/>
                <a:gd name="T7" fmla="*/ 152 h 309"/>
                <a:gd name="T8" fmla="*/ 157 w 309"/>
                <a:gd name="T9" fmla="*/ 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09" extrusionOk="0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1645;p16"/>
            <p:cNvSpPr/>
            <p:nvPr/>
          </p:nvSpPr>
          <p:spPr bwMode="auto">
            <a:xfrm>
              <a:off x="1980625" y="3942425"/>
              <a:ext cx="4125" cy="4125"/>
            </a:xfrm>
            <a:custGeom>
              <a:avLst/>
              <a:gdLst>
                <a:gd name="T0" fmla="*/ 83 w 165"/>
                <a:gd name="T1" fmla="*/ 0 h 165"/>
                <a:gd name="T2" fmla="*/ 1 w 165"/>
                <a:gd name="T3" fmla="*/ 82 h 165"/>
                <a:gd name="T4" fmla="*/ 83 w 165"/>
                <a:gd name="T5" fmla="*/ 164 h 165"/>
                <a:gd name="T6" fmla="*/ 165 w 165"/>
                <a:gd name="T7" fmla="*/ 82 h 165"/>
                <a:gd name="T8" fmla="*/ 83 w 165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1646;p16"/>
            <p:cNvSpPr/>
            <p:nvPr/>
          </p:nvSpPr>
          <p:spPr bwMode="auto">
            <a:xfrm>
              <a:off x="1932750" y="3959525"/>
              <a:ext cx="5475" cy="5475"/>
            </a:xfrm>
            <a:custGeom>
              <a:avLst/>
              <a:gdLst>
                <a:gd name="T0" fmla="*/ 118 w 219"/>
                <a:gd name="T1" fmla="*/ 1 h 219"/>
                <a:gd name="T2" fmla="*/ 112 w 219"/>
                <a:gd name="T3" fmla="*/ 1 h 219"/>
                <a:gd name="T4" fmla="*/ 1 w 219"/>
                <a:gd name="T5" fmla="*/ 112 h 219"/>
                <a:gd name="T6" fmla="*/ 112 w 219"/>
                <a:gd name="T7" fmla="*/ 218 h 219"/>
                <a:gd name="T8" fmla="*/ 218 w 219"/>
                <a:gd name="T9" fmla="*/ 112 h 219"/>
                <a:gd name="T10" fmla="*/ 118 w 219"/>
                <a:gd name="T11" fmla="*/ 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19" extrusionOk="0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1647;p16"/>
            <p:cNvSpPr/>
            <p:nvPr/>
          </p:nvSpPr>
          <p:spPr bwMode="auto">
            <a:xfrm>
              <a:off x="1848700" y="3962300"/>
              <a:ext cx="4950" cy="4850"/>
            </a:xfrm>
            <a:custGeom>
              <a:avLst/>
              <a:gdLst>
                <a:gd name="T0" fmla="*/ 99 w 198"/>
                <a:gd name="T1" fmla="*/ 1 h 194"/>
                <a:gd name="T2" fmla="*/ 1 w 198"/>
                <a:gd name="T3" fmla="*/ 95 h 194"/>
                <a:gd name="T4" fmla="*/ 99 w 198"/>
                <a:gd name="T5" fmla="*/ 194 h 194"/>
                <a:gd name="T6" fmla="*/ 197 w 198"/>
                <a:gd name="T7" fmla="*/ 95 h 194"/>
                <a:gd name="T8" fmla="*/ 99 w 198"/>
                <a:gd name="T9" fmla="*/ 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94" extrusionOk="0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1648;p16"/>
            <p:cNvSpPr/>
            <p:nvPr/>
          </p:nvSpPr>
          <p:spPr bwMode="auto">
            <a:xfrm>
              <a:off x="1847975" y="4095775"/>
              <a:ext cx="3825" cy="3925"/>
            </a:xfrm>
            <a:custGeom>
              <a:avLst/>
              <a:gdLst>
                <a:gd name="T0" fmla="*/ 85 w 153"/>
                <a:gd name="T1" fmla="*/ 0 h 157"/>
                <a:gd name="T2" fmla="*/ 79 w 153"/>
                <a:gd name="T3" fmla="*/ 1 h 157"/>
                <a:gd name="T4" fmla="*/ 1 w 153"/>
                <a:gd name="T5" fmla="*/ 79 h 157"/>
                <a:gd name="T6" fmla="*/ 79 w 153"/>
                <a:gd name="T7" fmla="*/ 156 h 157"/>
                <a:gd name="T8" fmla="*/ 153 w 153"/>
                <a:gd name="T9" fmla="*/ 79 h 157"/>
                <a:gd name="T10" fmla="*/ 85 w 153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57" extrusionOk="0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1649;p16"/>
            <p:cNvSpPr/>
            <p:nvPr/>
          </p:nvSpPr>
          <p:spPr bwMode="auto">
            <a:xfrm>
              <a:off x="1755925" y="4119875"/>
              <a:ext cx="1875" cy="1750"/>
            </a:xfrm>
            <a:custGeom>
              <a:avLst/>
              <a:gdLst>
                <a:gd name="T0" fmla="*/ 37 w 75"/>
                <a:gd name="T1" fmla="*/ 0 h 70"/>
                <a:gd name="T2" fmla="*/ 1 w 75"/>
                <a:gd name="T3" fmla="*/ 37 h 70"/>
                <a:gd name="T4" fmla="*/ 37 w 75"/>
                <a:gd name="T5" fmla="*/ 70 h 70"/>
                <a:gd name="T6" fmla="*/ 74 w 75"/>
                <a:gd name="T7" fmla="*/ 37 h 70"/>
                <a:gd name="T8" fmla="*/ 37 w 7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0" extrusionOk="0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1650;p16"/>
            <p:cNvSpPr/>
            <p:nvPr/>
          </p:nvSpPr>
          <p:spPr bwMode="auto">
            <a:xfrm>
              <a:off x="1771600" y="4006175"/>
              <a:ext cx="1575" cy="1575"/>
            </a:xfrm>
            <a:custGeom>
              <a:avLst/>
              <a:gdLst>
                <a:gd name="T0" fmla="*/ 30 w 63"/>
                <a:gd name="T1" fmla="*/ 1 h 63"/>
                <a:gd name="T2" fmla="*/ 1 w 63"/>
                <a:gd name="T3" fmla="*/ 34 h 63"/>
                <a:gd name="T4" fmla="*/ 30 w 63"/>
                <a:gd name="T5" fmla="*/ 62 h 63"/>
                <a:gd name="T6" fmla="*/ 62 w 63"/>
                <a:gd name="T7" fmla="*/ 34 h 63"/>
                <a:gd name="T8" fmla="*/ 30 w 63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 extrusionOk="0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1651;p16"/>
            <p:cNvSpPr/>
            <p:nvPr/>
          </p:nvSpPr>
          <p:spPr bwMode="auto">
            <a:xfrm>
              <a:off x="1733575" y="3975225"/>
              <a:ext cx="7725" cy="7700"/>
            </a:xfrm>
            <a:custGeom>
              <a:avLst/>
              <a:gdLst>
                <a:gd name="T0" fmla="*/ 152 w 309"/>
                <a:gd name="T1" fmla="*/ 0 h 308"/>
                <a:gd name="T2" fmla="*/ 1 w 309"/>
                <a:gd name="T3" fmla="*/ 152 h 308"/>
                <a:gd name="T4" fmla="*/ 152 w 309"/>
                <a:gd name="T5" fmla="*/ 308 h 308"/>
                <a:gd name="T6" fmla="*/ 308 w 309"/>
                <a:gd name="T7" fmla="*/ 152 h 308"/>
                <a:gd name="T8" fmla="*/ 152 w 309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08" extrusionOk="0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1652;p16"/>
            <p:cNvSpPr/>
            <p:nvPr/>
          </p:nvSpPr>
          <p:spPr bwMode="auto">
            <a:xfrm>
              <a:off x="1760325" y="4037150"/>
              <a:ext cx="3325" cy="3300"/>
            </a:xfrm>
            <a:custGeom>
              <a:avLst/>
              <a:gdLst>
                <a:gd name="T0" fmla="*/ 66 w 133"/>
                <a:gd name="T1" fmla="*/ 0 h 132"/>
                <a:gd name="T2" fmla="*/ 1 w 133"/>
                <a:gd name="T3" fmla="*/ 66 h 132"/>
                <a:gd name="T4" fmla="*/ 66 w 133"/>
                <a:gd name="T5" fmla="*/ 131 h 132"/>
                <a:gd name="T6" fmla="*/ 132 w 133"/>
                <a:gd name="T7" fmla="*/ 66 h 132"/>
                <a:gd name="T8" fmla="*/ 66 w 133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2" extrusionOk="0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1653;p16"/>
            <p:cNvSpPr/>
            <p:nvPr/>
          </p:nvSpPr>
          <p:spPr bwMode="auto">
            <a:xfrm>
              <a:off x="1652900" y="4030075"/>
              <a:ext cx="6700" cy="6675"/>
            </a:xfrm>
            <a:custGeom>
              <a:avLst/>
              <a:gdLst>
                <a:gd name="T0" fmla="*/ 136 w 268"/>
                <a:gd name="T1" fmla="*/ 0 h 267"/>
                <a:gd name="T2" fmla="*/ 1 w 268"/>
                <a:gd name="T3" fmla="*/ 131 h 267"/>
                <a:gd name="T4" fmla="*/ 136 w 268"/>
                <a:gd name="T5" fmla="*/ 267 h 267"/>
                <a:gd name="T6" fmla="*/ 267 w 268"/>
                <a:gd name="T7" fmla="*/ 131 h 267"/>
                <a:gd name="T8" fmla="*/ 136 w 268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67" extrusionOk="0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1654;p16"/>
            <p:cNvSpPr/>
            <p:nvPr/>
          </p:nvSpPr>
          <p:spPr bwMode="auto">
            <a:xfrm>
              <a:off x="1676900" y="4160875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3" y="1"/>
                    <a:pt x="0" y="54"/>
                    <a:pt x="0" y="124"/>
                  </a:cubicBezTo>
                  <a:cubicBezTo>
                    <a:pt x="0" y="193"/>
                    <a:pt x="53" y="247"/>
                    <a:pt x="123" y="247"/>
                  </a:cubicBezTo>
                  <a:cubicBezTo>
                    <a:pt x="193" y="247"/>
                    <a:pt x="246" y="193"/>
                    <a:pt x="246" y="124"/>
                  </a:cubicBezTo>
                  <a:cubicBezTo>
                    <a:pt x="246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1655;p16"/>
            <p:cNvSpPr/>
            <p:nvPr/>
          </p:nvSpPr>
          <p:spPr bwMode="auto">
            <a:xfrm>
              <a:off x="1592925" y="4074250"/>
              <a:ext cx="850" cy="850"/>
            </a:xfrm>
            <a:custGeom>
              <a:avLst/>
              <a:gdLst>
                <a:gd name="T0" fmla="*/ 17 w 34"/>
                <a:gd name="T1" fmla="*/ 1 h 34"/>
                <a:gd name="T2" fmla="*/ 1 w 34"/>
                <a:gd name="T3" fmla="*/ 17 h 34"/>
                <a:gd name="T4" fmla="*/ 17 w 34"/>
                <a:gd name="T5" fmla="*/ 33 h 34"/>
                <a:gd name="T6" fmla="*/ 33 w 34"/>
                <a:gd name="T7" fmla="*/ 17 h 34"/>
                <a:gd name="T8" fmla="*/ 17 w 34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 extrusionOk="0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1656;p16"/>
            <p:cNvSpPr/>
            <p:nvPr/>
          </p:nvSpPr>
          <p:spPr bwMode="auto">
            <a:xfrm>
              <a:off x="1545675" y="4003725"/>
              <a:ext cx="7925" cy="8025"/>
            </a:xfrm>
            <a:custGeom>
              <a:avLst/>
              <a:gdLst>
                <a:gd name="T0" fmla="*/ 160 w 317"/>
                <a:gd name="T1" fmla="*/ 0 h 321"/>
                <a:gd name="T2" fmla="*/ 0 w 317"/>
                <a:gd name="T3" fmla="*/ 160 h 321"/>
                <a:gd name="T4" fmla="*/ 160 w 317"/>
                <a:gd name="T5" fmla="*/ 320 h 321"/>
                <a:gd name="T6" fmla="*/ 316 w 317"/>
                <a:gd name="T7" fmla="*/ 160 h 321"/>
                <a:gd name="T8" fmla="*/ 160 w 31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321" extrusionOk="0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1657;p16"/>
            <p:cNvSpPr/>
            <p:nvPr/>
          </p:nvSpPr>
          <p:spPr bwMode="auto">
            <a:xfrm>
              <a:off x="1611575" y="3970100"/>
              <a:ext cx="1775" cy="1775"/>
            </a:xfrm>
            <a:custGeom>
              <a:avLst/>
              <a:gdLst>
                <a:gd name="T0" fmla="*/ 34 w 71"/>
                <a:gd name="T1" fmla="*/ 0 h 71"/>
                <a:gd name="T2" fmla="*/ 1 w 71"/>
                <a:gd name="T3" fmla="*/ 33 h 71"/>
                <a:gd name="T4" fmla="*/ 34 w 71"/>
                <a:gd name="T5" fmla="*/ 70 h 71"/>
                <a:gd name="T6" fmla="*/ 71 w 71"/>
                <a:gd name="T7" fmla="*/ 33 h 71"/>
                <a:gd name="T8" fmla="*/ 34 w 7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 extrusionOk="0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1658;p16"/>
            <p:cNvSpPr/>
            <p:nvPr/>
          </p:nvSpPr>
          <p:spPr bwMode="auto">
            <a:xfrm>
              <a:off x="1587700" y="3902850"/>
              <a:ext cx="7200" cy="7200"/>
            </a:xfrm>
            <a:custGeom>
              <a:avLst/>
              <a:gdLst>
                <a:gd name="T0" fmla="*/ 144 w 288"/>
                <a:gd name="T1" fmla="*/ 1 h 288"/>
                <a:gd name="T2" fmla="*/ 1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 extrusionOk="0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1659;p16"/>
            <p:cNvSpPr/>
            <p:nvPr/>
          </p:nvSpPr>
          <p:spPr bwMode="auto">
            <a:xfrm>
              <a:off x="1558275" y="3913400"/>
              <a:ext cx="1575" cy="1575"/>
            </a:xfrm>
            <a:custGeom>
              <a:avLst/>
              <a:gdLst>
                <a:gd name="T0" fmla="*/ 29 w 63"/>
                <a:gd name="T1" fmla="*/ 1 h 63"/>
                <a:gd name="T2" fmla="*/ 1 w 63"/>
                <a:gd name="T3" fmla="*/ 34 h 63"/>
                <a:gd name="T4" fmla="*/ 29 w 63"/>
                <a:gd name="T5" fmla="*/ 62 h 63"/>
                <a:gd name="T6" fmla="*/ 62 w 63"/>
                <a:gd name="T7" fmla="*/ 34 h 63"/>
                <a:gd name="T8" fmla="*/ 29 w 63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 extrusionOk="0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1660;p16"/>
            <p:cNvSpPr/>
            <p:nvPr/>
          </p:nvSpPr>
          <p:spPr bwMode="auto">
            <a:xfrm>
              <a:off x="1494425" y="3900400"/>
              <a:ext cx="3600" cy="3600"/>
            </a:xfrm>
            <a:custGeom>
              <a:avLst/>
              <a:gdLst>
                <a:gd name="T0" fmla="*/ 74 w 144"/>
                <a:gd name="T1" fmla="*/ 0 h 144"/>
                <a:gd name="T2" fmla="*/ 0 w 144"/>
                <a:gd name="T3" fmla="*/ 70 h 144"/>
                <a:gd name="T4" fmla="*/ 74 w 144"/>
                <a:gd name="T5" fmla="*/ 144 h 144"/>
                <a:gd name="T6" fmla="*/ 144 w 144"/>
                <a:gd name="T7" fmla="*/ 70 h 144"/>
                <a:gd name="T8" fmla="*/ 74 w 14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 extrusionOk="0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1661;p16"/>
            <p:cNvSpPr/>
            <p:nvPr/>
          </p:nvSpPr>
          <p:spPr bwMode="auto">
            <a:xfrm>
              <a:off x="1459350" y="3922325"/>
              <a:ext cx="5350" cy="5350"/>
            </a:xfrm>
            <a:custGeom>
              <a:avLst/>
              <a:gdLst>
                <a:gd name="T0" fmla="*/ 114 w 214"/>
                <a:gd name="T1" fmla="*/ 0 h 214"/>
                <a:gd name="T2" fmla="*/ 107 w 214"/>
                <a:gd name="T3" fmla="*/ 1 h 214"/>
                <a:gd name="T4" fmla="*/ 1 w 214"/>
                <a:gd name="T5" fmla="*/ 107 h 214"/>
                <a:gd name="T6" fmla="*/ 107 w 214"/>
                <a:gd name="T7" fmla="*/ 214 h 214"/>
                <a:gd name="T8" fmla="*/ 214 w 214"/>
                <a:gd name="T9" fmla="*/ 107 h 214"/>
                <a:gd name="T10" fmla="*/ 114 w 214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14" extrusionOk="0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1662;p16"/>
            <p:cNvSpPr/>
            <p:nvPr/>
          </p:nvSpPr>
          <p:spPr bwMode="auto">
            <a:xfrm>
              <a:off x="1437725" y="3933700"/>
              <a:ext cx="4125" cy="4125"/>
            </a:xfrm>
            <a:custGeom>
              <a:avLst/>
              <a:gdLst>
                <a:gd name="T0" fmla="*/ 82 w 165"/>
                <a:gd name="T1" fmla="*/ 1 h 165"/>
                <a:gd name="T2" fmla="*/ 0 w 165"/>
                <a:gd name="T3" fmla="*/ 83 h 165"/>
                <a:gd name="T4" fmla="*/ 82 w 165"/>
                <a:gd name="T5" fmla="*/ 165 h 165"/>
                <a:gd name="T6" fmla="*/ 165 w 165"/>
                <a:gd name="T7" fmla="*/ 83 h 165"/>
                <a:gd name="T8" fmla="*/ 82 w 165"/>
                <a:gd name="T9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1663;p16"/>
            <p:cNvSpPr/>
            <p:nvPr/>
          </p:nvSpPr>
          <p:spPr bwMode="auto">
            <a:xfrm>
              <a:off x="2428100" y="4223300"/>
              <a:ext cx="5350" cy="5350"/>
            </a:xfrm>
            <a:custGeom>
              <a:avLst/>
              <a:gdLst>
                <a:gd name="T0" fmla="*/ 107 w 214"/>
                <a:gd name="T1" fmla="*/ 1 h 214"/>
                <a:gd name="T2" fmla="*/ 1 w 214"/>
                <a:gd name="T3" fmla="*/ 107 h 214"/>
                <a:gd name="T4" fmla="*/ 107 w 214"/>
                <a:gd name="T5" fmla="*/ 214 h 214"/>
                <a:gd name="T6" fmla="*/ 214 w 214"/>
                <a:gd name="T7" fmla="*/ 107 h 214"/>
                <a:gd name="T8" fmla="*/ 107 w 214"/>
                <a:gd name="T9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 extrusionOk="0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1664;p16"/>
            <p:cNvSpPr/>
            <p:nvPr/>
          </p:nvSpPr>
          <p:spPr bwMode="auto">
            <a:xfrm>
              <a:off x="2350800" y="4177175"/>
              <a:ext cx="1050" cy="1050"/>
            </a:xfrm>
            <a:custGeom>
              <a:avLst/>
              <a:gdLst>
                <a:gd name="T0" fmla="*/ 21 w 42"/>
                <a:gd name="T1" fmla="*/ 0 h 42"/>
                <a:gd name="T2" fmla="*/ 1 w 42"/>
                <a:gd name="T3" fmla="*/ 21 h 42"/>
                <a:gd name="T4" fmla="*/ 21 w 42"/>
                <a:gd name="T5" fmla="*/ 41 h 42"/>
                <a:gd name="T6" fmla="*/ 42 w 42"/>
                <a:gd name="T7" fmla="*/ 21 h 42"/>
                <a:gd name="T8" fmla="*/ 21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1665;p16"/>
            <p:cNvSpPr/>
            <p:nvPr/>
          </p:nvSpPr>
          <p:spPr bwMode="auto">
            <a:xfrm>
              <a:off x="2304275" y="4193975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1666;p16"/>
            <p:cNvSpPr/>
            <p:nvPr/>
          </p:nvSpPr>
          <p:spPr bwMode="auto">
            <a:xfrm>
              <a:off x="2225650" y="4159950"/>
              <a:ext cx="7900" cy="8025"/>
            </a:xfrm>
            <a:custGeom>
              <a:avLst/>
              <a:gdLst>
                <a:gd name="T0" fmla="*/ 156 w 316"/>
                <a:gd name="T1" fmla="*/ 1 h 321"/>
                <a:gd name="T2" fmla="*/ 0 w 316"/>
                <a:gd name="T3" fmla="*/ 161 h 321"/>
                <a:gd name="T4" fmla="*/ 156 w 316"/>
                <a:gd name="T5" fmla="*/ 320 h 321"/>
                <a:gd name="T6" fmla="*/ 316 w 316"/>
                <a:gd name="T7" fmla="*/ 161 h 321"/>
                <a:gd name="T8" fmla="*/ 156 w 316"/>
                <a:gd name="T9" fmla="*/ 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21" extrusionOk="0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1667;p16"/>
            <p:cNvSpPr/>
            <p:nvPr/>
          </p:nvSpPr>
          <p:spPr bwMode="auto">
            <a:xfrm>
              <a:off x="2258025" y="4018175"/>
              <a:ext cx="2300" cy="2275"/>
            </a:xfrm>
            <a:custGeom>
              <a:avLst/>
              <a:gdLst>
                <a:gd name="T0" fmla="*/ 46 w 92"/>
                <a:gd name="T1" fmla="*/ 1 h 91"/>
                <a:gd name="T2" fmla="*/ 1 w 92"/>
                <a:gd name="T3" fmla="*/ 46 h 91"/>
                <a:gd name="T4" fmla="*/ 46 w 92"/>
                <a:gd name="T5" fmla="*/ 91 h 91"/>
                <a:gd name="T6" fmla="*/ 91 w 92"/>
                <a:gd name="T7" fmla="*/ 46 h 91"/>
                <a:gd name="T8" fmla="*/ 46 w 92"/>
                <a:gd name="T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1668;p16"/>
            <p:cNvSpPr/>
            <p:nvPr/>
          </p:nvSpPr>
          <p:spPr bwMode="auto">
            <a:xfrm>
              <a:off x="2131325" y="4003000"/>
              <a:ext cx="6375" cy="6375"/>
            </a:xfrm>
            <a:custGeom>
              <a:avLst/>
              <a:gdLst>
                <a:gd name="T0" fmla="*/ 128 w 255"/>
                <a:gd name="T1" fmla="*/ 1 h 255"/>
                <a:gd name="T2" fmla="*/ 1 w 255"/>
                <a:gd name="T3" fmla="*/ 128 h 255"/>
                <a:gd name="T4" fmla="*/ 128 w 255"/>
                <a:gd name="T5" fmla="*/ 255 h 255"/>
                <a:gd name="T6" fmla="*/ 255 w 255"/>
                <a:gd name="T7" fmla="*/ 128 h 255"/>
                <a:gd name="T8" fmla="*/ 128 w 255"/>
                <a:gd name="T9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55" extrusionOk="0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1669;p16"/>
            <p:cNvSpPr/>
            <p:nvPr/>
          </p:nvSpPr>
          <p:spPr bwMode="auto">
            <a:xfrm>
              <a:off x="1959825" y="4019825"/>
              <a:ext cx="1350" cy="1250"/>
            </a:xfrm>
            <a:custGeom>
              <a:avLst/>
              <a:gdLst>
                <a:gd name="T0" fmla="*/ 25 w 54"/>
                <a:gd name="T1" fmla="*/ 0 h 50"/>
                <a:gd name="T2" fmla="*/ 1 w 54"/>
                <a:gd name="T3" fmla="*/ 25 h 50"/>
                <a:gd name="T4" fmla="*/ 25 w 54"/>
                <a:gd name="T5" fmla="*/ 49 h 50"/>
                <a:gd name="T6" fmla="*/ 54 w 54"/>
                <a:gd name="T7" fmla="*/ 25 h 50"/>
                <a:gd name="T8" fmla="*/ 25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 extrusionOk="0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1670;p16"/>
            <p:cNvSpPr/>
            <p:nvPr/>
          </p:nvSpPr>
          <p:spPr bwMode="auto">
            <a:xfrm>
              <a:off x="1999400" y="3983625"/>
              <a:ext cx="2375" cy="2400"/>
            </a:xfrm>
            <a:custGeom>
              <a:avLst/>
              <a:gdLst>
                <a:gd name="T0" fmla="*/ 50 w 95"/>
                <a:gd name="T1" fmla="*/ 1 h 96"/>
                <a:gd name="T2" fmla="*/ 0 w 95"/>
                <a:gd name="T3" fmla="*/ 50 h 96"/>
                <a:gd name="T4" fmla="*/ 50 w 95"/>
                <a:gd name="T5" fmla="*/ 95 h 96"/>
                <a:gd name="T6" fmla="*/ 95 w 95"/>
                <a:gd name="T7" fmla="*/ 50 h 96"/>
                <a:gd name="T8" fmla="*/ 50 w 95"/>
                <a:gd name="T9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6" extrusionOk="0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1671;p16"/>
            <p:cNvSpPr/>
            <p:nvPr/>
          </p:nvSpPr>
          <p:spPr bwMode="auto">
            <a:xfrm>
              <a:off x="1916575" y="3961275"/>
              <a:ext cx="725" cy="750"/>
            </a:xfrm>
            <a:custGeom>
              <a:avLst/>
              <a:gdLst>
                <a:gd name="T0" fmla="*/ 12 w 29"/>
                <a:gd name="T1" fmla="*/ 1 h 30"/>
                <a:gd name="T2" fmla="*/ 0 w 29"/>
                <a:gd name="T3" fmla="*/ 13 h 30"/>
                <a:gd name="T4" fmla="*/ 12 w 29"/>
                <a:gd name="T5" fmla="*/ 30 h 30"/>
                <a:gd name="T6" fmla="*/ 29 w 29"/>
                <a:gd name="T7" fmla="*/ 13 h 30"/>
                <a:gd name="T8" fmla="*/ 12 w 29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 extrusionOk="0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1672;p16"/>
            <p:cNvSpPr/>
            <p:nvPr/>
          </p:nvSpPr>
          <p:spPr bwMode="auto">
            <a:xfrm>
              <a:off x="1843175" y="4029350"/>
              <a:ext cx="4125" cy="4125"/>
            </a:xfrm>
            <a:custGeom>
              <a:avLst/>
              <a:gdLst>
                <a:gd name="T0" fmla="*/ 82 w 165"/>
                <a:gd name="T1" fmla="*/ 1 h 165"/>
                <a:gd name="T2" fmla="*/ 0 w 165"/>
                <a:gd name="T3" fmla="*/ 83 h 165"/>
                <a:gd name="T4" fmla="*/ 82 w 165"/>
                <a:gd name="T5" fmla="*/ 165 h 165"/>
                <a:gd name="T6" fmla="*/ 164 w 165"/>
                <a:gd name="T7" fmla="*/ 83 h 165"/>
                <a:gd name="T8" fmla="*/ 82 w 165"/>
                <a:gd name="T9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1673;p16"/>
            <p:cNvSpPr/>
            <p:nvPr/>
          </p:nvSpPr>
          <p:spPr bwMode="auto">
            <a:xfrm>
              <a:off x="1779925" y="4041950"/>
              <a:ext cx="6675" cy="6700"/>
            </a:xfrm>
            <a:custGeom>
              <a:avLst/>
              <a:gdLst>
                <a:gd name="T0" fmla="*/ 135 w 267"/>
                <a:gd name="T1" fmla="*/ 1 h 268"/>
                <a:gd name="T2" fmla="*/ 0 w 267"/>
                <a:gd name="T3" fmla="*/ 132 h 268"/>
                <a:gd name="T4" fmla="*/ 135 w 267"/>
                <a:gd name="T5" fmla="*/ 267 h 268"/>
                <a:gd name="T6" fmla="*/ 267 w 267"/>
                <a:gd name="T7" fmla="*/ 132 h 268"/>
                <a:gd name="T8" fmla="*/ 135 w 267"/>
                <a:gd name="T9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8" extrusionOk="0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1674;p16"/>
            <p:cNvSpPr/>
            <p:nvPr/>
          </p:nvSpPr>
          <p:spPr bwMode="auto">
            <a:xfrm>
              <a:off x="1740350" y="4089625"/>
              <a:ext cx="1550" cy="1575"/>
            </a:xfrm>
            <a:custGeom>
              <a:avLst/>
              <a:gdLst>
                <a:gd name="T0" fmla="*/ 29 w 62"/>
                <a:gd name="T1" fmla="*/ 1 h 63"/>
                <a:gd name="T2" fmla="*/ 0 w 62"/>
                <a:gd name="T3" fmla="*/ 29 h 63"/>
                <a:gd name="T4" fmla="*/ 29 w 62"/>
                <a:gd name="T5" fmla="*/ 62 h 63"/>
                <a:gd name="T6" fmla="*/ 62 w 62"/>
                <a:gd name="T7" fmla="*/ 29 h 63"/>
                <a:gd name="T8" fmla="*/ 29 w 6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 extrusionOk="0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1675;p16"/>
            <p:cNvSpPr/>
            <p:nvPr/>
          </p:nvSpPr>
          <p:spPr bwMode="auto">
            <a:xfrm>
              <a:off x="1669825" y="4079375"/>
              <a:ext cx="3400" cy="3400"/>
            </a:xfrm>
            <a:custGeom>
              <a:avLst/>
              <a:gdLst>
                <a:gd name="T0" fmla="*/ 70 w 136"/>
                <a:gd name="T1" fmla="*/ 1 h 136"/>
                <a:gd name="T2" fmla="*/ 0 w 136"/>
                <a:gd name="T3" fmla="*/ 66 h 136"/>
                <a:gd name="T4" fmla="*/ 70 w 136"/>
                <a:gd name="T5" fmla="*/ 136 h 136"/>
                <a:gd name="T6" fmla="*/ 135 w 136"/>
                <a:gd name="T7" fmla="*/ 66 h 136"/>
                <a:gd name="T8" fmla="*/ 70 w 136"/>
                <a:gd name="T9" fmla="*/ 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6" extrusionOk="0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1676;p16"/>
            <p:cNvSpPr/>
            <p:nvPr/>
          </p:nvSpPr>
          <p:spPr bwMode="auto">
            <a:xfrm>
              <a:off x="1786875" y="4151650"/>
              <a:ext cx="2800" cy="2900"/>
            </a:xfrm>
            <a:custGeom>
              <a:avLst/>
              <a:gdLst>
                <a:gd name="T0" fmla="*/ 54 w 112"/>
                <a:gd name="T1" fmla="*/ 0 h 116"/>
                <a:gd name="T2" fmla="*/ 1 w 112"/>
                <a:gd name="T3" fmla="*/ 58 h 116"/>
                <a:gd name="T4" fmla="*/ 54 w 112"/>
                <a:gd name="T5" fmla="*/ 115 h 116"/>
                <a:gd name="T6" fmla="*/ 112 w 112"/>
                <a:gd name="T7" fmla="*/ 58 h 116"/>
                <a:gd name="T8" fmla="*/ 54 w 112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6" extrusionOk="0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1677;p16"/>
            <p:cNvSpPr/>
            <p:nvPr/>
          </p:nvSpPr>
          <p:spPr bwMode="auto">
            <a:xfrm>
              <a:off x="1658750" y="4108075"/>
              <a:ext cx="3500" cy="3625"/>
            </a:xfrm>
            <a:custGeom>
              <a:avLst/>
              <a:gdLst>
                <a:gd name="T0" fmla="*/ 70 w 140"/>
                <a:gd name="T1" fmla="*/ 1 h 145"/>
                <a:gd name="T2" fmla="*/ 0 w 140"/>
                <a:gd name="T3" fmla="*/ 75 h 145"/>
                <a:gd name="T4" fmla="*/ 70 w 140"/>
                <a:gd name="T5" fmla="*/ 144 h 145"/>
                <a:gd name="T6" fmla="*/ 140 w 140"/>
                <a:gd name="T7" fmla="*/ 75 h 145"/>
                <a:gd name="T8" fmla="*/ 70 w 140"/>
                <a:gd name="T9" fmla="*/ 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5" extrusionOk="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1678;p16"/>
            <p:cNvSpPr/>
            <p:nvPr/>
          </p:nvSpPr>
          <p:spPr bwMode="auto">
            <a:xfrm>
              <a:off x="1644175" y="4097425"/>
              <a:ext cx="7725" cy="7700"/>
            </a:xfrm>
            <a:custGeom>
              <a:avLst/>
              <a:gdLst>
                <a:gd name="T0" fmla="*/ 164 w 309"/>
                <a:gd name="T1" fmla="*/ 0 h 308"/>
                <a:gd name="T2" fmla="*/ 157 w 309"/>
                <a:gd name="T3" fmla="*/ 0 h 308"/>
                <a:gd name="T4" fmla="*/ 1 w 309"/>
                <a:gd name="T5" fmla="*/ 156 h 308"/>
                <a:gd name="T6" fmla="*/ 157 w 309"/>
                <a:gd name="T7" fmla="*/ 308 h 308"/>
                <a:gd name="T8" fmla="*/ 309 w 309"/>
                <a:gd name="T9" fmla="*/ 156 h 308"/>
                <a:gd name="T10" fmla="*/ 164 w 309"/>
                <a:gd name="T1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" h="308" extrusionOk="0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1679;p16"/>
            <p:cNvSpPr/>
            <p:nvPr/>
          </p:nvSpPr>
          <p:spPr bwMode="auto">
            <a:xfrm>
              <a:off x="1651375" y="4118850"/>
              <a:ext cx="1850" cy="1875"/>
            </a:xfrm>
            <a:custGeom>
              <a:avLst/>
              <a:gdLst>
                <a:gd name="T0" fmla="*/ 37 w 74"/>
                <a:gd name="T1" fmla="*/ 0 h 75"/>
                <a:gd name="T2" fmla="*/ 0 w 74"/>
                <a:gd name="T3" fmla="*/ 37 h 75"/>
                <a:gd name="T4" fmla="*/ 37 w 74"/>
                <a:gd name="T5" fmla="*/ 74 h 75"/>
                <a:gd name="T6" fmla="*/ 74 w 74"/>
                <a:gd name="T7" fmla="*/ 37 h 75"/>
                <a:gd name="T8" fmla="*/ 37 w 74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5" extrusionOk="0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1680;p16"/>
            <p:cNvSpPr/>
            <p:nvPr/>
          </p:nvSpPr>
          <p:spPr bwMode="auto">
            <a:xfrm>
              <a:off x="2236000" y="4292400"/>
              <a:ext cx="3100" cy="3000"/>
            </a:xfrm>
            <a:custGeom>
              <a:avLst/>
              <a:gdLst>
                <a:gd name="T0" fmla="*/ 62 w 124"/>
                <a:gd name="T1" fmla="*/ 0 h 120"/>
                <a:gd name="T2" fmla="*/ 0 w 124"/>
                <a:gd name="T3" fmla="*/ 62 h 120"/>
                <a:gd name="T4" fmla="*/ 62 w 124"/>
                <a:gd name="T5" fmla="*/ 119 h 120"/>
                <a:gd name="T6" fmla="*/ 123 w 124"/>
                <a:gd name="T7" fmla="*/ 62 h 120"/>
                <a:gd name="T8" fmla="*/ 62 w 124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0" extrusionOk="0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1681;p16"/>
            <p:cNvSpPr/>
            <p:nvPr/>
          </p:nvSpPr>
          <p:spPr bwMode="auto">
            <a:xfrm>
              <a:off x="2218250" y="4319350"/>
              <a:ext cx="6175" cy="6175"/>
            </a:xfrm>
            <a:custGeom>
              <a:avLst/>
              <a:gdLst>
                <a:gd name="T0" fmla="*/ 124 w 247"/>
                <a:gd name="T1" fmla="*/ 1 h 247"/>
                <a:gd name="T2" fmla="*/ 1 w 247"/>
                <a:gd name="T3" fmla="*/ 124 h 247"/>
                <a:gd name="T4" fmla="*/ 124 w 247"/>
                <a:gd name="T5" fmla="*/ 247 h 247"/>
                <a:gd name="T6" fmla="*/ 247 w 247"/>
                <a:gd name="T7" fmla="*/ 124 h 247"/>
                <a:gd name="T8" fmla="*/ 124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1682;p16"/>
            <p:cNvSpPr/>
            <p:nvPr/>
          </p:nvSpPr>
          <p:spPr bwMode="auto">
            <a:xfrm>
              <a:off x="2284700" y="4225975"/>
              <a:ext cx="3800" cy="3925"/>
            </a:xfrm>
            <a:custGeom>
              <a:avLst/>
              <a:gdLst>
                <a:gd name="T0" fmla="*/ 78 w 152"/>
                <a:gd name="T1" fmla="*/ 0 h 157"/>
                <a:gd name="T2" fmla="*/ 0 w 152"/>
                <a:gd name="T3" fmla="*/ 78 h 157"/>
                <a:gd name="T4" fmla="*/ 78 w 152"/>
                <a:gd name="T5" fmla="*/ 156 h 157"/>
                <a:gd name="T6" fmla="*/ 152 w 152"/>
                <a:gd name="T7" fmla="*/ 78 h 157"/>
                <a:gd name="T8" fmla="*/ 78 w 15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7" extrusionOk="0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1683;p16"/>
            <p:cNvSpPr/>
            <p:nvPr/>
          </p:nvSpPr>
          <p:spPr bwMode="auto">
            <a:xfrm>
              <a:off x="2229650" y="4227775"/>
              <a:ext cx="1850" cy="1800"/>
            </a:xfrm>
            <a:custGeom>
              <a:avLst/>
              <a:gdLst>
                <a:gd name="T0" fmla="*/ 46 w 74"/>
                <a:gd name="T1" fmla="*/ 0 h 72"/>
                <a:gd name="T2" fmla="*/ 37 w 74"/>
                <a:gd name="T3" fmla="*/ 2 h 72"/>
                <a:gd name="T4" fmla="*/ 0 w 74"/>
                <a:gd name="T5" fmla="*/ 35 h 72"/>
                <a:gd name="T6" fmla="*/ 37 w 74"/>
                <a:gd name="T7" fmla="*/ 72 h 72"/>
                <a:gd name="T8" fmla="*/ 74 w 74"/>
                <a:gd name="T9" fmla="*/ 35 h 72"/>
                <a:gd name="T10" fmla="*/ 46 w 74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72" extrusionOk="0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1684;p16"/>
            <p:cNvSpPr/>
            <p:nvPr/>
          </p:nvSpPr>
          <p:spPr bwMode="auto">
            <a:xfrm>
              <a:off x="2188125" y="4234175"/>
              <a:ext cx="4625" cy="4625"/>
            </a:xfrm>
            <a:custGeom>
              <a:avLst/>
              <a:gdLst>
                <a:gd name="T0" fmla="*/ 95 w 185"/>
                <a:gd name="T1" fmla="*/ 0 h 185"/>
                <a:gd name="T2" fmla="*/ 0 w 185"/>
                <a:gd name="T3" fmla="*/ 91 h 185"/>
                <a:gd name="T4" fmla="*/ 95 w 185"/>
                <a:gd name="T5" fmla="*/ 185 h 185"/>
                <a:gd name="T6" fmla="*/ 185 w 185"/>
                <a:gd name="T7" fmla="*/ 91 h 185"/>
                <a:gd name="T8" fmla="*/ 95 w 185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85" extrusionOk="0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1685;p16"/>
            <p:cNvSpPr/>
            <p:nvPr/>
          </p:nvSpPr>
          <p:spPr bwMode="auto">
            <a:xfrm>
              <a:off x="1971825" y="4233650"/>
              <a:ext cx="5650" cy="5675"/>
            </a:xfrm>
            <a:custGeom>
              <a:avLst/>
              <a:gdLst>
                <a:gd name="T0" fmla="*/ 115 w 226"/>
                <a:gd name="T1" fmla="*/ 1 h 227"/>
                <a:gd name="T2" fmla="*/ 0 w 226"/>
                <a:gd name="T3" fmla="*/ 112 h 227"/>
                <a:gd name="T4" fmla="*/ 115 w 226"/>
                <a:gd name="T5" fmla="*/ 226 h 227"/>
                <a:gd name="T6" fmla="*/ 226 w 226"/>
                <a:gd name="T7" fmla="*/ 112 h 227"/>
                <a:gd name="T8" fmla="*/ 115 w 226"/>
                <a:gd name="T9" fmla="*/ 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27" extrusionOk="0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1686;p16"/>
            <p:cNvSpPr/>
            <p:nvPr/>
          </p:nvSpPr>
          <p:spPr bwMode="auto">
            <a:xfrm>
              <a:off x="1970275" y="4277025"/>
              <a:ext cx="2400" cy="2275"/>
            </a:xfrm>
            <a:custGeom>
              <a:avLst/>
              <a:gdLst>
                <a:gd name="T0" fmla="*/ 50 w 96"/>
                <a:gd name="T1" fmla="*/ 0 h 91"/>
                <a:gd name="T2" fmla="*/ 1 w 96"/>
                <a:gd name="T3" fmla="*/ 45 h 91"/>
                <a:gd name="T4" fmla="*/ 50 w 96"/>
                <a:gd name="T5" fmla="*/ 91 h 91"/>
                <a:gd name="T6" fmla="*/ 95 w 96"/>
                <a:gd name="T7" fmla="*/ 45 h 91"/>
                <a:gd name="T8" fmla="*/ 50 w 9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1" extrusionOk="0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1687;p16"/>
            <p:cNvSpPr/>
            <p:nvPr/>
          </p:nvSpPr>
          <p:spPr bwMode="auto">
            <a:xfrm>
              <a:off x="1957775" y="4220325"/>
              <a:ext cx="5350" cy="5375"/>
            </a:xfrm>
            <a:custGeom>
              <a:avLst/>
              <a:gdLst>
                <a:gd name="T0" fmla="*/ 107 w 214"/>
                <a:gd name="T1" fmla="*/ 1 h 215"/>
                <a:gd name="T2" fmla="*/ 1 w 214"/>
                <a:gd name="T3" fmla="*/ 107 h 215"/>
                <a:gd name="T4" fmla="*/ 107 w 214"/>
                <a:gd name="T5" fmla="*/ 214 h 215"/>
                <a:gd name="T6" fmla="*/ 214 w 214"/>
                <a:gd name="T7" fmla="*/ 107 h 215"/>
                <a:gd name="T8" fmla="*/ 107 w 214"/>
                <a:gd name="T9" fmla="*/ 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5" extrusionOk="0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1688;p16"/>
            <p:cNvSpPr/>
            <p:nvPr/>
          </p:nvSpPr>
          <p:spPr bwMode="auto">
            <a:xfrm>
              <a:off x="1819275" y="4226175"/>
              <a:ext cx="5875" cy="5975"/>
            </a:xfrm>
            <a:custGeom>
              <a:avLst/>
              <a:gdLst>
                <a:gd name="T0" fmla="*/ 120 w 235"/>
                <a:gd name="T1" fmla="*/ 1 h 239"/>
                <a:gd name="T2" fmla="*/ 1 w 235"/>
                <a:gd name="T3" fmla="*/ 119 h 239"/>
                <a:gd name="T4" fmla="*/ 120 w 235"/>
                <a:gd name="T5" fmla="*/ 238 h 239"/>
                <a:gd name="T6" fmla="*/ 234 w 235"/>
                <a:gd name="T7" fmla="*/ 119 h 239"/>
                <a:gd name="T8" fmla="*/ 120 w 235"/>
                <a:gd name="T9" fmla="*/ 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9" extrusionOk="0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1689;p16"/>
            <p:cNvSpPr/>
            <p:nvPr/>
          </p:nvSpPr>
          <p:spPr bwMode="auto">
            <a:xfrm>
              <a:off x="1808525" y="4160975"/>
              <a:ext cx="7400" cy="7500"/>
            </a:xfrm>
            <a:custGeom>
              <a:avLst/>
              <a:gdLst>
                <a:gd name="T0" fmla="*/ 148 w 296"/>
                <a:gd name="T1" fmla="*/ 1 h 300"/>
                <a:gd name="T2" fmla="*/ 0 w 296"/>
                <a:gd name="T3" fmla="*/ 152 h 300"/>
                <a:gd name="T4" fmla="*/ 148 w 296"/>
                <a:gd name="T5" fmla="*/ 300 h 300"/>
                <a:gd name="T6" fmla="*/ 295 w 296"/>
                <a:gd name="T7" fmla="*/ 152 h 300"/>
                <a:gd name="T8" fmla="*/ 148 w 296"/>
                <a:gd name="T9" fmla="*/ 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300" extrusionOk="0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1690;p16"/>
            <p:cNvSpPr/>
            <p:nvPr/>
          </p:nvSpPr>
          <p:spPr bwMode="auto">
            <a:xfrm>
              <a:off x="1891550" y="4243800"/>
              <a:ext cx="6900" cy="6900"/>
            </a:xfrm>
            <a:custGeom>
              <a:avLst/>
              <a:gdLst>
                <a:gd name="T0" fmla="*/ 140 w 276"/>
                <a:gd name="T1" fmla="*/ 1 h 276"/>
                <a:gd name="T2" fmla="*/ 1 w 276"/>
                <a:gd name="T3" fmla="*/ 140 h 276"/>
                <a:gd name="T4" fmla="*/ 140 w 276"/>
                <a:gd name="T5" fmla="*/ 276 h 276"/>
                <a:gd name="T6" fmla="*/ 275 w 276"/>
                <a:gd name="T7" fmla="*/ 140 h 276"/>
                <a:gd name="T8" fmla="*/ 140 w 276"/>
                <a:gd name="T9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76" extrusionOk="0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1691;p16"/>
            <p:cNvSpPr/>
            <p:nvPr/>
          </p:nvSpPr>
          <p:spPr bwMode="auto">
            <a:xfrm>
              <a:off x="1791100" y="4252525"/>
              <a:ext cx="5150" cy="5150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5 h 206"/>
                <a:gd name="T6" fmla="*/ 205 w 206"/>
                <a:gd name="T7" fmla="*/ 103 h 206"/>
                <a:gd name="T8" fmla="*/ 103 w 20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1692;p16"/>
            <p:cNvSpPr/>
            <p:nvPr/>
          </p:nvSpPr>
          <p:spPr bwMode="auto">
            <a:xfrm>
              <a:off x="1858750" y="4316375"/>
              <a:ext cx="5350" cy="5475"/>
            </a:xfrm>
            <a:custGeom>
              <a:avLst/>
              <a:gdLst>
                <a:gd name="T0" fmla="*/ 107 w 214"/>
                <a:gd name="T1" fmla="*/ 1 h 219"/>
                <a:gd name="T2" fmla="*/ 0 w 214"/>
                <a:gd name="T3" fmla="*/ 112 h 219"/>
                <a:gd name="T4" fmla="*/ 107 w 214"/>
                <a:gd name="T5" fmla="*/ 218 h 219"/>
                <a:gd name="T6" fmla="*/ 214 w 214"/>
                <a:gd name="T7" fmla="*/ 112 h 219"/>
                <a:gd name="T8" fmla="*/ 107 w 214"/>
                <a:gd name="T9" fmla="*/ 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9" extrusionOk="0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1693;p16"/>
            <p:cNvSpPr/>
            <p:nvPr/>
          </p:nvSpPr>
          <p:spPr bwMode="auto">
            <a:xfrm>
              <a:off x="1900775" y="4343750"/>
              <a:ext cx="7200" cy="7200"/>
            </a:xfrm>
            <a:custGeom>
              <a:avLst/>
              <a:gdLst>
                <a:gd name="T0" fmla="*/ 144 w 288"/>
                <a:gd name="T1" fmla="*/ 1 h 288"/>
                <a:gd name="T2" fmla="*/ 1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 extrusionOk="0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1694;p16"/>
            <p:cNvSpPr/>
            <p:nvPr/>
          </p:nvSpPr>
          <p:spPr bwMode="auto">
            <a:xfrm>
              <a:off x="1934700" y="4300700"/>
              <a:ext cx="2400" cy="2275"/>
            </a:xfrm>
            <a:custGeom>
              <a:avLst/>
              <a:gdLst>
                <a:gd name="T0" fmla="*/ 46 w 96"/>
                <a:gd name="T1" fmla="*/ 1 h 91"/>
                <a:gd name="T2" fmla="*/ 1 w 96"/>
                <a:gd name="T3" fmla="*/ 46 h 91"/>
                <a:gd name="T4" fmla="*/ 46 w 96"/>
                <a:gd name="T5" fmla="*/ 91 h 91"/>
                <a:gd name="T6" fmla="*/ 95 w 96"/>
                <a:gd name="T7" fmla="*/ 46 h 91"/>
                <a:gd name="T8" fmla="*/ 46 w 96"/>
                <a:gd name="T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695;p16"/>
            <p:cNvSpPr/>
            <p:nvPr/>
          </p:nvSpPr>
          <p:spPr bwMode="auto">
            <a:xfrm>
              <a:off x="2468800" y="4144075"/>
              <a:ext cx="4425" cy="4425"/>
            </a:xfrm>
            <a:custGeom>
              <a:avLst/>
              <a:gdLst>
                <a:gd name="T0" fmla="*/ 87 w 177"/>
                <a:gd name="T1" fmla="*/ 0 h 177"/>
                <a:gd name="T2" fmla="*/ 1 w 177"/>
                <a:gd name="T3" fmla="*/ 90 h 177"/>
                <a:gd name="T4" fmla="*/ 87 w 177"/>
                <a:gd name="T5" fmla="*/ 176 h 177"/>
                <a:gd name="T6" fmla="*/ 177 w 177"/>
                <a:gd name="T7" fmla="*/ 90 h 177"/>
                <a:gd name="T8" fmla="*/ 87 w 17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7" extrusionOk="0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696;p16"/>
            <p:cNvSpPr/>
            <p:nvPr/>
          </p:nvSpPr>
          <p:spPr bwMode="auto">
            <a:xfrm>
              <a:off x="2513800" y="4189575"/>
              <a:ext cx="6400" cy="6475"/>
            </a:xfrm>
            <a:custGeom>
              <a:avLst/>
              <a:gdLst>
                <a:gd name="T0" fmla="*/ 128 w 256"/>
                <a:gd name="T1" fmla="*/ 1 h 259"/>
                <a:gd name="T2" fmla="*/ 1 w 256"/>
                <a:gd name="T3" fmla="*/ 128 h 259"/>
                <a:gd name="T4" fmla="*/ 128 w 256"/>
                <a:gd name="T5" fmla="*/ 259 h 259"/>
                <a:gd name="T6" fmla="*/ 255 w 256"/>
                <a:gd name="T7" fmla="*/ 128 h 259"/>
                <a:gd name="T8" fmla="*/ 128 w 256"/>
                <a:gd name="T9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59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697;p16"/>
            <p:cNvSpPr/>
            <p:nvPr/>
          </p:nvSpPr>
          <p:spPr bwMode="auto">
            <a:xfrm>
              <a:off x="2506125" y="4095375"/>
              <a:ext cx="5150" cy="5150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5 h 206"/>
                <a:gd name="T6" fmla="*/ 205 w 206"/>
                <a:gd name="T7" fmla="*/ 103 h 206"/>
                <a:gd name="T8" fmla="*/ 103 w 20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698;p16"/>
            <p:cNvSpPr/>
            <p:nvPr/>
          </p:nvSpPr>
          <p:spPr bwMode="auto">
            <a:xfrm>
              <a:off x="2583100" y="4159450"/>
              <a:ext cx="1050" cy="1050"/>
            </a:xfrm>
            <a:custGeom>
              <a:avLst/>
              <a:gdLst>
                <a:gd name="T0" fmla="*/ 21 w 42"/>
                <a:gd name="T1" fmla="*/ 0 h 42"/>
                <a:gd name="T2" fmla="*/ 1 w 42"/>
                <a:gd name="T3" fmla="*/ 21 h 42"/>
                <a:gd name="T4" fmla="*/ 21 w 42"/>
                <a:gd name="T5" fmla="*/ 41 h 42"/>
                <a:gd name="T6" fmla="*/ 42 w 42"/>
                <a:gd name="T7" fmla="*/ 21 h 42"/>
                <a:gd name="T8" fmla="*/ 21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699;p16"/>
            <p:cNvSpPr/>
            <p:nvPr/>
          </p:nvSpPr>
          <p:spPr bwMode="auto">
            <a:xfrm>
              <a:off x="1415075" y="3850050"/>
              <a:ext cx="3100" cy="3000"/>
            </a:xfrm>
            <a:custGeom>
              <a:avLst/>
              <a:gdLst>
                <a:gd name="T0" fmla="*/ 62 w 124"/>
                <a:gd name="T1" fmla="*/ 1 h 120"/>
                <a:gd name="T2" fmla="*/ 0 w 124"/>
                <a:gd name="T3" fmla="*/ 62 h 120"/>
                <a:gd name="T4" fmla="*/ 62 w 124"/>
                <a:gd name="T5" fmla="*/ 120 h 120"/>
                <a:gd name="T6" fmla="*/ 123 w 124"/>
                <a:gd name="T7" fmla="*/ 62 h 120"/>
                <a:gd name="T8" fmla="*/ 62 w 124"/>
                <a:gd name="T9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0" extrusionOk="0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700;p16"/>
            <p:cNvSpPr/>
            <p:nvPr/>
          </p:nvSpPr>
          <p:spPr bwMode="auto">
            <a:xfrm>
              <a:off x="2567825" y="3906225"/>
              <a:ext cx="6700" cy="6700"/>
            </a:xfrm>
            <a:custGeom>
              <a:avLst/>
              <a:gdLst>
                <a:gd name="T0" fmla="*/ 136 w 268"/>
                <a:gd name="T1" fmla="*/ 1 h 268"/>
                <a:gd name="T2" fmla="*/ 1 w 268"/>
                <a:gd name="T3" fmla="*/ 136 h 268"/>
                <a:gd name="T4" fmla="*/ 136 w 268"/>
                <a:gd name="T5" fmla="*/ 267 h 268"/>
                <a:gd name="T6" fmla="*/ 267 w 268"/>
                <a:gd name="T7" fmla="*/ 136 h 268"/>
                <a:gd name="T8" fmla="*/ 136 w 268"/>
                <a:gd name="T9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701;p16"/>
            <p:cNvSpPr/>
            <p:nvPr/>
          </p:nvSpPr>
          <p:spPr bwMode="auto">
            <a:xfrm>
              <a:off x="2602900" y="3904275"/>
              <a:ext cx="1050" cy="1175"/>
            </a:xfrm>
            <a:custGeom>
              <a:avLst/>
              <a:gdLst>
                <a:gd name="T0" fmla="*/ 24 w 42"/>
                <a:gd name="T1" fmla="*/ 0 h 47"/>
                <a:gd name="T2" fmla="*/ 21 w 42"/>
                <a:gd name="T3" fmla="*/ 1 h 47"/>
                <a:gd name="T4" fmla="*/ 0 w 42"/>
                <a:gd name="T5" fmla="*/ 26 h 47"/>
                <a:gd name="T6" fmla="*/ 21 w 42"/>
                <a:gd name="T7" fmla="*/ 46 h 47"/>
                <a:gd name="T8" fmla="*/ 41 w 42"/>
                <a:gd name="T9" fmla="*/ 26 h 47"/>
                <a:gd name="T10" fmla="*/ 24 w 42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7" extrusionOk="0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702;p16"/>
            <p:cNvSpPr/>
            <p:nvPr/>
          </p:nvSpPr>
          <p:spPr bwMode="auto">
            <a:xfrm>
              <a:off x="2354900" y="3936975"/>
              <a:ext cx="84300" cy="85225"/>
            </a:xfrm>
            <a:custGeom>
              <a:avLst/>
              <a:gdLst>
                <a:gd name="T0" fmla="*/ 1137 w 3372"/>
                <a:gd name="T1" fmla="*/ 1 h 3409"/>
                <a:gd name="T2" fmla="*/ 1137 w 3372"/>
                <a:gd name="T3" fmla="*/ 1 h 3409"/>
                <a:gd name="T4" fmla="*/ 1 w 3372"/>
                <a:gd name="T5" fmla="*/ 1645 h 3409"/>
                <a:gd name="T6" fmla="*/ 1764 w 3372"/>
                <a:gd name="T7" fmla="*/ 3409 h 3409"/>
                <a:gd name="T8" fmla="*/ 3372 w 3372"/>
                <a:gd name="T9" fmla="*/ 2363 h 3409"/>
                <a:gd name="T10" fmla="*/ 3372 w 3372"/>
                <a:gd name="T11" fmla="*/ 2363 h 3409"/>
                <a:gd name="T12" fmla="*/ 2748 w 3372"/>
                <a:gd name="T13" fmla="*/ 2482 h 3409"/>
                <a:gd name="T14" fmla="*/ 985 w 3372"/>
                <a:gd name="T15" fmla="*/ 719 h 3409"/>
                <a:gd name="T16" fmla="*/ 1137 w 3372"/>
                <a:gd name="T17" fmla="*/ 1 h 3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2" h="3409" extrusionOk="0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703;p16"/>
            <p:cNvSpPr/>
            <p:nvPr/>
          </p:nvSpPr>
          <p:spPr bwMode="auto">
            <a:xfrm>
              <a:off x="1667775" y="4149175"/>
              <a:ext cx="50750" cy="44500"/>
            </a:xfrm>
            <a:custGeom>
              <a:avLst/>
              <a:gdLst>
                <a:gd name="T0" fmla="*/ 1014 w 2030"/>
                <a:gd name="T1" fmla="*/ 0 h 1780"/>
                <a:gd name="T2" fmla="*/ 656 w 2030"/>
                <a:gd name="T3" fmla="*/ 75 h 1780"/>
                <a:gd name="T4" fmla="*/ 201 w 2030"/>
                <a:gd name="T5" fmla="*/ 1248 h 1780"/>
                <a:gd name="T6" fmla="*/ 1013 w 2030"/>
                <a:gd name="T7" fmla="*/ 1780 h 1780"/>
                <a:gd name="T8" fmla="*/ 1374 w 2030"/>
                <a:gd name="T9" fmla="*/ 1703 h 1780"/>
                <a:gd name="T10" fmla="*/ 1833 w 2030"/>
                <a:gd name="T11" fmla="*/ 530 h 1780"/>
                <a:gd name="T12" fmla="*/ 1014 w 2030"/>
                <a:gd name="T13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0" h="1780" extrusionOk="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704;p16"/>
            <p:cNvSpPr/>
            <p:nvPr/>
          </p:nvSpPr>
          <p:spPr bwMode="auto">
            <a:xfrm>
              <a:off x="1654450" y="4153850"/>
              <a:ext cx="78325" cy="35025"/>
            </a:xfrm>
            <a:custGeom>
              <a:avLst/>
              <a:gdLst>
                <a:gd name="T0" fmla="*/ 3017 w 3133"/>
                <a:gd name="T1" fmla="*/ 0 h 1401"/>
                <a:gd name="T2" fmla="*/ 2518 w 3133"/>
                <a:gd name="T3" fmla="*/ 109 h 1401"/>
                <a:gd name="T4" fmla="*/ 2603 w 3133"/>
                <a:gd name="T5" fmla="*/ 101 h 1401"/>
                <a:gd name="T6" fmla="*/ 2657 w 3133"/>
                <a:gd name="T7" fmla="*/ 117 h 1401"/>
                <a:gd name="T8" fmla="*/ 1579 w 3133"/>
                <a:gd name="T9" fmla="*/ 765 h 1401"/>
                <a:gd name="T10" fmla="*/ 444 w 3133"/>
                <a:gd name="T11" fmla="*/ 1143 h 1401"/>
                <a:gd name="T12" fmla="*/ 381 w 3133"/>
                <a:gd name="T13" fmla="*/ 1122 h 1401"/>
                <a:gd name="T14" fmla="*/ 463 w 3133"/>
                <a:gd name="T15" fmla="*/ 1015 h 1401"/>
                <a:gd name="T16" fmla="*/ 463 w 3133"/>
                <a:gd name="T17" fmla="*/ 1015 h 1401"/>
                <a:gd name="T18" fmla="*/ 29 w 3133"/>
                <a:gd name="T19" fmla="*/ 1372 h 1401"/>
                <a:gd name="T20" fmla="*/ 112 w 3133"/>
                <a:gd name="T21" fmla="*/ 1401 h 1401"/>
                <a:gd name="T22" fmla="*/ 1640 w 3133"/>
                <a:gd name="T23" fmla="*/ 888 h 1401"/>
                <a:gd name="T24" fmla="*/ 3088 w 3133"/>
                <a:gd name="T25" fmla="*/ 19 h 1401"/>
                <a:gd name="T26" fmla="*/ 3017 w 3133"/>
                <a:gd name="T27" fmla="*/ 0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33" h="1401" extrusionOk="0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705;p16"/>
            <p:cNvSpPr/>
            <p:nvPr/>
          </p:nvSpPr>
          <p:spPr bwMode="auto">
            <a:xfrm>
              <a:off x="1605025" y="3903675"/>
              <a:ext cx="321825" cy="321150"/>
            </a:xfrm>
            <a:custGeom>
              <a:avLst/>
              <a:gdLst>
                <a:gd name="T0" fmla="*/ 1 w 12873"/>
                <a:gd name="T1" fmla="*/ 0 h 12846"/>
                <a:gd name="T2" fmla="*/ 11150 w 12873"/>
                <a:gd name="T3" fmla="*/ 11273 h 12846"/>
                <a:gd name="T4" fmla="*/ 12833 w 12873"/>
                <a:gd name="T5" fmla="*/ 12845 h 12846"/>
                <a:gd name="T6" fmla="*/ 12839 w 12873"/>
                <a:gd name="T7" fmla="*/ 12843 h 12846"/>
                <a:gd name="T8" fmla="*/ 11273 w 12873"/>
                <a:gd name="T9" fmla="*/ 11150 h 12846"/>
                <a:gd name="T10" fmla="*/ 1 w 12873"/>
                <a:gd name="T11" fmla="*/ 0 h 1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73" h="12846" extrusionOk="0">
                  <a:moveTo>
                    <a:pt x="1" y="0"/>
                  </a:moveTo>
                  <a:cubicBezTo>
                    <a:pt x="2" y="2"/>
                    <a:pt x="7603" y="7726"/>
                    <a:pt x="11150" y="11273"/>
                  </a:cubicBezTo>
                  <a:cubicBezTo>
                    <a:pt x="12321" y="12444"/>
                    <a:pt x="12768" y="12845"/>
                    <a:pt x="12833" y="12845"/>
                  </a:cubicBezTo>
                  <a:cubicBezTo>
                    <a:pt x="12836" y="12845"/>
                    <a:pt x="12838" y="12844"/>
                    <a:pt x="12839" y="12843"/>
                  </a:cubicBezTo>
                  <a:cubicBezTo>
                    <a:pt x="12872" y="12806"/>
                    <a:pt x="12388" y="12269"/>
                    <a:pt x="11273" y="11150"/>
                  </a:cubicBezTo>
                  <a:cubicBezTo>
                    <a:pt x="7726" y="760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706;p16"/>
            <p:cNvSpPr/>
            <p:nvPr/>
          </p:nvSpPr>
          <p:spPr bwMode="auto">
            <a:xfrm>
              <a:off x="1608625" y="3907250"/>
              <a:ext cx="318225" cy="317575"/>
            </a:xfrm>
            <a:custGeom>
              <a:avLst/>
              <a:gdLst>
                <a:gd name="T0" fmla="*/ 0 w 12729"/>
                <a:gd name="T1" fmla="*/ 1 h 12703"/>
                <a:gd name="T2" fmla="*/ 0 w 12729"/>
                <a:gd name="T3" fmla="*/ 1 h 12703"/>
                <a:gd name="T4" fmla="*/ 11018 w 12729"/>
                <a:gd name="T5" fmla="*/ 11146 h 12703"/>
                <a:gd name="T6" fmla="*/ 12690 w 12729"/>
                <a:gd name="T7" fmla="*/ 12702 h 12703"/>
                <a:gd name="T8" fmla="*/ 12695 w 12729"/>
                <a:gd name="T9" fmla="*/ 12700 h 12703"/>
                <a:gd name="T10" fmla="*/ 11141 w 12729"/>
                <a:gd name="T11" fmla="*/ 11023 h 12703"/>
                <a:gd name="T12" fmla="*/ 0 w 12729"/>
                <a:gd name="T13" fmla="*/ 1 h 1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29" h="12703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7513" y="7640"/>
                    <a:pt x="11018" y="11146"/>
                  </a:cubicBezTo>
                  <a:cubicBezTo>
                    <a:pt x="12180" y="12308"/>
                    <a:pt x="12631" y="12702"/>
                    <a:pt x="12690" y="12702"/>
                  </a:cubicBezTo>
                  <a:cubicBezTo>
                    <a:pt x="12692" y="12702"/>
                    <a:pt x="12694" y="12701"/>
                    <a:pt x="12695" y="12700"/>
                  </a:cubicBezTo>
                  <a:cubicBezTo>
                    <a:pt x="12728" y="12663"/>
                    <a:pt x="12248" y="12130"/>
                    <a:pt x="11141" y="11023"/>
                  </a:cubicBezTo>
                  <a:cubicBezTo>
                    <a:pt x="7636" y="751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707;p16"/>
            <p:cNvSpPr/>
            <p:nvPr/>
          </p:nvSpPr>
          <p:spPr bwMode="auto">
            <a:xfrm>
              <a:off x="1612100" y="3910750"/>
              <a:ext cx="314525" cy="313875"/>
            </a:xfrm>
            <a:custGeom>
              <a:avLst/>
              <a:gdLst>
                <a:gd name="T0" fmla="*/ 0 w 12581"/>
                <a:gd name="T1" fmla="*/ 0 h 12555"/>
                <a:gd name="T2" fmla="*/ 10892 w 12581"/>
                <a:gd name="T3" fmla="*/ 11014 h 12555"/>
                <a:gd name="T4" fmla="*/ 12545 w 12581"/>
                <a:gd name="T5" fmla="*/ 12554 h 12555"/>
                <a:gd name="T6" fmla="*/ 12552 w 12581"/>
                <a:gd name="T7" fmla="*/ 12552 h 12555"/>
                <a:gd name="T8" fmla="*/ 11015 w 12581"/>
                <a:gd name="T9" fmla="*/ 10891 h 12555"/>
                <a:gd name="T10" fmla="*/ 0 w 12581"/>
                <a:gd name="T11" fmla="*/ 0 h 1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81" h="12555" extrusionOk="0">
                  <a:moveTo>
                    <a:pt x="0" y="0"/>
                  </a:moveTo>
                  <a:cubicBezTo>
                    <a:pt x="2" y="2"/>
                    <a:pt x="7427" y="7550"/>
                    <a:pt x="10892" y="11014"/>
                  </a:cubicBezTo>
                  <a:cubicBezTo>
                    <a:pt x="12037" y="12159"/>
                    <a:pt x="12477" y="12554"/>
                    <a:pt x="12545" y="12554"/>
                  </a:cubicBezTo>
                  <a:cubicBezTo>
                    <a:pt x="12548" y="12554"/>
                    <a:pt x="12551" y="12554"/>
                    <a:pt x="12552" y="12552"/>
                  </a:cubicBezTo>
                  <a:cubicBezTo>
                    <a:pt x="12581" y="12515"/>
                    <a:pt x="12109" y="11990"/>
                    <a:pt x="11015" y="10891"/>
                  </a:cubicBezTo>
                  <a:cubicBezTo>
                    <a:pt x="7546" y="7427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708;p16"/>
            <p:cNvSpPr/>
            <p:nvPr/>
          </p:nvSpPr>
          <p:spPr bwMode="auto">
            <a:xfrm>
              <a:off x="1615700" y="3914325"/>
              <a:ext cx="310925" cy="310300"/>
            </a:xfrm>
            <a:custGeom>
              <a:avLst/>
              <a:gdLst>
                <a:gd name="T0" fmla="*/ 0 w 12437"/>
                <a:gd name="T1" fmla="*/ 1 h 12412"/>
                <a:gd name="T2" fmla="*/ 10756 w 12437"/>
                <a:gd name="T3" fmla="*/ 10888 h 12412"/>
                <a:gd name="T4" fmla="*/ 12397 w 12437"/>
                <a:gd name="T5" fmla="*/ 12411 h 12412"/>
                <a:gd name="T6" fmla="*/ 12404 w 12437"/>
                <a:gd name="T7" fmla="*/ 12409 h 12412"/>
                <a:gd name="T8" fmla="*/ 10879 w 12437"/>
                <a:gd name="T9" fmla="*/ 10765 h 12412"/>
                <a:gd name="T10" fmla="*/ 0 w 12437"/>
                <a:gd name="T11" fmla="*/ 1 h 1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37" h="12412" extrusionOk="0">
                  <a:moveTo>
                    <a:pt x="0" y="1"/>
                  </a:moveTo>
                  <a:cubicBezTo>
                    <a:pt x="1" y="2"/>
                    <a:pt x="7332" y="7460"/>
                    <a:pt x="10756" y="10888"/>
                  </a:cubicBezTo>
                  <a:cubicBezTo>
                    <a:pt x="11892" y="12020"/>
                    <a:pt x="12329" y="12411"/>
                    <a:pt x="12397" y="12411"/>
                  </a:cubicBezTo>
                  <a:cubicBezTo>
                    <a:pt x="12400" y="12411"/>
                    <a:pt x="12403" y="12411"/>
                    <a:pt x="12404" y="12409"/>
                  </a:cubicBezTo>
                  <a:cubicBezTo>
                    <a:pt x="12437" y="12376"/>
                    <a:pt x="11969" y="11855"/>
                    <a:pt x="10879" y="10765"/>
                  </a:cubicBezTo>
                  <a:cubicBezTo>
                    <a:pt x="7455" y="7337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709;p16"/>
            <p:cNvSpPr/>
            <p:nvPr/>
          </p:nvSpPr>
          <p:spPr bwMode="auto">
            <a:xfrm>
              <a:off x="1619075" y="3917825"/>
              <a:ext cx="307450" cy="306575"/>
            </a:xfrm>
            <a:custGeom>
              <a:avLst/>
              <a:gdLst>
                <a:gd name="T0" fmla="*/ 0 w 12298"/>
                <a:gd name="T1" fmla="*/ 0 h 12263"/>
                <a:gd name="T2" fmla="*/ 0 w 12298"/>
                <a:gd name="T3" fmla="*/ 0 h 12263"/>
                <a:gd name="T4" fmla="*/ 10637 w 12298"/>
                <a:gd name="T5" fmla="*/ 10752 h 12263"/>
                <a:gd name="T6" fmla="*/ 12256 w 12298"/>
                <a:gd name="T7" fmla="*/ 12262 h 12263"/>
                <a:gd name="T8" fmla="*/ 12261 w 12298"/>
                <a:gd name="T9" fmla="*/ 12261 h 12263"/>
                <a:gd name="T10" fmla="*/ 10756 w 12298"/>
                <a:gd name="T11" fmla="*/ 10637 h 12263"/>
                <a:gd name="T12" fmla="*/ 0 w 12298"/>
                <a:gd name="T13" fmla="*/ 0 h 1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98" h="1226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7255" y="7369"/>
                    <a:pt x="10637" y="10752"/>
                  </a:cubicBezTo>
                  <a:cubicBezTo>
                    <a:pt x="11768" y="11883"/>
                    <a:pt x="12201" y="12262"/>
                    <a:pt x="12256" y="12262"/>
                  </a:cubicBezTo>
                  <a:cubicBezTo>
                    <a:pt x="12258" y="12262"/>
                    <a:pt x="12260" y="12262"/>
                    <a:pt x="12261" y="12261"/>
                  </a:cubicBezTo>
                  <a:cubicBezTo>
                    <a:pt x="12298" y="12228"/>
                    <a:pt x="11834" y="11715"/>
                    <a:pt x="10756" y="10637"/>
                  </a:cubicBezTo>
                  <a:cubicBezTo>
                    <a:pt x="7373" y="7246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710;p16"/>
            <p:cNvSpPr/>
            <p:nvPr/>
          </p:nvSpPr>
          <p:spPr bwMode="auto">
            <a:xfrm>
              <a:off x="1622650" y="3921400"/>
              <a:ext cx="303875" cy="303000"/>
            </a:xfrm>
            <a:custGeom>
              <a:avLst/>
              <a:gdLst>
                <a:gd name="T0" fmla="*/ 1 w 12155"/>
                <a:gd name="T1" fmla="*/ 1 h 12120"/>
                <a:gd name="T2" fmla="*/ 1 w 12155"/>
                <a:gd name="T3" fmla="*/ 1 h 12120"/>
                <a:gd name="T4" fmla="*/ 10511 w 12155"/>
                <a:gd name="T5" fmla="*/ 10625 h 12120"/>
                <a:gd name="T6" fmla="*/ 12113 w 12155"/>
                <a:gd name="T7" fmla="*/ 12119 h 12120"/>
                <a:gd name="T8" fmla="*/ 12118 w 12155"/>
                <a:gd name="T9" fmla="*/ 12118 h 12120"/>
                <a:gd name="T10" fmla="*/ 10629 w 12155"/>
                <a:gd name="T11" fmla="*/ 10506 h 12120"/>
                <a:gd name="T12" fmla="*/ 1 w 12155"/>
                <a:gd name="T13" fmla="*/ 1 h 1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55" h="12120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7165" y="7279"/>
                    <a:pt x="10511" y="10625"/>
                  </a:cubicBezTo>
                  <a:cubicBezTo>
                    <a:pt x="11629" y="11747"/>
                    <a:pt x="12058" y="12119"/>
                    <a:pt x="12113" y="12119"/>
                  </a:cubicBezTo>
                  <a:cubicBezTo>
                    <a:pt x="12115" y="12119"/>
                    <a:pt x="12117" y="12119"/>
                    <a:pt x="12118" y="12118"/>
                  </a:cubicBezTo>
                  <a:cubicBezTo>
                    <a:pt x="12155" y="12085"/>
                    <a:pt x="11700" y="11581"/>
                    <a:pt x="10629" y="10506"/>
                  </a:cubicBezTo>
                  <a:cubicBezTo>
                    <a:pt x="7280" y="7161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711;p16"/>
            <p:cNvSpPr/>
            <p:nvPr/>
          </p:nvSpPr>
          <p:spPr bwMode="auto">
            <a:xfrm>
              <a:off x="1626150" y="3924800"/>
              <a:ext cx="300375" cy="299500"/>
            </a:xfrm>
            <a:custGeom>
              <a:avLst/>
              <a:gdLst>
                <a:gd name="T0" fmla="*/ 4 w 12015"/>
                <a:gd name="T1" fmla="*/ 0 h 11980"/>
                <a:gd name="T2" fmla="*/ 10387 w 12015"/>
                <a:gd name="T3" fmla="*/ 10497 h 11980"/>
                <a:gd name="T4" fmla="*/ 11973 w 12015"/>
                <a:gd name="T5" fmla="*/ 11979 h 11980"/>
                <a:gd name="T6" fmla="*/ 11978 w 12015"/>
                <a:gd name="T7" fmla="*/ 11978 h 11980"/>
                <a:gd name="T8" fmla="*/ 10502 w 12015"/>
                <a:gd name="T9" fmla="*/ 10383 h 11980"/>
                <a:gd name="T10" fmla="*/ 4 w 12015"/>
                <a:gd name="T11" fmla="*/ 0 h 1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15" h="11980" extrusionOk="0">
                  <a:moveTo>
                    <a:pt x="4" y="0"/>
                  </a:moveTo>
                  <a:cubicBezTo>
                    <a:pt x="0" y="0"/>
                    <a:pt x="7074" y="7192"/>
                    <a:pt x="10387" y="10497"/>
                  </a:cubicBezTo>
                  <a:cubicBezTo>
                    <a:pt x="11497" y="11604"/>
                    <a:pt x="11919" y="11979"/>
                    <a:pt x="11973" y="11979"/>
                  </a:cubicBezTo>
                  <a:cubicBezTo>
                    <a:pt x="11975" y="11979"/>
                    <a:pt x="11977" y="11979"/>
                    <a:pt x="11978" y="11978"/>
                  </a:cubicBezTo>
                  <a:cubicBezTo>
                    <a:pt x="12015" y="11945"/>
                    <a:pt x="11564" y="11440"/>
                    <a:pt x="10502" y="10383"/>
                  </a:cubicBezTo>
                  <a:cubicBezTo>
                    <a:pt x="7197" y="707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712;p16"/>
            <p:cNvSpPr/>
            <p:nvPr/>
          </p:nvSpPr>
          <p:spPr bwMode="auto">
            <a:xfrm>
              <a:off x="1629725" y="3928475"/>
              <a:ext cx="296600" cy="295825"/>
            </a:xfrm>
            <a:custGeom>
              <a:avLst/>
              <a:gdLst>
                <a:gd name="T0" fmla="*/ 1 w 11864"/>
                <a:gd name="T1" fmla="*/ 1 h 11833"/>
                <a:gd name="T2" fmla="*/ 10248 w 11864"/>
                <a:gd name="T3" fmla="*/ 10367 h 11833"/>
                <a:gd name="T4" fmla="*/ 11822 w 11864"/>
                <a:gd name="T5" fmla="*/ 11832 h 11833"/>
                <a:gd name="T6" fmla="*/ 11827 w 11864"/>
                <a:gd name="T7" fmla="*/ 11831 h 11833"/>
                <a:gd name="T8" fmla="*/ 10367 w 11864"/>
                <a:gd name="T9" fmla="*/ 10252 h 11833"/>
                <a:gd name="T10" fmla="*/ 1 w 11864"/>
                <a:gd name="T11" fmla="*/ 1 h 1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64" h="11833" extrusionOk="0">
                  <a:moveTo>
                    <a:pt x="1" y="1"/>
                  </a:moveTo>
                  <a:cubicBezTo>
                    <a:pt x="2" y="2"/>
                    <a:pt x="6988" y="7099"/>
                    <a:pt x="10248" y="10367"/>
                  </a:cubicBezTo>
                  <a:cubicBezTo>
                    <a:pt x="11350" y="11465"/>
                    <a:pt x="11763" y="11832"/>
                    <a:pt x="11822" y="11832"/>
                  </a:cubicBezTo>
                  <a:cubicBezTo>
                    <a:pt x="11824" y="11832"/>
                    <a:pt x="11826" y="11832"/>
                    <a:pt x="11827" y="11831"/>
                  </a:cubicBezTo>
                  <a:cubicBezTo>
                    <a:pt x="11864" y="11798"/>
                    <a:pt x="11417" y="11302"/>
                    <a:pt x="10367" y="10252"/>
                  </a:cubicBezTo>
                  <a:cubicBezTo>
                    <a:pt x="7099" y="698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713;p16"/>
            <p:cNvSpPr/>
            <p:nvPr/>
          </p:nvSpPr>
          <p:spPr bwMode="auto">
            <a:xfrm>
              <a:off x="1633225" y="3931850"/>
              <a:ext cx="293100" cy="292250"/>
            </a:xfrm>
            <a:custGeom>
              <a:avLst/>
              <a:gdLst>
                <a:gd name="T0" fmla="*/ 4 w 11724"/>
                <a:gd name="T1" fmla="*/ 1 h 11690"/>
                <a:gd name="T2" fmla="*/ 10129 w 11724"/>
                <a:gd name="T3" fmla="*/ 10236 h 11690"/>
                <a:gd name="T4" fmla="*/ 11685 w 11724"/>
                <a:gd name="T5" fmla="*/ 11690 h 11690"/>
                <a:gd name="T6" fmla="*/ 11691 w 11724"/>
                <a:gd name="T7" fmla="*/ 11687 h 11690"/>
                <a:gd name="T8" fmla="*/ 10239 w 11724"/>
                <a:gd name="T9" fmla="*/ 10125 h 11690"/>
                <a:gd name="T10" fmla="*/ 4 w 11724"/>
                <a:gd name="T11" fmla="*/ 1 h 1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24" h="11690" extrusionOk="0">
                  <a:moveTo>
                    <a:pt x="4" y="1"/>
                  </a:moveTo>
                  <a:cubicBezTo>
                    <a:pt x="0" y="1"/>
                    <a:pt x="6897" y="7013"/>
                    <a:pt x="10129" y="10236"/>
                  </a:cubicBezTo>
                  <a:cubicBezTo>
                    <a:pt x="11213" y="11324"/>
                    <a:pt x="11627" y="11690"/>
                    <a:pt x="11685" y="11690"/>
                  </a:cubicBezTo>
                  <a:cubicBezTo>
                    <a:pt x="11688" y="11690"/>
                    <a:pt x="11690" y="11689"/>
                    <a:pt x="11691" y="11687"/>
                  </a:cubicBezTo>
                  <a:cubicBezTo>
                    <a:pt x="11724" y="11659"/>
                    <a:pt x="11281" y="11167"/>
                    <a:pt x="10239" y="10125"/>
                  </a:cubicBezTo>
                  <a:cubicBezTo>
                    <a:pt x="7016" y="689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714;p16"/>
            <p:cNvSpPr/>
            <p:nvPr/>
          </p:nvSpPr>
          <p:spPr bwMode="auto">
            <a:xfrm>
              <a:off x="1636800" y="3935450"/>
              <a:ext cx="289325" cy="288650"/>
            </a:xfrm>
            <a:custGeom>
              <a:avLst/>
              <a:gdLst>
                <a:gd name="T0" fmla="*/ 1 w 11573"/>
                <a:gd name="T1" fmla="*/ 0 h 11546"/>
                <a:gd name="T2" fmla="*/ 9994 w 11573"/>
                <a:gd name="T3" fmla="*/ 10108 h 11546"/>
                <a:gd name="T4" fmla="*/ 11538 w 11573"/>
                <a:gd name="T5" fmla="*/ 11546 h 11546"/>
                <a:gd name="T6" fmla="*/ 11544 w 11573"/>
                <a:gd name="T7" fmla="*/ 11543 h 11546"/>
                <a:gd name="T8" fmla="*/ 10109 w 11573"/>
                <a:gd name="T9" fmla="*/ 9998 h 11546"/>
                <a:gd name="T10" fmla="*/ 1 w 11573"/>
                <a:gd name="T11" fmla="*/ 0 h 1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3" h="11546" extrusionOk="0">
                  <a:moveTo>
                    <a:pt x="1" y="0"/>
                  </a:moveTo>
                  <a:cubicBezTo>
                    <a:pt x="2" y="2"/>
                    <a:pt x="6808" y="6922"/>
                    <a:pt x="9994" y="10108"/>
                  </a:cubicBezTo>
                  <a:cubicBezTo>
                    <a:pt x="11070" y="11184"/>
                    <a:pt x="11476" y="11546"/>
                    <a:pt x="11538" y="11546"/>
                  </a:cubicBezTo>
                  <a:cubicBezTo>
                    <a:pt x="11540" y="11546"/>
                    <a:pt x="11542" y="11545"/>
                    <a:pt x="11544" y="11543"/>
                  </a:cubicBezTo>
                  <a:cubicBezTo>
                    <a:pt x="11572" y="11515"/>
                    <a:pt x="11138" y="11027"/>
                    <a:pt x="10109" y="9998"/>
                  </a:cubicBezTo>
                  <a:cubicBezTo>
                    <a:pt x="6919" y="6808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715;p16"/>
            <p:cNvSpPr/>
            <p:nvPr/>
          </p:nvSpPr>
          <p:spPr bwMode="auto">
            <a:xfrm>
              <a:off x="1640300" y="3938925"/>
              <a:ext cx="285825" cy="285075"/>
            </a:xfrm>
            <a:custGeom>
              <a:avLst/>
              <a:gdLst>
                <a:gd name="T0" fmla="*/ 4 w 11433"/>
                <a:gd name="T1" fmla="*/ 1 h 11403"/>
                <a:gd name="T2" fmla="*/ 9870 w 11433"/>
                <a:gd name="T3" fmla="*/ 9982 h 11403"/>
                <a:gd name="T4" fmla="*/ 11398 w 11433"/>
                <a:gd name="T5" fmla="*/ 11402 h 11403"/>
                <a:gd name="T6" fmla="*/ 11404 w 11433"/>
                <a:gd name="T7" fmla="*/ 11400 h 11403"/>
                <a:gd name="T8" fmla="*/ 9985 w 11433"/>
                <a:gd name="T9" fmla="*/ 9867 h 11403"/>
                <a:gd name="T10" fmla="*/ 4 w 11433"/>
                <a:gd name="T11" fmla="*/ 1 h 1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33" h="11403" extrusionOk="0">
                  <a:moveTo>
                    <a:pt x="4" y="1"/>
                  </a:moveTo>
                  <a:cubicBezTo>
                    <a:pt x="0" y="5"/>
                    <a:pt x="6725" y="6832"/>
                    <a:pt x="9870" y="9982"/>
                  </a:cubicBezTo>
                  <a:cubicBezTo>
                    <a:pt x="10930" y="11042"/>
                    <a:pt x="11336" y="11402"/>
                    <a:pt x="11398" y="11402"/>
                  </a:cubicBezTo>
                  <a:cubicBezTo>
                    <a:pt x="11400" y="11402"/>
                    <a:pt x="11402" y="11402"/>
                    <a:pt x="11404" y="11400"/>
                  </a:cubicBezTo>
                  <a:cubicBezTo>
                    <a:pt x="11432" y="11372"/>
                    <a:pt x="11002" y="10888"/>
                    <a:pt x="9985" y="9867"/>
                  </a:cubicBezTo>
                  <a:cubicBezTo>
                    <a:pt x="6836" y="672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716;p16"/>
            <p:cNvSpPr/>
            <p:nvPr/>
          </p:nvSpPr>
          <p:spPr bwMode="auto">
            <a:xfrm>
              <a:off x="1643875" y="3942525"/>
              <a:ext cx="282150" cy="281475"/>
            </a:xfrm>
            <a:custGeom>
              <a:avLst/>
              <a:gdLst>
                <a:gd name="T0" fmla="*/ 1 w 11286"/>
                <a:gd name="T1" fmla="*/ 0 h 11259"/>
                <a:gd name="T2" fmla="*/ 9739 w 11286"/>
                <a:gd name="T3" fmla="*/ 9854 h 11259"/>
                <a:gd name="T4" fmla="*/ 11250 w 11286"/>
                <a:gd name="T5" fmla="*/ 11258 h 11259"/>
                <a:gd name="T6" fmla="*/ 11257 w 11286"/>
                <a:gd name="T7" fmla="*/ 11256 h 11259"/>
                <a:gd name="T8" fmla="*/ 9850 w 11286"/>
                <a:gd name="T9" fmla="*/ 9739 h 11259"/>
                <a:gd name="T10" fmla="*/ 1 w 11286"/>
                <a:gd name="T11" fmla="*/ 0 h 1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86" h="11259" extrusionOk="0">
                  <a:moveTo>
                    <a:pt x="1" y="0"/>
                  </a:moveTo>
                  <a:cubicBezTo>
                    <a:pt x="2" y="2"/>
                    <a:pt x="6632" y="6742"/>
                    <a:pt x="9739" y="9854"/>
                  </a:cubicBezTo>
                  <a:cubicBezTo>
                    <a:pt x="10787" y="10902"/>
                    <a:pt x="11189" y="11258"/>
                    <a:pt x="11250" y="11258"/>
                  </a:cubicBezTo>
                  <a:cubicBezTo>
                    <a:pt x="11253" y="11258"/>
                    <a:pt x="11255" y="11258"/>
                    <a:pt x="11257" y="11256"/>
                  </a:cubicBezTo>
                  <a:cubicBezTo>
                    <a:pt x="11285" y="11228"/>
                    <a:pt x="10859" y="10748"/>
                    <a:pt x="9850" y="9739"/>
                  </a:cubicBezTo>
                  <a:cubicBezTo>
                    <a:pt x="6738" y="663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717;p16"/>
            <p:cNvSpPr/>
            <p:nvPr/>
          </p:nvSpPr>
          <p:spPr bwMode="auto">
            <a:xfrm>
              <a:off x="1647475" y="3946000"/>
              <a:ext cx="278450" cy="277700"/>
            </a:xfrm>
            <a:custGeom>
              <a:avLst/>
              <a:gdLst>
                <a:gd name="T0" fmla="*/ 0 w 11138"/>
                <a:gd name="T1" fmla="*/ 1 h 11108"/>
                <a:gd name="T2" fmla="*/ 9608 w 11138"/>
                <a:gd name="T3" fmla="*/ 9719 h 11108"/>
                <a:gd name="T4" fmla="*/ 11099 w 11138"/>
                <a:gd name="T5" fmla="*/ 11107 h 11108"/>
                <a:gd name="T6" fmla="*/ 11104 w 11138"/>
                <a:gd name="T7" fmla="*/ 11105 h 11108"/>
                <a:gd name="T8" fmla="*/ 9714 w 11138"/>
                <a:gd name="T9" fmla="*/ 9612 h 11108"/>
                <a:gd name="T10" fmla="*/ 0 w 11138"/>
                <a:gd name="T11" fmla="*/ 1 h 1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38" h="11108" extrusionOk="0">
                  <a:moveTo>
                    <a:pt x="0" y="1"/>
                  </a:moveTo>
                  <a:cubicBezTo>
                    <a:pt x="0" y="5"/>
                    <a:pt x="6541" y="6652"/>
                    <a:pt x="9608" y="9719"/>
                  </a:cubicBezTo>
                  <a:cubicBezTo>
                    <a:pt x="10643" y="10758"/>
                    <a:pt x="11041" y="11107"/>
                    <a:pt x="11099" y="11107"/>
                  </a:cubicBezTo>
                  <a:cubicBezTo>
                    <a:pt x="11101" y="11107"/>
                    <a:pt x="11103" y="11106"/>
                    <a:pt x="11104" y="11105"/>
                  </a:cubicBezTo>
                  <a:cubicBezTo>
                    <a:pt x="11137" y="11076"/>
                    <a:pt x="10715" y="10609"/>
                    <a:pt x="9714" y="9612"/>
                  </a:cubicBezTo>
                  <a:cubicBezTo>
                    <a:pt x="6651" y="65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718;p16"/>
            <p:cNvSpPr/>
            <p:nvPr/>
          </p:nvSpPr>
          <p:spPr bwMode="auto">
            <a:xfrm>
              <a:off x="1650850" y="3949600"/>
              <a:ext cx="274975" cy="274175"/>
            </a:xfrm>
            <a:custGeom>
              <a:avLst/>
              <a:gdLst>
                <a:gd name="T0" fmla="*/ 1 w 10999"/>
                <a:gd name="T1" fmla="*/ 0 h 10967"/>
                <a:gd name="T2" fmla="*/ 9485 w 10999"/>
                <a:gd name="T3" fmla="*/ 9591 h 10967"/>
                <a:gd name="T4" fmla="*/ 10960 w 10999"/>
                <a:gd name="T5" fmla="*/ 10967 h 10967"/>
                <a:gd name="T6" fmla="*/ 10965 w 10999"/>
                <a:gd name="T7" fmla="*/ 10965 h 10967"/>
                <a:gd name="T8" fmla="*/ 9592 w 10999"/>
                <a:gd name="T9" fmla="*/ 9481 h 10967"/>
                <a:gd name="T10" fmla="*/ 1 w 10999"/>
                <a:gd name="T11" fmla="*/ 0 h 10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99" h="10967" extrusionOk="0">
                  <a:moveTo>
                    <a:pt x="1" y="0"/>
                  </a:moveTo>
                  <a:cubicBezTo>
                    <a:pt x="2" y="2"/>
                    <a:pt x="6455" y="6561"/>
                    <a:pt x="9485" y="9591"/>
                  </a:cubicBezTo>
                  <a:cubicBezTo>
                    <a:pt x="10513" y="10623"/>
                    <a:pt x="10902" y="10967"/>
                    <a:pt x="10960" y="10967"/>
                  </a:cubicBezTo>
                  <a:cubicBezTo>
                    <a:pt x="10962" y="10967"/>
                    <a:pt x="10964" y="10966"/>
                    <a:pt x="10965" y="10965"/>
                  </a:cubicBezTo>
                  <a:cubicBezTo>
                    <a:pt x="10998" y="10932"/>
                    <a:pt x="10580" y="10473"/>
                    <a:pt x="9592" y="9481"/>
                  </a:cubicBezTo>
                  <a:cubicBezTo>
                    <a:pt x="6562" y="645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719;p16"/>
            <p:cNvSpPr/>
            <p:nvPr/>
          </p:nvSpPr>
          <p:spPr bwMode="auto">
            <a:xfrm>
              <a:off x="1654450" y="3953175"/>
              <a:ext cx="271275" cy="270600"/>
            </a:xfrm>
            <a:custGeom>
              <a:avLst/>
              <a:gdLst>
                <a:gd name="T0" fmla="*/ 0 w 10851"/>
                <a:gd name="T1" fmla="*/ 1 h 10824"/>
                <a:gd name="T2" fmla="*/ 0 w 10851"/>
                <a:gd name="T3" fmla="*/ 1 h 10824"/>
                <a:gd name="T4" fmla="*/ 9357 w 10851"/>
                <a:gd name="T5" fmla="*/ 9461 h 10824"/>
                <a:gd name="T6" fmla="*/ 10816 w 10851"/>
                <a:gd name="T7" fmla="*/ 10824 h 10824"/>
                <a:gd name="T8" fmla="*/ 10821 w 10851"/>
                <a:gd name="T9" fmla="*/ 10822 h 10824"/>
                <a:gd name="T10" fmla="*/ 9464 w 10851"/>
                <a:gd name="T11" fmla="*/ 9354 h 10824"/>
                <a:gd name="T12" fmla="*/ 0 w 10851"/>
                <a:gd name="T13" fmla="*/ 1 h 10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51" h="1082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6368" y="6468"/>
                    <a:pt x="9357" y="9461"/>
                  </a:cubicBezTo>
                  <a:cubicBezTo>
                    <a:pt x="10374" y="10481"/>
                    <a:pt x="10762" y="10824"/>
                    <a:pt x="10816" y="10824"/>
                  </a:cubicBezTo>
                  <a:cubicBezTo>
                    <a:pt x="10819" y="10824"/>
                    <a:pt x="10820" y="10823"/>
                    <a:pt x="10821" y="10822"/>
                  </a:cubicBezTo>
                  <a:cubicBezTo>
                    <a:pt x="10850" y="10789"/>
                    <a:pt x="10440" y="10334"/>
                    <a:pt x="9464" y="9354"/>
                  </a:cubicBezTo>
                  <a:cubicBezTo>
                    <a:pt x="6475" y="6365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720;p16"/>
            <p:cNvSpPr/>
            <p:nvPr/>
          </p:nvSpPr>
          <p:spPr bwMode="auto">
            <a:xfrm>
              <a:off x="1657925" y="3956675"/>
              <a:ext cx="267675" cy="266925"/>
            </a:xfrm>
            <a:custGeom>
              <a:avLst/>
              <a:gdLst>
                <a:gd name="T0" fmla="*/ 0 w 10707"/>
                <a:gd name="T1" fmla="*/ 0 h 10677"/>
                <a:gd name="T2" fmla="*/ 0 w 10707"/>
                <a:gd name="T3" fmla="*/ 0 h 10677"/>
                <a:gd name="T4" fmla="*/ 9227 w 10707"/>
                <a:gd name="T5" fmla="*/ 9333 h 10677"/>
                <a:gd name="T6" fmla="*/ 10672 w 10707"/>
                <a:gd name="T7" fmla="*/ 10676 h 10677"/>
                <a:gd name="T8" fmla="*/ 10678 w 10707"/>
                <a:gd name="T9" fmla="*/ 10674 h 10677"/>
                <a:gd name="T10" fmla="*/ 9333 w 10707"/>
                <a:gd name="T11" fmla="*/ 9226 h 10677"/>
                <a:gd name="T12" fmla="*/ 0 w 10707"/>
                <a:gd name="T13" fmla="*/ 0 h 10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07" h="10677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6279" y="6381"/>
                    <a:pt x="9227" y="9333"/>
                  </a:cubicBezTo>
                  <a:cubicBezTo>
                    <a:pt x="10229" y="10336"/>
                    <a:pt x="10611" y="10676"/>
                    <a:pt x="10672" y="10676"/>
                  </a:cubicBezTo>
                  <a:cubicBezTo>
                    <a:pt x="10675" y="10676"/>
                    <a:pt x="10677" y="10675"/>
                    <a:pt x="10678" y="10674"/>
                  </a:cubicBezTo>
                  <a:cubicBezTo>
                    <a:pt x="10707" y="10645"/>
                    <a:pt x="10305" y="10194"/>
                    <a:pt x="9333" y="9226"/>
                  </a:cubicBezTo>
                  <a:cubicBezTo>
                    <a:pt x="6381" y="6278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721;p16"/>
            <p:cNvSpPr/>
            <p:nvPr/>
          </p:nvSpPr>
          <p:spPr bwMode="auto">
            <a:xfrm>
              <a:off x="1661500" y="3960250"/>
              <a:ext cx="264000" cy="263350"/>
            </a:xfrm>
            <a:custGeom>
              <a:avLst/>
              <a:gdLst>
                <a:gd name="T0" fmla="*/ 1 w 10560"/>
                <a:gd name="T1" fmla="*/ 1 h 10534"/>
                <a:gd name="T2" fmla="*/ 9096 w 10560"/>
                <a:gd name="T3" fmla="*/ 9206 h 10534"/>
                <a:gd name="T4" fmla="*/ 10525 w 10560"/>
                <a:gd name="T5" fmla="*/ 10533 h 10534"/>
                <a:gd name="T6" fmla="*/ 10531 w 10560"/>
                <a:gd name="T7" fmla="*/ 10531 h 10534"/>
                <a:gd name="T8" fmla="*/ 9203 w 10560"/>
                <a:gd name="T9" fmla="*/ 9096 h 10534"/>
                <a:gd name="T10" fmla="*/ 1 w 10560"/>
                <a:gd name="T11" fmla="*/ 1 h 10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0" h="10534" extrusionOk="0">
                  <a:moveTo>
                    <a:pt x="1" y="1"/>
                  </a:moveTo>
                  <a:cubicBezTo>
                    <a:pt x="2" y="2"/>
                    <a:pt x="6189" y="6295"/>
                    <a:pt x="9096" y="9206"/>
                  </a:cubicBezTo>
                  <a:cubicBezTo>
                    <a:pt x="10086" y="10197"/>
                    <a:pt x="10464" y="10533"/>
                    <a:pt x="10525" y="10533"/>
                  </a:cubicBezTo>
                  <a:cubicBezTo>
                    <a:pt x="10527" y="10533"/>
                    <a:pt x="10530" y="10532"/>
                    <a:pt x="10531" y="10531"/>
                  </a:cubicBezTo>
                  <a:cubicBezTo>
                    <a:pt x="10560" y="10502"/>
                    <a:pt x="10166" y="10059"/>
                    <a:pt x="9203" y="9096"/>
                  </a:cubicBezTo>
                  <a:cubicBezTo>
                    <a:pt x="6296" y="619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722;p16"/>
            <p:cNvSpPr/>
            <p:nvPr/>
          </p:nvSpPr>
          <p:spPr bwMode="auto">
            <a:xfrm>
              <a:off x="1665000" y="3963650"/>
              <a:ext cx="260400" cy="259850"/>
            </a:xfrm>
            <a:custGeom>
              <a:avLst/>
              <a:gdLst>
                <a:gd name="T0" fmla="*/ 0 w 10416"/>
                <a:gd name="T1" fmla="*/ 0 h 10394"/>
                <a:gd name="T2" fmla="*/ 0 w 10416"/>
                <a:gd name="T3" fmla="*/ 0 h 10394"/>
                <a:gd name="T4" fmla="*/ 8968 w 10416"/>
                <a:gd name="T5" fmla="*/ 9075 h 10394"/>
                <a:gd name="T6" fmla="*/ 10385 w 10416"/>
                <a:gd name="T7" fmla="*/ 10393 h 10394"/>
                <a:gd name="T8" fmla="*/ 10391 w 10416"/>
                <a:gd name="T9" fmla="*/ 10391 h 10394"/>
                <a:gd name="T10" fmla="*/ 9071 w 10416"/>
                <a:gd name="T11" fmla="*/ 8972 h 10394"/>
                <a:gd name="T12" fmla="*/ 0 w 10416"/>
                <a:gd name="T13" fmla="*/ 0 h 10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16" h="10394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6102" y="6209"/>
                    <a:pt x="8968" y="9075"/>
                  </a:cubicBezTo>
                  <a:cubicBezTo>
                    <a:pt x="9955" y="10057"/>
                    <a:pt x="10324" y="10393"/>
                    <a:pt x="10385" y="10393"/>
                  </a:cubicBezTo>
                  <a:cubicBezTo>
                    <a:pt x="10387" y="10393"/>
                    <a:pt x="10390" y="10392"/>
                    <a:pt x="10391" y="10391"/>
                  </a:cubicBezTo>
                  <a:cubicBezTo>
                    <a:pt x="10416" y="10362"/>
                    <a:pt x="10026" y="9923"/>
                    <a:pt x="9071" y="8972"/>
                  </a:cubicBezTo>
                  <a:cubicBezTo>
                    <a:pt x="6205" y="610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723;p16"/>
            <p:cNvSpPr/>
            <p:nvPr/>
          </p:nvSpPr>
          <p:spPr bwMode="auto">
            <a:xfrm>
              <a:off x="1668575" y="3967225"/>
              <a:ext cx="256825" cy="256275"/>
            </a:xfrm>
            <a:custGeom>
              <a:avLst/>
              <a:gdLst>
                <a:gd name="T0" fmla="*/ 1 w 10273"/>
                <a:gd name="T1" fmla="*/ 1 h 10251"/>
                <a:gd name="T2" fmla="*/ 8842 w 10273"/>
                <a:gd name="T3" fmla="*/ 8948 h 10251"/>
                <a:gd name="T4" fmla="*/ 10242 w 10273"/>
                <a:gd name="T5" fmla="*/ 10250 h 10251"/>
                <a:gd name="T6" fmla="*/ 10248 w 10273"/>
                <a:gd name="T7" fmla="*/ 10248 h 10251"/>
                <a:gd name="T8" fmla="*/ 8944 w 10273"/>
                <a:gd name="T9" fmla="*/ 8845 h 10251"/>
                <a:gd name="T10" fmla="*/ 1 w 10273"/>
                <a:gd name="T11" fmla="*/ 1 h 10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3" h="10251" extrusionOk="0">
                  <a:moveTo>
                    <a:pt x="1" y="1"/>
                  </a:moveTo>
                  <a:cubicBezTo>
                    <a:pt x="2" y="2"/>
                    <a:pt x="6013" y="6119"/>
                    <a:pt x="8842" y="8948"/>
                  </a:cubicBezTo>
                  <a:cubicBezTo>
                    <a:pt x="9816" y="9918"/>
                    <a:pt x="10181" y="10250"/>
                    <a:pt x="10242" y="10250"/>
                  </a:cubicBezTo>
                  <a:cubicBezTo>
                    <a:pt x="10244" y="10250"/>
                    <a:pt x="10247" y="10249"/>
                    <a:pt x="10248" y="10248"/>
                  </a:cubicBezTo>
                  <a:cubicBezTo>
                    <a:pt x="10273" y="10219"/>
                    <a:pt x="9887" y="9789"/>
                    <a:pt x="8944" y="8845"/>
                  </a:cubicBezTo>
                  <a:cubicBezTo>
                    <a:pt x="6115" y="6016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724;p16"/>
            <p:cNvSpPr/>
            <p:nvPr/>
          </p:nvSpPr>
          <p:spPr bwMode="auto">
            <a:xfrm>
              <a:off x="1672075" y="3970725"/>
              <a:ext cx="253225" cy="252525"/>
            </a:xfrm>
            <a:custGeom>
              <a:avLst/>
              <a:gdLst>
                <a:gd name="T0" fmla="*/ 0 w 10129"/>
                <a:gd name="T1" fmla="*/ 0 h 10101"/>
                <a:gd name="T2" fmla="*/ 8718 w 10129"/>
                <a:gd name="T3" fmla="*/ 8812 h 10101"/>
                <a:gd name="T4" fmla="*/ 10096 w 10129"/>
                <a:gd name="T5" fmla="*/ 10101 h 10101"/>
                <a:gd name="T6" fmla="*/ 10100 w 10129"/>
                <a:gd name="T7" fmla="*/ 10100 h 10101"/>
                <a:gd name="T8" fmla="*/ 8816 w 10129"/>
                <a:gd name="T9" fmla="*/ 8714 h 10101"/>
                <a:gd name="T10" fmla="*/ 0 w 10129"/>
                <a:gd name="T11" fmla="*/ 0 h 10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9" h="10101" extrusionOk="0">
                  <a:moveTo>
                    <a:pt x="0" y="0"/>
                  </a:moveTo>
                  <a:cubicBezTo>
                    <a:pt x="0" y="4"/>
                    <a:pt x="5921" y="6028"/>
                    <a:pt x="8718" y="8812"/>
                  </a:cubicBezTo>
                  <a:cubicBezTo>
                    <a:pt x="9686" y="9784"/>
                    <a:pt x="10049" y="10101"/>
                    <a:pt x="10096" y="10101"/>
                  </a:cubicBezTo>
                  <a:cubicBezTo>
                    <a:pt x="10098" y="10101"/>
                    <a:pt x="10099" y="10101"/>
                    <a:pt x="10100" y="10100"/>
                  </a:cubicBezTo>
                  <a:cubicBezTo>
                    <a:pt x="10129" y="10071"/>
                    <a:pt x="9747" y="9649"/>
                    <a:pt x="8816" y="8714"/>
                  </a:cubicBezTo>
                  <a:cubicBezTo>
                    <a:pt x="6024" y="592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725;p16"/>
            <p:cNvSpPr/>
            <p:nvPr/>
          </p:nvSpPr>
          <p:spPr bwMode="auto">
            <a:xfrm>
              <a:off x="1675650" y="3974300"/>
              <a:ext cx="249450" cy="248950"/>
            </a:xfrm>
            <a:custGeom>
              <a:avLst/>
              <a:gdLst>
                <a:gd name="T0" fmla="*/ 1 w 9978"/>
                <a:gd name="T1" fmla="*/ 1 h 9958"/>
                <a:gd name="T2" fmla="*/ 1 w 9978"/>
                <a:gd name="T3" fmla="*/ 1 h 9958"/>
                <a:gd name="T4" fmla="*/ 8583 w 9978"/>
                <a:gd name="T5" fmla="*/ 8685 h 9958"/>
                <a:gd name="T6" fmla="*/ 9949 w 9978"/>
                <a:gd name="T7" fmla="*/ 9958 h 9958"/>
                <a:gd name="T8" fmla="*/ 9953 w 9978"/>
                <a:gd name="T9" fmla="*/ 9957 h 9958"/>
                <a:gd name="T10" fmla="*/ 8682 w 9978"/>
                <a:gd name="T11" fmla="*/ 8587 h 9958"/>
                <a:gd name="T12" fmla="*/ 1 w 9978"/>
                <a:gd name="T13" fmla="*/ 1 h 9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78" h="995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836" y="5938"/>
                    <a:pt x="8583" y="8685"/>
                  </a:cubicBezTo>
                  <a:cubicBezTo>
                    <a:pt x="9543" y="9645"/>
                    <a:pt x="9901" y="9958"/>
                    <a:pt x="9949" y="9958"/>
                  </a:cubicBezTo>
                  <a:cubicBezTo>
                    <a:pt x="9951" y="9958"/>
                    <a:pt x="9952" y="9958"/>
                    <a:pt x="9953" y="9957"/>
                  </a:cubicBezTo>
                  <a:cubicBezTo>
                    <a:pt x="9977" y="9928"/>
                    <a:pt x="9604" y="9510"/>
                    <a:pt x="8682" y="8587"/>
                  </a:cubicBezTo>
                  <a:cubicBezTo>
                    <a:pt x="5935" y="584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726;p16"/>
            <p:cNvSpPr/>
            <p:nvPr/>
          </p:nvSpPr>
          <p:spPr bwMode="auto">
            <a:xfrm>
              <a:off x="1679050" y="3977775"/>
              <a:ext cx="245950" cy="245300"/>
            </a:xfrm>
            <a:custGeom>
              <a:avLst/>
              <a:gdLst>
                <a:gd name="T0" fmla="*/ 0 w 9838"/>
                <a:gd name="T1" fmla="*/ 1 h 9812"/>
                <a:gd name="T2" fmla="*/ 8460 w 9838"/>
                <a:gd name="T3" fmla="*/ 8555 h 9812"/>
                <a:gd name="T4" fmla="*/ 9808 w 9838"/>
                <a:gd name="T5" fmla="*/ 9811 h 9812"/>
                <a:gd name="T6" fmla="*/ 9813 w 9838"/>
                <a:gd name="T7" fmla="*/ 9809 h 9812"/>
                <a:gd name="T8" fmla="*/ 8558 w 9838"/>
                <a:gd name="T9" fmla="*/ 8456 h 9812"/>
                <a:gd name="T10" fmla="*/ 0 w 9838"/>
                <a:gd name="T11" fmla="*/ 1 h 9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38" h="9812" extrusionOk="0">
                  <a:moveTo>
                    <a:pt x="0" y="1"/>
                  </a:moveTo>
                  <a:cubicBezTo>
                    <a:pt x="0" y="5"/>
                    <a:pt x="5753" y="5848"/>
                    <a:pt x="8460" y="8555"/>
                  </a:cubicBezTo>
                  <a:cubicBezTo>
                    <a:pt x="9402" y="9497"/>
                    <a:pt x="9758" y="9811"/>
                    <a:pt x="9808" y="9811"/>
                  </a:cubicBezTo>
                  <a:cubicBezTo>
                    <a:pt x="9810" y="9811"/>
                    <a:pt x="9812" y="9811"/>
                    <a:pt x="9813" y="9809"/>
                  </a:cubicBezTo>
                  <a:cubicBezTo>
                    <a:pt x="9837" y="9785"/>
                    <a:pt x="9468" y="9371"/>
                    <a:pt x="8558" y="8456"/>
                  </a:cubicBezTo>
                  <a:cubicBezTo>
                    <a:pt x="5848" y="57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727;p16"/>
            <p:cNvSpPr/>
            <p:nvPr/>
          </p:nvSpPr>
          <p:spPr bwMode="auto">
            <a:xfrm>
              <a:off x="1682625" y="3981375"/>
              <a:ext cx="242375" cy="241700"/>
            </a:xfrm>
            <a:custGeom>
              <a:avLst/>
              <a:gdLst>
                <a:gd name="T0" fmla="*/ 1 w 9695"/>
                <a:gd name="T1" fmla="*/ 1 h 9668"/>
                <a:gd name="T2" fmla="*/ 8333 w 9695"/>
                <a:gd name="T3" fmla="*/ 8427 h 9668"/>
                <a:gd name="T4" fmla="*/ 9665 w 9695"/>
                <a:gd name="T5" fmla="*/ 9667 h 9668"/>
                <a:gd name="T6" fmla="*/ 9670 w 9695"/>
                <a:gd name="T7" fmla="*/ 9665 h 9668"/>
                <a:gd name="T8" fmla="*/ 8427 w 9695"/>
                <a:gd name="T9" fmla="*/ 8329 h 9668"/>
                <a:gd name="T10" fmla="*/ 1 w 9695"/>
                <a:gd name="T11" fmla="*/ 1 h 9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95" h="9668" extrusionOk="0">
                  <a:moveTo>
                    <a:pt x="1" y="1"/>
                  </a:moveTo>
                  <a:cubicBezTo>
                    <a:pt x="2" y="2"/>
                    <a:pt x="5660" y="5758"/>
                    <a:pt x="8333" y="8427"/>
                  </a:cubicBezTo>
                  <a:cubicBezTo>
                    <a:pt x="9263" y="9357"/>
                    <a:pt x="9614" y="9667"/>
                    <a:pt x="9665" y="9667"/>
                  </a:cubicBezTo>
                  <a:cubicBezTo>
                    <a:pt x="9667" y="9667"/>
                    <a:pt x="9669" y="9667"/>
                    <a:pt x="9670" y="9665"/>
                  </a:cubicBezTo>
                  <a:cubicBezTo>
                    <a:pt x="9694" y="9641"/>
                    <a:pt x="9329" y="9231"/>
                    <a:pt x="8427" y="8329"/>
                  </a:cubicBezTo>
                  <a:cubicBezTo>
                    <a:pt x="5758" y="566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728;p16"/>
            <p:cNvSpPr/>
            <p:nvPr/>
          </p:nvSpPr>
          <p:spPr bwMode="auto">
            <a:xfrm>
              <a:off x="1686125" y="3984850"/>
              <a:ext cx="238875" cy="238100"/>
            </a:xfrm>
            <a:custGeom>
              <a:avLst/>
              <a:gdLst>
                <a:gd name="T0" fmla="*/ 4 w 9555"/>
                <a:gd name="T1" fmla="*/ 1 h 9524"/>
                <a:gd name="T2" fmla="*/ 8205 w 9555"/>
                <a:gd name="T3" fmla="*/ 8296 h 9524"/>
                <a:gd name="T4" fmla="*/ 9525 w 9555"/>
                <a:gd name="T5" fmla="*/ 9524 h 9524"/>
                <a:gd name="T6" fmla="*/ 9530 w 9555"/>
                <a:gd name="T7" fmla="*/ 9522 h 9524"/>
                <a:gd name="T8" fmla="*/ 8304 w 9555"/>
                <a:gd name="T9" fmla="*/ 8202 h 9524"/>
                <a:gd name="T10" fmla="*/ 4 w 9555"/>
                <a:gd name="T11" fmla="*/ 1 h 9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55" h="9524" extrusionOk="0">
                  <a:moveTo>
                    <a:pt x="4" y="1"/>
                  </a:moveTo>
                  <a:cubicBezTo>
                    <a:pt x="0" y="5"/>
                    <a:pt x="5577" y="5668"/>
                    <a:pt x="8205" y="8296"/>
                  </a:cubicBezTo>
                  <a:cubicBezTo>
                    <a:pt x="9132" y="9223"/>
                    <a:pt x="9478" y="9524"/>
                    <a:pt x="9525" y="9524"/>
                  </a:cubicBezTo>
                  <a:cubicBezTo>
                    <a:pt x="9527" y="9524"/>
                    <a:pt x="9529" y="9523"/>
                    <a:pt x="9530" y="9522"/>
                  </a:cubicBezTo>
                  <a:cubicBezTo>
                    <a:pt x="9554" y="9498"/>
                    <a:pt x="9198" y="9092"/>
                    <a:pt x="8304" y="8202"/>
                  </a:cubicBezTo>
                  <a:cubicBezTo>
                    <a:pt x="5675" y="5569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729;p16"/>
            <p:cNvSpPr/>
            <p:nvPr/>
          </p:nvSpPr>
          <p:spPr bwMode="auto">
            <a:xfrm>
              <a:off x="1689700" y="3988450"/>
              <a:ext cx="235200" cy="234500"/>
            </a:xfrm>
            <a:custGeom>
              <a:avLst/>
              <a:gdLst>
                <a:gd name="T0" fmla="*/ 1 w 9408"/>
                <a:gd name="T1" fmla="*/ 0 h 9380"/>
                <a:gd name="T2" fmla="*/ 1 w 9408"/>
                <a:gd name="T3" fmla="*/ 0 h 9380"/>
                <a:gd name="T4" fmla="*/ 8075 w 9408"/>
                <a:gd name="T5" fmla="*/ 8169 h 9380"/>
                <a:gd name="T6" fmla="*/ 9378 w 9408"/>
                <a:gd name="T7" fmla="*/ 9380 h 9380"/>
                <a:gd name="T8" fmla="*/ 9383 w 9408"/>
                <a:gd name="T9" fmla="*/ 9378 h 9380"/>
                <a:gd name="T10" fmla="*/ 8173 w 9408"/>
                <a:gd name="T11" fmla="*/ 8070 h 9380"/>
                <a:gd name="T12" fmla="*/ 1 w 9408"/>
                <a:gd name="T13" fmla="*/ 0 h 9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8" h="93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487" y="5577"/>
                    <a:pt x="8075" y="8169"/>
                  </a:cubicBezTo>
                  <a:cubicBezTo>
                    <a:pt x="8988" y="9086"/>
                    <a:pt x="9327" y="9380"/>
                    <a:pt x="9378" y="9380"/>
                  </a:cubicBezTo>
                  <a:cubicBezTo>
                    <a:pt x="9380" y="9380"/>
                    <a:pt x="9381" y="9379"/>
                    <a:pt x="9383" y="9378"/>
                  </a:cubicBezTo>
                  <a:cubicBezTo>
                    <a:pt x="9407" y="9354"/>
                    <a:pt x="9055" y="8952"/>
                    <a:pt x="8173" y="8070"/>
                  </a:cubicBezTo>
                  <a:cubicBezTo>
                    <a:pt x="5578" y="548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730;p16"/>
            <p:cNvSpPr/>
            <p:nvPr/>
          </p:nvSpPr>
          <p:spPr bwMode="auto">
            <a:xfrm>
              <a:off x="1693200" y="3991825"/>
              <a:ext cx="231500" cy="231025"/>
            </a:xfrm>
            <a:custGeom>
              <a:avLst/>
              <a:gdLst>
                <a:gd name="T0" fmla="*/ 4 w 9260"/>
                <a:gd name="T1" fmla="*/ 1 h 9241"/>
                <a:gd name="T2" fmla="*/ 7943 w 9260"/>
                <a:gd name="T3" fmla="*/ 8042 h 9241"/>
                <a:gd name="T4" fmla="*/ 9230 w 9260"/>
                <a:gd name="T5" fmla="*/ 9241 h 9241"/>
                <a:gd name="T6" fmla="*/ 9234 w 9260"/>
                <a:gd name="T7" fmla="*/ 9239 h 9241"/>
                <a:gd name="T8" fmla="*/ 8041 w 9260"/>
                <a:gd name="T9" fmla="*/ 7948 h 9241"/>
                <a:gd name="T10" fmla="*/ 4 w 9260"/>
                <a:gd name="T11" fmla="*/ 1 h 9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0" h="9241" extrusionOk="0">
                  <a:moveTo>
                    <a:pt x="4" y="1"/>
                  </a:moveTo>
                  <a:cubicBezTo>
                    <a:pt x="0" y="9"/>
                    <a:pt x="5396" y="5491"/>
                    <a:pt x="7943" y="8042"/>
                  </a:cubicBezTo>
                  <a:cubicBezTo>
                    <a:pt x="8849" y="8944"/>
                    <a:pt x="9184" y="9241"/>
                    <a:pt x="9230" y="9241"/>
                  </a:cubicBezTo>
                  <a:cubicBezTo>
                    <a:pt x="9232" y="9241"/>
                    <a:pt x="9233" y="9240"/>
                    <a:pt x="9234" y="9239"/>
                  </a:cubicBezTo>
                  <a:cubicBezTo>
                    <a:pt x="9259" y="9215"/>
                    <a:pt x="8910" y="8817"/>
                    <a:pt x="8041" y="7948"/>
                  </a:cubicBezTo>
                  <a:cubicBezTo>
                    <a:pt x="5495" y="540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731;p16"/>
            <p:cNvSpPr/>
            <p:nvPr/>
          </p:nvSpPr>
          <p:spPr bwMode="auto">
            <a:xfrm>
              <a:off x="1696775" y="3995425"/>
              <a:ext cx="227800" cy="227425"/>
            </a:xfrm>
            <a:custGeom>
              <a:avLst/>
              <a:gdLst>
                <a:gd name="T0" fmla="*/ 1 w 9112"/>
                <a:gd name="T1" fmla="*/ 0 h 9097"/>
                <a:gd name="T2" fmla="*/ 7812 w 9112"/>
                <a:gd name="T3" fmla="*/ 7914 h 9097"/>
                <a:gd name="T4" fmla="*/ 9083 w 9112"/>
                <a:gd name="T5" fmla="*/ 9097 h 9097"/>
                <a:gd name="T6" fmla="*/ 9087 w 9112"/>
                <a:gd name="T7" fmla="*/ 9095 h 9097"/>
                <a:gd name="T8" fmla="*/ 7906 w 9112"/>
                <a:gd name="T9" fmla="*/ 7820 h 9097"/>
                <a:gd name="T10" fmla="*/ 1 w 9112"/>
                <a:gd name="T11" fmla="*/ 0 h 9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2" h="9097" extrusionOk="0">
                  <a:moveTo>
                    <a:pt x="1" y="0"/>
                  </a:moveTo>
                  <a:cubicBezTo>
                    <a:pt x="2" y="1"/>
                    <a:pt x="5307" y="5401"/>
                    <a:pt x="7812" y="7914"/>
                  </a:cubicBezTo>
                  <a:cubicBezTo>
                    <a:pt x="8706" y="8808"/>
                    <a:pt x="9036" y="9097"/>
                    <a:pt x="9083" y="9097"/>
                  </a:cubicBezTo>
                  <a:cubicBezTo>
                    <a:pt x="9085" y="9097"/>
                    <a:pt x="9086" y="9096"/>
                    <a:pt x="9087" y="9095"/>
                  </a:cubicBezTo>
                  <a:cubicBezTo>
                    <a:pt x="9112" y="9071"/>
                    <a:pt x="8767" y="8681"/>
                    <a:pt x="7906" y="7820"/>
                  </a:cubicBezTo>
                  <a:cubicBezTo>
                    <a:pt x="5397" y="5307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732;p16"/>
            <p:cNvSpPr/>
            <p:nvPr/>
          </p:nvSpPr>
          <p:spPr bwMode="auto">
            <a:xfrm>
              <a:off x="1700250" y="3998900"/>
              <a:ext cx="224325" cy="223650"/>
            </a:xfrm>
            <a:custGeom>
              <a:avLst/>
              <a:gdLst>
                <a:gd name="T0" fmla="*/ 5 w 8973"/>
                <a:gd name="T1" fmla="*/ 1 h 8946"/>
                <a:gd name="T2" fmla="*/ 7698 w 8973"/>
                <a:gd name="T3" fmla="*/ 7775 h 8946"/>
                <a:gd name="T4" fmla="*/ 8947 w 8973"/>
                <a:gd name="T5" fmla="*/ 8946 h 8946"/>
                <a:gd name="T6" fmla="*/ 8952 w 8973"/>
                <a:gd name="T7" fmla="*/ 8944 h 8946"/>
                <a:gd name="T8" fmla="*/ 7784 w 8973"/>
                <a:gd name="T9" fmla="*/ 7689 h 8946"/>
                <a:gd name="T10" fmla="*/ 5 w 8973"/>
                <a:gd name="T11" fmla="*/ 1 h 8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73" h="8946" extrusionOk="0">
                  <a:moveTo>
                    <a:pt x="5" y="1"/>
                  </a:moveTo>
                  <a:cubicBezTo>
                    <a:pt x="1" y="5"/>
                    <a:pt x="5221" y="5311"/>
                    <a:pt x="7698" y="7775"/>
                  </a:cubicBezTo>
                  <a:cubicBezTo>
                    <a:pt x="8574" y="8655"/>
                    <a:pt x="8898" y="8946"/>
                    <a:pt x="8947" y="8946"/>
                  </a:cubicBezTo>
                  <a:cubicBezTo>
                    <a:pt x="8950" y="8946"/>
                    <a:pt x="8951" y="8945"/>
                    <a:pt x="8952" y="8944"/>
                  </a:cubicBezTo>
                  <a:cubicBezTo>
                    <a:pt x="8973" y="8919"/>
                    <a:pt x="8637" y="8542"/>
                    <a:pt x="7784" y="7689"/>
                  </a:cubicBezTo>
                  <a:cubicBezTo>
                    <a:pt x="5315" y="522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733;p16"/>
            <p:cNvSpPr/>
            <p:nvPr/>
          </p:nvSpPr>
          <p:spPr bwMode="auto">
            <a:xfrm>
              <a:off x="1703850" y="4002500"/>
              <a:ext cx="220725" cy="220050"/>
            </a:xfrm>
            <a:custGeom>
              <a:avLst/>
              <a:gdLst>
                <a:gd name="T0" fmla="*/ 0 w 8829"/>
                <a:gd name="T1" fmla="*/ 0 h 8802"/>
                <a:gd name="T2" fmla="*/ 7562 w 8829"/>
                <a:gd name="T3" fmla="*/ 7648 h 8802"/>
                <a:gd name="T4" fmla="*/ 8799 w 8829"/>
                <a:gd name="T5" fmla="*/ 8802 h 8802"/>
                <a:gd name="T6" fmla="*/ 8804 w 8829"/>
                <a:gd name="T7" fmla="*/ 8800 h 8802"/>
                <a:gd name="T8" fmla="*/ 7652 w 8829"/>
                <a:gd name="T9" fmla="*/ 7562 h 8802"/>
                <a:gd name="T10" fmla="*/ 0 w 8829"/>
                <a:gd name="T11" fmla="*/ 0 h 8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29" h="8802" extrusionOk="0">
                  <a:moveTo>
                    <a:pt x="0" y="0"/>
                  </a:moveTo>
                  <a:cubicBezTo>
                    <a:pt x="2" y="1"/>
                    <a:pt x="5131" y="5220"/>
                    <a:pt x="7562" y="7648"/>
                  </a:cubicBezTo>
                  <a:cubicBezTo>
                    <a:pt x="8429" y="8519"/>
                    <a:pt x="8749" y="8802"/>
                    <a:pt x="8799" y="8802"/>
                  </a:cubicBezTo>
                  <a:cubicBezTo>
                    <a:pt x="8801" y="8802"/>
                    <a:pt x="8803" y="8801"/>
                    <a:pt x="8804" y="8800"/>
                  </a:cubicBezTo>
                  <a:cubicBezTo>
                    <a:pt x="8829" y="8775"/>
                    <a:pt x="8493" y="8402"/>
                    <a:pt x="7652" y="7562"/>
                  </a:cubicBezTo>
                  <a:cubicBezTo>
                    <a:pt x="5217" y="5130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734;p16"/>
            <p:cNvSpPr/>
            <p:nvPr/>
          </p:nvSpPr>
          <p:spPr bwMode="auto">
            <a:xfrm>
              <a:off x="1707225" y="4005975"/>
              <a:ext cx="217250" cy="216475"/>
            </a:xfrm>
            <a:custGeom>
              <a:avLst/>
              <a:gdLst>
                <a:gd name="T0" fmla="*/ 5 w 8690"/>
                <a:gd name="T1" fmla="*/ 1 h 8659"/>
                <a:gd name="T2" fmla="*/ 5 w 8690"/>
                <a:gd name="T3" fmla="*/ 1 h 8659"/>
                <a:gd name="T4" fmla="*/ 7439 w 8690"/>
                <a:gd name="T5" fmla="*/ 7521 h 8659"/>
                <a:gd name="T6" fmla="*/ 8661 w 8690"/>
                <a:gd name="T7" fmla="*/ 8658 h 8659"/>
                <a:gd name="T8" fmla="*/ 8665 w 8690"/>
                <a:gd name="T9" fmla="*/ 8657 h 8659"/>
                <a:gd name="T10" fmla="*/ 7525 w 8690"/>
                <a:gd name="T11" fmla="*/ 7431 h 8659"/>
                <a:gd name="T12" fmla="*/ 5 w 8690"/>
                <a:gd name="T13" fmla="*/ 1 h 8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90" h="8659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5044" y="5130"/>
                    <a:pt x="7439" y="7521"/>
                  </a:cubicBezTo>
                  <a:cubicBezTo>
                    <a:pt x="8300" y="8378"/>
                    <a:pt x="8615" y="8658"/>
                    <a:pt x="8661" y="8658"/>
                  </a:cubicBezTo>
                  <a:cubicBezTo>
                    <a:pt x="8663" y="8658"/>
                    <a:pt x="8664" y="8658"/>
                    <a:pt x="8665" y="8657"/>
                  </a:cubicBezTo>
                  <a:cubicBezTo>
                    <a:pt x="8690" y="8632"/>
                    <a:pt x="8362" y="8267"/>
                    <a:pt x="7525" y="7431"/>
                  </a:cubicBezTo>
                  <a:cubicBezTo>
                    <a:pt x="5139" y="504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735;p16"/>
            <p:cNvSpPr/>
            <p:nvPr/>
          </p:nvSpPr>
          <p:spPr bwMode="auto">
            <a:xfrm>
              <a:off x="1710825" y="4009575"/>
              <a:ext cx="213550" cy="212875"/>
            </a:xfrm>
            <a:custGeom>
              <a:avLst/>
              <a:gdLst>
                <a:gd name="T0" fmla="*/ 0 w 8542"/>
                <a:gd name="T1" fmla="*/ 0 h 8515"/>
                <a:gd name="T2" fmla="*/ 0 w 8542"/>
                <a:gd name="T3" fmla="*/ 0 h 8515"/>
                <a:gd name="T4" fmla="*/ 7307 w 8542"/>
                <a:gd name="T5" fmla="*/ 7389 h 8515"/>
                <a:gd name="T6" fmla="*/ 8512 w 8542"/>
                <a:gd name="T7" fmla="*/ 8514 h 8515"/>
                <a:gd name="T8" fmla="*/ 8517 w 8542"/>
                <a:gd name="T9" fmla="*/ 8513 h 8515"/>
                <a:gd name="T10" fmla="*/ 7394 w 8542"/>
                <a:gd name="T11" fmla="*/ 7303 h 8515"/>
                <a:gd name="T12" fmla="*/ 0 w 8542"/>
                <a:gd name="T13" fmla="*/ 0 h 8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2" h="851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958" y="5044"/>
                    <a:pt x="7307" y="7389"/>
                  </a:cubicBezTo>
                  <a:cubicBezTo>
                    <a:pt x="8156" y="8241"/>
                    <a:pt x="8462" y="8514"/>
                    <a:pt x="8512" y="8514"/>
                  </a:cubicBezTo>
                  <a:cubicBezTo>
                    <a:pt x="8514" y="8514"/>
                    <a:pt x="8516" y="8514"/>
                    <a:pt x="8517" y="8513"/>
                  </a:cubicBezTo>
                  <a:cubicBezTo>
                    <a:pt x="8542" y="8488"/>
                    <a:pt x="8218" y="8127"/>
                    <a:pt x="7394" y="7303"/>
                  </a:cubicBezTo>
                  <a:cubicBezTo>
                    <a:pt x="5045" y="495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736;p16"/>
            <p:cNvSpPr/>
            <p:nvPr/>
          </p:nvSpPr>
          <p:spPr bwMode="auto">
            <a:xfrm>
              <a:off x="1714300" y="4013150"/>
              <a:ext cx="210075" cy="209300"/>
            </a:xfrm>
            <a:custGeom>
              <a:avLst/>
              <a:gdLst>
                <a:gd name="T0" fmla="*/ 5 w 8403"/>
                <a:gd name="T1" fmla="*/ 1 h 8372"/>
                <a:gd name="T2" fmla="*/ 5 w 8403"/>
                <a:gd name="T3" fmla="*/ 1 h 8372"/>
                <a:gd name="T4" fmla="*/ 7181 w 8403"/>
                <a:gd name="T5" fmla="*/ 7263 h 8372"/>
                <a:gd name="T6" fmla="*/ 8373 w 8403"/>
                <a:gd name="T7" fmla="*/ 8371 h 8372"/>
                <a:gd name="T8" fmla="*/ 8378 w 8403"/>
                <a:gd name="T9" fmla="*/ 8370 h 8372"/>
                <a:gd name="T10" fmla="*/ 7271 w 8403"/>
                <a:gd name="T11" fmla="*/ 7177 h 8372"/>
                <a:gd name="T12" fmla="*/ 5 w 8403"/>
                <a:gd name="T13" fmla="*/ 1 h 8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3" h="837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872" y="4950"/>
                    <a:pt x="7181" y="7263"/>
                  </a:cubicBezTo>
                  <a:cubicBezTo>
                    <a:pt x="8021" y="8102"/>
                    <a:pt x="8323" y="8371"/>
                    <a:pt x="8373" y="8371"/>
                  </a:cubicBezTo>
                  <a:cubicBezTo>
                    <a:pt x="8375" y="8371"/>
                    <a:pt x="8377" y="8371"/>
                    <a:pt x="8378" y="8370"/>
                  </a:cubicBezTo>
                  <a:cubicBezTo>
                    <a:pt x="8403" y="8345"/>
                    <a:pt x="8083" y="7993"/>
                    <a:pt x="7271" y="7177"/>
                  </a:cubicBezTo>
                  <a:cubicBezTo>
                    <a:pt x="4959" y="48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737;p16"/>
            <p:cNvSpPr/>
            <p:nvPr/>
          </p:nvSpPr>
          <p:spPr bwMode="auto">
            <a:xfrm>
              <a:off x="1717900" y="4016650"/>
              <a:ext cx="206375" cy="205700"/>
            </a:xfrm>
            <a:custGeom>
              <a:avLst/>
              <a:gdLst>
                <a:gd name="T0" fmla="*/ 0 w 8255"/>
                <a:gd name="T1" fmla="*/ 0 h 8228"/>
                <a:gd name="T2" fmla="*/ 0 w 8255"/>
                <a:gd name="T3" fmla="*/ 0 h 8228"/>
                <a:gd name="T4" fmla="*/ 7049 w 8255"/>
                <a:gd name="T5" fmla="*/ 7135 h 8228"/>
                <a:gd name="T6" fmla="*/ 8221 w 8255"/>
                <a:gd name="T7" fmla="*/ 8227 h 8228"/>
                <a:gd name="T8" fmla="*/ 8226 w 8255"/>
                <a:gd name="T9" fmla="*/ 8226 h 8228"/>
                <a:gd name="T10" fmla="*/ 7135 w 8255"/>
                <a:gd name="T11" fmla="*/ 7045 h 8228"/>
                <a:gd name="T12" fmla="*/ 0 w 8255"/>
                <a:gd name="T13" fmla="*/ 0 h 8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55" h="822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777" y="4863"/>
                    <a:pt x="7049" y="7135"/>
                  </a:cubicBezTo>
                  <a:cubicBezTo>
                    <a:pt x="7877" y="7959"/>
                    <a:pt x="8176" y="8227"/>
                    <a:pt x="8221" y="8227"/>
                  </a:cubicBezTo>
                  <a:cubicBezTo>
                    <a:pt x="8223" y="8227"/>
                    <a:pt x="8225" y="8227"/>
                    <a:pt x="8226" y="8226"/>
                  </a:cubicBezTo>
                  <a:cubicBezTo>
                    <a:pt x="8255" y="8201"/>
                    <a:pt x="7939" y="7853"/>
                    <a:pt x="7135" y="7045"/>
                  </a:cubicBezTo>
                  <a:cubicBezTo>
                    <a:pt x="4865" y="4779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738;p16"/>
            <p:cNvSpPr/>
            <p:nvPr/>
          </p:nvSpPr>
          <p:spPr bwMode="auto">
            <a:xfrm>
              <a:off x="1721375" y="4020225"/>
              <a:ext cx="202900" cy="202125"/>
            </a:xfrm>
            <a:custGeom>
              <a:avLst/>
              <a:gdLst>
                <a:gd name="T0" fmla="*/ 5 w 8116"/>
                <a:gd name="T1" fmla="*/ 1 h 8085"/>
                <a:gd name="T2" fmla="*/ 5 w 8116"/>
                <a:gd name="T3" fmla="*/ 1 h 8085"/>
                <a:gd name="T4" fmla="*/ 6922 w 8116"/>
                <a:gd name="T5" fmla="*/ 7004 h 8085"/>
                <a:gd name="T6" fmla="*/ 8082 w 8116"/>
                <a:gd name="T7" fmla="*/ 8084 h 8085"/>
                <a:gd name="T8" fmla="*/ 8087 w 8116"/>
                <a:gd name="T9" fmla="*/ 8083 h 8085"/>
                <a:gd name="T10" fmla="*/ 7013 w 8116"/>
                <a:gd name="T11" fmla="*/ 6918 h 8085"/>
                <a:gd name="T12" fmla="*/ 5 w 8116"/>
                <a:gd name="T13" fmla="*/ 1 h 8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6" h="80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696" y="4769"/>
                    <a:pt x="6922" y="7004"/>
                  </a:cubicBezTo>
                  <a:cubicBezTo>
                    <a:pt x="7742" y="7820"/>
                    <a:pt x="8037" y="8084"/>
                    <a:pt x="8082" y="8084"/>
                  </a:cubicBezTo>
                  <a:cubicBezTo>
                    <a:pt x="8084" y="8084"/>
                    <a:pt x="8086" y="8084"/>
                    <a:pt x="8087" y="8083"/>
                  </a:cubicBezTo>
                  <a:cubicBezTo>
                    <a:pt x="8116" y="8058"/>
                    <a:pt x="7808" y="7714"/>
                    <a:pt x="7013" y="6918"/>
                  </a:cubicBezTo>
                  <a:cubicBezTo>
                    <a:pt x="4780" y="468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739;p16"/>
            <p:cNvSpPr/>
            <p:nvPr/>
          </p:nvSpPr>
          <p:spPr bwMode="auto">
            <a:xfrm>
              <a:off x="1724975" y="4023600"/>
              <a:ext cx="199000" cy="198425"/>
            </a:xfrm>
            <a:custGeom>
              <a:avLst/>
              <a:gdLst>
                <a:gd name="T0" fmla="*/ 0 w 7960"/>
                <a:gd name="T1" fmla="*/ 1 h 7937"/>
                <a:gd name="T2" fmla="*/ 0 w 7960"/>
                <a:gd name="T3" fmla="*/ 1 h 7937"/>
                <a:gd name="T4" fmla="*/ 6791 w 7960"/>
                <a:gd name="T5" fmla="*/ 6877 h 7937"/>
                <a:gd name="T6" fmla="*/ 7931 w 7960"/>
                <a:gd name="T7" fmla="*/ 7937 h 7937"/>
                <a:gd name="T8" fmla="*/ 7935 w 7960"/>
                <a:gd name="T9" fmla="*/ 7935 h 7937"/>
                <a:gd name="T10" fmla="*/ 6873 w 7960"/>
                <a:gd name="T11" fmla="*/ 6795 h 7937"/>
                <a:gd name="T12" fmla="*/ 0 w 7960"/>
                <a:gd name="T13" fmla="*/ 1 h 7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0" h="793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4601" y="4688"/>
                    <a:pt x="6791" y="6877"/>
                  </a:cubicBezTo>
                  <a:cubicBezTo>
                    <a:pt x="7599" y="7686"/>
                    <a:pt x="7891" y="7937"/>
                    <a:pt x="7931" y="7937"/>
                  </a:cubicBezTo>
                  <a:cubicBezTo>
                    <a:pt x="7933" y="7937"/>
                    <a:pt x="7934" y="7936"/>
                    <a:pt x="7935" y="7935"/>
                  </a:cubicBezTo>
                  <a:cubicBezTo>
                    <a:pt x="7959" y="7915"/>
                    <a:pt x="7656" y="7579"/>
                    <a:pt x="6873" y="6795"/>
                  </a:cubicBezTo>
                  <a:cubicBezTo>
                    <a:pt x="4684" y="4607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40;p16"/>
            <p:cNvSpPr/>
            <p:nvPr/>
          </p:nvSpPr>
          <p:spPr bwMode="auto">
            <a:xfrm>
              <a:off x="1728450" y="4027200"/>
              <a:ext cx="195525" cy="194825"/>
            </a:xfrm>
            <a:custGeom>
              <a:avLst/>
              <a:gdLst>
                <a:gd name="T0" fmla="*/ 5 w 7821"/>
                <a:gd name="T1" fmla="*/ 0 h 7793"/>
                <a:gd name="T2" fmla="*/ 5 w 7821"/>
                <a:gd name="T3" fmla="*/ 0 h 7793"/>
                <a:gd name="T4" fmla="*/ 6668 w 7821"/>
                <a:gd name="T5" fmla="*/ 6746 h 7793"/>
                <a:gd name="T6" fmla="*/ 7792 w 7821"/>
                <a:gd name="T7" fmla="*/ 7793 h 7793"/>
                <a:gd name="T8" fmla="*/ 7796 w 7821"/>
                <a:gd name="T9" fmla="*/ 7791 h 7793"/>
                <a:gd name="T10" fmla="*/ 6750 w 7821"/>
                <a:gd name="T11" fmla="*/ 6664 h 7793"/>
                <a:gd name="T12" fmla="*/ 5 w 7821"/>
                <a:gd name="T13" fmla="*/ 0 h 7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21" h="779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4515" y="4593"/>
                    <a:pt x="6668" y="6746"/>
                  </a:cubicBezTo>
                  <a:cubicBezTo>
                    <a:pt x="7464" y="7545"/>
                    <a:pt x="7752" y="7793"/>
                    <a:pt x="7792" y="7793"/>
                  </a:cubicBezTo>
                  <a:cubicBezTo>
                    <a:pt x="7794" y="7793"/>
                    <a:pt x="7795" y="7792"/>
                    <a:pt x="7796" y="7791"/>
                  </a:cubicBezTo>
                  <a:cubicBezTo>
                    <a:pt x="7820" y="7771"/>
                    <a:pt x="7521" y="7439"/>
                    <a:pt x="6750" y="6664"/>
                  </a:cubicBezTo>
                  <a:cubicBezTo>
                    <a:pt x="4598" y="45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41;p16"/>
            <p:cNvSpPr/>
            <p:nvPr/>
          </p:nvSpPr>
          <p:spPr bwMode="auto">
            <a:xfrm>
              <a:off x="1732050" y="4030675"/>
              <a:ext cx="191825" cy="191250"/>
            </a:xfrm>
            <a:custGeom>
              <a:avLst/>
              <a:gdLst>
                <a:gd name="T0" fmla="*/ 0 w 7673"/>
                <a:gd name="T1" fmla="*/ 1 h 7650"/>
                <a:gd name="T2" fmla="*/ 0 w 7673"/>
                <a:gd name="T3" fmla="*/ 1 h 7650"/>
                <a:gd name="T4" fmla="*/ 6536 w 7673"/>
                <a:gd name="T5" fmla="*/ 6615 h 7650"/>
                <a:gd name="T6" fmla="*/ 7648 w 7673"/>
                <a:gd name="T7" fmla="*/ 7650 h 7650"/>
                <a:gd name="T8" fmla="*/ 7652 w 7673"/>
                <a:gd name="T9" fmla="*/ 7648 h 7650"/>
                <a:gd name="T10" fmla="*/ 6614 w 7673"/>
                <a:gd name="T11" fmla="*/ 6537 h 7650"/>
                <a:gd name="T12" fmla="*/ 0 w 7673"/>
                <a:gd name="T13" fmla="*/ 1 h 7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73" h="765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429" y="4507"/>
                    <a:pt x="6536" y="6615"/>
                  </a:cubicBezTo>
                  <a:cubicBezTo>
                    <a:pt x="7324" y="7403"/>
                    <a:pt x="7609" y="7650"/>
                    <a:pt x="7648" y="7650"/>
                  </a:cubicBezTo>
                  <a:cubicBezTo>
                    <a:pt x="7650" y="7650"/>
                    <a:pt x="7651" y="7649"/>
                    <a:pt x="7652" y="7648"/>
                  </a:cubicBezTo>
                  <a:cubicBezTo>
                    <a:pt x="7672" y="7628"/>
                    <a:pt x="7381" y="7300"/>
                    <a:pt x="6614" y="6537"/>
                  </a:cubicBezTo>
                  <a:cubicBezTo>
                    <a:pt x="4503" y="442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42;p16"/>
            <p:cNvSpPr/>
            <p:nvPr/>
          </p:nvSpPr>
          <p:spPr bwMode="auto">
            <a:xfrm>
              <a:off x="1735425" y="4034275"/>
              <a:ext cx="188450" cy="187650"/>
            </a:xfrm>
            <a:custGeom>
              <a:avLst/>
              <a:gdLst>
                <a:gd name="T0" fmla="*/ 5 w 7538"/>
                <a:gd name="T1" fmla="*/ 0 h 7506"/>
                <a:gd name="T2" fmla="*/ 5 w 7538"/>
                <a:gd name="T3" fmla="*/ 0 h 7506"/>
                <a:gd name="T4" fmla="*/ 6418 w 7538"/>
                <a:gd name="T5" fmla="*/ 6483 h 7506"/>
                <a:gd name="T6" fmla="*/ 7513 w 7538"/>
                <a:gd name="T7" fmla="*/ 7506 h 7506"/>
                <a:gd name="T8" fmla="*/ 7517 w 7538"/>
                <a:gd name="T9" fmla="*/ 7504 h 7506"/>
                <a:gd name="T10" fmla="*/ 6496 w 7538"/>
                <a:gd name="T11" fmla="*/ 6409 h 7506"/>
                <a:gd name="T12" fmla="*/ 5 w 7538"/>
                <a:gd name="T13" fmla="*/ 0 h 7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38" h="750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4343" y="4413"/>
                    <a:pt x="6418" y="6483"/>
                  </a:cubicBezTo>
                  <a:cubicBezTo>
                    <a:pt x="7197" y="7263"/>
                    <a:pt x="7474" y="7506"/>
                    <a:pt x="7513" y="7506"/>
                  </a:cubicBezTo>
                  <a:cubicBezTo>
                    <a:pt x="7515" y="7506"/>
                    <a:pt x="7516" y="7505"/>
                    <a:pt x="7517" y="7504"/>
                  </a:cubicBezTo>
                  <a:cubicBezTo>
                    <a:pt x="7537" y="7484"/>
                    <a:pt x="7250" y="7160"/>
                    <a:pt x="6496" y="6409"/>
                  </a:cubicBezTo>
                  <a:cubicBezTo>
                    <a:pt x="4422" y="434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43;p16"/>
            <p:cNvSpPr/>
            <p:nvPr/>
          </p:nvSpPr>
          <p:spPr bwMode="auto">
            <a:xfrm>
              <a:off x="1739000" y="4037750"/>
              <a:ext cx="184775" cy="184075"/>
            </a:xfrm>
            <a:custGeom>
              <a:avLst/>
              <a:gdLst>
                <a:gd name="T0" fmla="*/ 9 w 7391"/>
                <a:gd name="T1" fmla="*/ 1 h 7363"/>
                <a:gd name="T2" fmla="*/ 9 w 7391"/>
                <a:gd name="T3" fmla="*/ 1 h 7363"/>
                <a:gd name="T4" fmla="*/ 6287 w 7391"/>
                <a:gd name="T5" fmla="*/ 6357 h 7363"/>
                <a:gd name="T6" fmla="*/ 7366 w 7391"/>
                <a:gd name="T7" fmla="*/ 7362 h 7363"/>
                <a:gd name="T8" fmla="*/ 7370 w 7391"/>
                <a:gd name="T9" fmla="*/ 7361 h 7363"/>
                <a:gd name="T10" fmla="*/ 6365 w 7391"/>
                <a:gd name="T11" fmla="*/ 6279 h 7363"/>
                <a:gd name="T12" fmla="*/ 9 w 7391"/>
                <a:gd name="T13" fmla="*/ 1 h 7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91" h="736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253" y="4327"/>
                    <a:pt x="6287" y="6357"/>
                  </a:cubicBezTo>
                  <a:cubicBezTo>
                    <a:pt x="7054" y="7124"/>
                    <a:pt x="7327" y="7362"/>
                    <a:pt x="7366" y="7362"/>
                  </a:cubicBezTo>
                  <a:cubicBezTo>
                    <a:pt x="7368" y="7362"/>
                    <a:pt x="7369" y="7362"/>
                    <a:pt x="7370" y="7361"/>
                  </a:cubicBezTo>
                  <a:cubicBezTo>
                    <a:pt x="7390" y="7341"/>
                    <a:pt x="7107" y="7021"/>
                    <a:pt x="6365" y="6279"/>
                  </a:cubicBezTo>
                  <a:cubicBezTo>
                    <a:pt x="4336" y="425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44;p16"/>
            <p:cNvSpPr/>
            <p:nvPr/>
          </p:nvSpPr>
          <p:spPr bwMode="auto">
            <a:xfrm>
              <a:off x="1742500" y="4041350"/>
              <a:ext cx="181050" cy="180475"/>
            </a:xfrm>
            <a:custGeom>
              <a:avLst/>
              <a:gdLst>
                <a:gd name="T0" fmla="*/ 4 w 7242"/>
                <a:gd name="T1" fmla="*/ 0 h 7219"/>
                <a:gd name="T2" fmla="*/ 4 w 7242"/>
                <a:gd name="T3" fmla="*/ 0 h 7219"/>
                <a:gd name="T4" fmla="*/ 6155 w 7242"/>
                <a:gd name="T5" fmla="*/ 6229 h 7219"/>
                <a:gd name="T6" fmla="*/ 7218 w 7242"/>
                <a:gd name="T7" fmla="*/ 7218 h 7219"/>
                <a:gd name="T8" fmla="*/ 7221 w 7242"/>
                <a:gd name="T9" fmla="*/ 7217 h 7219"/>
                <a:gd name="T10" fmla="*/ 6233 w 7242"/>
                <a:gd name="T11" fmla="*/ 6151 h 7219"/>
                <a:gd name="T12" fmla="*/ 4 w 7242"/>
                <a:gd name="T13" fmla="*/ 0 h 7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42" h="721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4162" y="4232"/>
                    <a:pt x="6155" y="6229"/>
                  </a:cubicBezTo>
                  <a:cubicBezTo>
                    <a:pt x="6914" y="6984"/>
                    <a:pt x="7179" y="7218"/>
                    <a:pt x="7218" y="7218"/>
                  </a:cubicBezTo>
                  <a:cubicBezTo>
                    <a:pt x="7219" y="7218"/>
                    <a:pt x="7221" y="7218"/>
                    <a:pt x="7221" y="7217"/>
                  </a:cubicBezTo>
                  <a:cubicBezTo>
                    <a:pt x="7242" y="7197"/>
                    <a:pt x="6967" y="6885"/>
                    <a:pt x="6233" y="6151"/>
                  </a:cubicBezTo>
                  <a:cubicBezTo>
                    <a:pt x="4241" y="415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45;p16"/>
            <p:cNvSpPr/>
            <p:nvPr/>
          </p:nvSpPr>
          <p:spPr bwMode="auto">
            <a:xfrm>
              <a:off x="1746075" y="4044825"/>
              <a:ext cx="177475" cy="176900"/>
            </a:xfrm>
            <a:custGeom>
              <a:avLst/>
              <a:gdLst>
                <a:gd name="T0" fmla="*/ 5 w 7099"/>
                <a:gd name="T1" fmla="*/ 1 h 7076"/>
                <a:gd name="T2" fmla="*/ 5 w 7099"/>
                <a:gd name="T3" fmla="*/ 1 h 7076"/>
                <a:gd name="T4" fmla="*/ 6029 w 7099"/>
                <a:gd name="T5" fmla="*/ 6098 h 7076"/>
                <a:gd name="T6" fmla="*/ 7075 w 7099"/>
                <a:gd name="T7" fmla="*/ 7075 h 7076"/>
                <a:gd name="T8" fmla="*/ 7078 w 7099"/>
                <a:gd name="T9" fmla="*/ 7074 h 7076"/>
                <a:gd name="T10" fmla="*/ 6107 w 7099"/>
                <a:gd name="T11" fmla="*/ 6020 h 7076"/>
                <a:gd name="T12" fmla="*/ 5 w 7099"/>
                <a:gd name="T13" fmla="*/ 1 h 7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9" h="707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077" y="4146"/>
                    <a:pt x="6029" y="6098"/>
                  </a:cubicBezTo>
                  <a:cubicBezTo>
                    <a:pt x="6776" y="6841"/>
                    <a:pt x="7036" y="7075"/>
                    <a:pt x="7075" y="7075"/>
                  </a:cubicBezTo>
                  <a:cubicBezTo>
                    <a:pt x="7076" y="7075"/>
                    <a:pt x="7078" y="7075"/>
                    <a:pt x="7078" y="7074"/>
                  </a:cubicBezTo>
                  <a:cubicBezTo>
                    <a:pt x="7099" y="7054"/>
                    <a:pt x="6828" y="6746"/>
                    <a:pt x="6107" y="6020"/>
                  </a:cubicBezTo>
                  <a:cubicBezTo>
                    <a:pt x="4157" y="4070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46;p16"/>
            <p:cNvSpPr/>
            <p:nvPr/>
          </p:nvSpPr>
          <p:spPr bwMode="auto">
            <a:xfrm>
              <a:off x="1749575" y="4048425"/>
              <a:ext cx="173875" cy="173300"/>
            </a:xfrm>
            <a:custGeom>
              <a:avLst/>
              <a:gdLst>
                <a:gd name="T0" fmla="*/ 4 w 6955"/>
                <a:gd name="T1" fmla="*/ 0 h 6932"/>
                <a:gd name="T2" fmla="*/ 4 w 6955"/>
                <a:gd name="T3" fmla="*/ 0 h 6932"/>
                <a:gd name="T4" fmla="*/ 5897 w 6955"/>
                <a:gd name="T5" fmla="*/ 5971 h 6932"/>
                <a:gd name="T6" fmla="*/ 6931 w 6955"/>
                <a:gd name="T7" fmla="*/ 6931 h 6932"/>
                <a:gd name="T8" fmla="*/ 6934 w 6955"/>
                <a:gd name="T9" fmla="*/ 6930 h 6932"/>
                <a:gd name="T10" fmla="*/ 5975 w 6955"/>
                <a:gd name="T11" fmla="*/ 5893 h 6932"/>
                <a:gd name="T12" fmla="*/ 4 w 6955"/>
                <a:gd name="T13" fmla="*/ 0 h 6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55" h="693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986" y="4052"/>
                    <a:pt x="5897" y="5971"/>
                  </a:cubicBezTo>
                  <a:cubicBezTo>
                    <a:pt x="6635" y="6701"/>
                    <a:pt x="6892" y="6931"/>
                    <a:pt x="6931" y="6931"/>
                  </a:cubicBezTo>
                  <a:cubicBezTo>
                    <a:pt x="6932" y="6931"/>
                    <a:pt x="6933" y="6931"/>
                    <a:pt x="6934" y="6930"/>
                  </a:cubicBezTo>
                  <a:cubicBezTo>
                    <a:pt x="6955" y="6910"/>
                    <a:pt x="6692" y="6610"/>
                    <a:pt x="5975" y="5893"/>
                  </a:cubicBezTo>
                  <a:cubicBezTo>
                    <a:pt x="4062" y="39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47;p16"/>
            <p:cNvSpPr/>
            <p:nvPr/>
          </p:nvSpPr>
          <p:spPr bwMode="auto">
            <a:xfrm>
              <a:off x="1753150" y="4051800"/>
              <a:ext cx="170300" cy="169625"/>
            </a:xfrm>
            <a:custGeom>
              <a:avLst/>
              <a:gdLst>
                <a:gd name="T0" fmla="*/ 5 w 6812"/>
                <a:gd name="T1" fmla="*/ 1 h 6785"/>
                <a:gd name="T2" fmla="*/ 5 w 6812"/>
                <a:gd name="T3" fmla="*/ 1 h 6785"/>
                <a:gd name="T4" fmla="*/ 5778 w 6812"/>
                <a:gd name="T5" fmla="*/ 5840 h 6785"/>
                <a:gd name="T6" fmla="*/ 6787 w 6812"/>
                <a:gd name="T7" fmla="*/ 6784 h 6785"/>
                <a:gd name="T8" fmla="*/ 6791 w 6812"/>
                <a:gd name="T9" fmla="*/ 6783 h 6785"/>
                <a:gd name="T10" fmla="*/ 5848 w 6812"/>
                <a:gd name="T11" fmla="*/ 5770 h 6785"/>
                <a:gd name="T12" fmla="*/ 5 w 6812"/>
                <a:gd name="T13" fmla="*/ 1 h 6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12" h="67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896" y="3970"/>
                    <a:pt x="5778" y="5840"/>
                  </a:cubicBezTo>
                  <a:cubicBezTo>
                    <a:pt x="6496" y="6561"/>
                    <a:pt x="6749" y="6784"/>
                    <a:pt x="6787" y="6784"/>
                  </a:cubicBezTo>
                  <a:cubicBezTo>
                    <a:pt x="6789" y="6784"/>
                    <a:pt x="6790" y="6784"/>
                    <a:pt x="6791" y="6783"/>
                  </a:cubicBezTo>
                  <a:cubicBezTo>
                    <a:pt x="6812" y="6762"/>
                    <a:pt x="6558" y="6475"/>
                    <a:pt x="5848" y="5770"/>
                  </a:cubicBezTo>
                  <a:cubicBezTo>
                    <a:pt x="3975" y="389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48;p16"/>
            <p:cNvSpPr/>
            <p:nvPr/>
          </p:nvSpPr>
          <p:spPr bwMode="auto">
            <a:xfrm>
              <a:off x="1756650" y="4055400"/>
              <a:ext cx="166600" cy="166025"/>
            </a:xfrm>
            <a:custGeom>
              <a:avLst/>
              <a:gdLst>
                <a:gd name="T0" fmla="*/ 4 w 6664"/>
                <a:gd name="T1" fmla="*/ 0 h 6641"/>
                <a:gd name="T2" fmla="*/ 4 w 6664"/>
                <a:gd name="T3" fmla="*/ 0 h 6641"/>
                <a:gd name="T4" fmla="*/ 5643 w 6664"/>
                <a:gd name="T5" fmla="*/ 5712 h 6641"/>
                <a:gd name="T6" fmla="*/ 6639 w 6664"/>
                <a:gd name="T7" fmla="*/ 6640 h 6641"/>
                <a:gd name="T8" fmla="*/ 6643 w 6664"/>
                <a:gd name="T9" fmla="*/ 6639 h 6641"/>
                <a:gd name="T10" fmla="*/ 5712 w 6664"/>
                <a:gd name="T11" fmla="*/ 5638 h 6641"/>
                <a:gd name="T12" fmla="*/ 4 w 6664"/>
                <a:gd name="T13" fmla="*/ 0 h 6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64" h="664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814" y="3875"/>
                    <a:pt x="5643" y="5712"/>
                  </a:cubicBezTo>
                  <a:cubicBezTo>
                    <a:pt x="6352" y="6422"/>
                    <a:pt x="6597" y="6640"/>
                    <a:pt x="6639" y="6640"/>
                  </a:cubicBezTo>
                  <a:cubicBezTo>
                    <a:pt x="6641" y="6640"/>
                    <a:pt x="6642" y="6640"/>
                    <a:pt x="6643" y="6639"/>
                  </a:cubicBezTo>
                  <a:cubicBezTo>
                    <a:pt x="6664" y="6618"/>
                    <a:pt x="6409" y="6335"/>
                    <a:pt x="5712" y="5638"/>
                  </a:cubicBezTo>
                  <a:cubicBezTo>
                    <a:pt x="3884" y="381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49;p16"/>
            <p:cNvSpPr/>
            <p:nvPr/>
          </p:nvSpPr>
          <p:spPr bwMode="auto">
            <a:xfrm>
              <a:off x="1760225" y="4058875"/>
              <a:ext cx="163025" cy="162450"/>
            </a:xfrm>
            <a:custGeom>
              <a:avLst/>
              <a:gdLst>
                <a:gd name="T0" fmla="*/ 5 w 6521"/>
                <a:gd name="T1" fmla="*/ 0 h 6498"/>
                <a:gd name="T2" fmla="*/ 5 w 6521"/>
                <a:gd name="T3" fmla="*/ 0 h 6498"/>
                <a:gd name="T4" fmla="*/ 5516 w 6521"/>
                <a:gd name="T5" fmla="*/ 5581 h 6498"/>
                <a:gd name="T6" fmla="*/ 6496 w 6521"/>
                <a:gd name="T7" fmla="*/ 6497 h 6498"/>
                <a:gd name="T8" fmla="*/ 6500 w 6521"/>
                <a:gd name="T9" fmla="*/ 6496 h 6498"/>
                <a:gd name="T10" fmla="*/ 5586 w 6521"/>
                <a:gd name="T11" fmla="*/ 5512 h 6498"/>
                <a:gd name="T12" fmla="*/ 5 w 6521"/>
                <a:gd name="T13" fmla="*/ 0 h 6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1" h="649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720" y="3793"/>
                    <a:pt x="5516" y="5581"/>
                  </a:cubicBezTo>
                  <a:cubicBezTo>
                    <a:pt x="6210" y="6279"/>
                    <a:pt x="6458" y="6497"/>
                    <a:pt x="6496" y="6497"/>
                  </a:cubicBezTo>
                  <a:cubicBezTo>
                    <a:pt x="6498" y="6497"/>
                    <a:pt x="6499" y="6497"/>
                    <a:pt x="6500" y="6496"/>
                  </a:cubicBezTo>
                  <a:cubicBezTo>
                    <a:pt x="6521" y="6475"/>
                    <a:pt x="6275" y="6196"/>
                    <a:pt x="5586" y="5512"/>
                  </a:cubicBezTo>
                  <a:cubicBezTo>
                    <a:pt x="3795" y="371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50;p16"/>
            <p:cNvSpPr/>
            <p:nvPr/>
          </p:nvSpPr>
          <p:spPr bwMode="auto">
            <a:xfrm>
              <a:off x="1763625" y="4062475"/>
              <a:ext cx="159425" cy="158850"/>
            </a:xfrm>
            <a:custGeom>
              <a:avLst/>
              <a:gdLst>
                <a:gd name="T0" fmla="*/ 4 w 6377"/>
                <a:gd name="T1" fmla="*/ 0 h 6354"/>
                <a:gd name="T2" fmla="*/ 4 w 6377"/>
                <a:gd name="T3" fmla="*/ 0 h 6354"/>
                <a:gd name="T4" fmla="*/ 5388 w 6377"/>
                <a:gd name="T5" fmla="*/ 5454 h 6354"/>
                <a:gd name="T6" fmla="*/ 6352 w 6377"/>
                <a:gd name="T7" fmla="*/ 6353 h 6354"/>
                <a:gd name="T8" fmla="*/ 6356 w 6377"/>
                <a:gd name="T9" fmla="*/ 6352 h 6354"/>
                <a:gd name="T10" fmla="*/ 5462 w 6377"/>
                <a:gd name="T11" fmla="*/ 5384 h 6354"/>
                <a:gd name="T12" fmla="*/ 4 w 6377"/>
                <a:gd name="T13" fmla="*/ 0 h 6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7" h="635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637" y="3703"/>
                    <a:pt x="5388" y="5454"/>
                  </a:cubicBezTo>
                  <a:cubicBezTo>
                    <a:pt x="6074" y="6139"/>
                    <a:pt x="6314" y="6353"/>
                    <a:pt x="6352" y="6353"/>
                  </a:cubicBezTo>
                  <a:cubicBezTo>
                    <a:pt x="6354" y="6353"/>
                    <a:pt x="6355" y="6353"/>
                    <a:pt x="6356" y="6352"/>
                  </a:cubicBezTo>
                  <a:cubicBezTo>
                    <a:pt x="6376" y="6331"/>
                    <a:pt x="6139" y="6061"/>
                    <a:pt x="5462" y="5384"/>
                  </a:cubicBezTo>
                  <a:cubicBezTo>
                    <a:pt x="3708" y="363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51;p16"/>
            <p:cNvSpPr/>
            <p:nvPr/>
          </p:nvSpPr>
          <p:spPr bwMode="auto">
            <a:xfrm>
              <a:off x="1767200" y="4065950"/>
              <a:ext cx="155850" cy="155275"/>
            </a:xfrm>
            <a:custGeom>
              <a:avLst/>
              <a:gdLst>
                <a:gd name="T0" fmla="*/ 9 w 6234"/>
                <a:gd name="T1" fmla="*/ 0 h 6211"/>
                <a:gd name="T2" fmla="*/ 9 w 6234"/>
                <a:gd name="T3" fmla="*/ 0 h 6211"/>
                <a:gd name="T4" fmla="*/ 5266 w 6234"/>
                <a:gd name="T5" fmla="*/ 5319 h 6211"/>
                <a:gd name="T6" fmla="*/ 6217 w 6234"/>
                <a:gd name="T7" fmla="*/ 6210 h 6211"/>
                <a:gd name="T8" fmla="*/ 6221 w 6234"/>
                <a:gd name="T9" fmla="*/ 6209 h 6211"/>
                <a:gd name="T10" fmla="*/ 5331 w 6234"/>
                <a:gd name="T11" fmla="*/ 5253 h 6211"/>
                <a:gd name="T12" fmla="*/ 9 w 6234"/>
                <a:gd name="T13" fmla="*/ 0 h 6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34" h="621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3548" y="3613"/>
                    <a:pt x="5266" y="5319"/>
                  </a:cubicBezTo>
                  <a:cubicBezTo>
                    <a:pt x="5943" y="6000"/>
                    <a:pt x="6179" y="6210"/>
                    <a:pt x="6217" y="6210"/>
                  </a:cubicBezTo>
                  <a:cubicBezTo>
                    <a:pt x="6219" y="6210"/>
                    <a:pt x="6220" y="6210"/>
                    <a:pt x="6221" y="6209"/>
                  </a:cubicBezTo>
                  <a:cubicBezTo>
                    <a:pt x="6233" y="6188"/>
                    <a:pt x="6000" y="5922"/>
                    <a:pt x="5331" y="5253"/>
                  </a:cubicBezTo>
                  <a:cubicBezTo>
                    <a:pt x="3618" y="354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52;p16"/>
            <p:cNvSpPr/>
            <p:nvPr/>
          </p:nvSpPr>
          <p:spPr bwMode="auto">
            <a:xfrm>
              <a:off x="1770700" y="4069525"/>
              <a:ext cx="152150" cy="151700"/>
            </a:xfrm>
            <a:custGeom>
              <a:avLst/>
              <a:gdLst>
                <a:gd name="T0" fmla="*/ 4 w 6086"/>
                <a:gd name="T1" fmla="*/ 1 h 6068"/>
                <a:gd name="T2" fmla="*/ 4 w 6086"/>
                <a:gd name="T3" fmla="*/ 1 h 6068"/>
                <a:gd name="T4" fmla="*/ 5130 w 6086"/>
                <a:gd name="T5" fmla="*/ 5192 h 6068"/>
                <a:gd name="T6" fmla="*/ 6065 w 6086"/>
                <a:gd name="T7" fmla="*/ 6067 h 6068"/>
                <a:gd name="T8" fmla="*/ 6069 w 6086"/>
                <a:gd name="T9" fmla="*/ 6066 h 6068"/>
                <a:gd name="T10" fmla="*/ 5195 w 6086"/>
                <a:gd name="T11" fmla="*/ 5127 h 6068"/>
                <a:gd name="T12" fmla="*/ 4 w 6086"/>
                <a:gd name="T13" fmla="*/ 1 h 6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6" h="606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461" y="3523"/>
                    <a:pt x="5130" y="5192"/>
                  </a:cubicBezTo>
                  <a:cubicBezTo>
                    <a:pt x="5795" y="5857"/>
                    <a:pt x="6027" y="6067"/>
                    <a:pt x="6065" y="6067"/>
                  </a:cubicBezTo>
                  <a:cubicBezTo>
                    <a:pt x="6067" y="6067"/>
                    <a:pt x="6068" y="6067"/>
                    <a:pt x="6069" y="6066"/>
                  </a:cubicBezTo>
                  <a:cubicBezTo>
                    <a:pt x="6085" y="6045"/>
                    <a:pt x="5851" y="5783"/>
                    <a:pt x="5195" y="5127"/>
                  </a:cubicBezTo>
                  <a:cubicBezTo>
                    <a:pt x="3527" y="3455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53;p16"/>
            <p:cNvSpPr/>
            <p:nvPr/>
          </p:nvSpPr>
          <p:spPr bwMode="auto">
            <a:xfrm>
              <a:off x="1774275" y="4073125"/>
              <a:ext cx="148575" cy="148100"/>
            </a:xfrm>
            <a:custGeom>
              <a:avLst/>
              <a:gdLst>
                <a:gd name="T0" fmla="*/ 5 w 5943"/>
                <a:gd name="T1" fmla="*/ 0 h 5924"/>
                <a:gd name="T2" fmla="*/ 5 w 5943"/>
                <a:gd name="T3" fmla="*/ 0 h 5924"/>
                <a:gd name="T4" fmla="*/ 5003 w 5943"/>
                <a:gd name="T5" fmla="*/ 5065 h 5924"/>
                <a:gd name="T6" fmla="*/ 5922 w 5943"/>
                <a:gd name="T7" fmla="*/ 5923 h 5924"/>
                <a:gd name="T8" fmla="*/ 5926 w 5943"/>
                <a:gd name="T9" fmla="*/ 5922 h 5924"/>
                <a:gd name="T10" fmla="*/ 5069 w 5943"/>
                <a:gd name="T11" fmla="*/ 4999 h 5924"/>
                <a:gd name="T12" fmla="*/ 5 w 5943"/>
                <a:gd name="T13" fmla="*/ 0 h 5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3" h="59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67" y="3428"/>
                    <a:pt x="5003" y="5065"/>
                  </a:cubicBezTo>
                  <a:cubicBezTo>
                    <a:pt x="5660" y="5717"/>
                    <a:pt x="5884" y="5923"/>
                    <a:pt x="5922" y="5923"/>
                  </a:cubicBezTo>
                  <a:cubicBezTo>
                    <a:pt x="5923" y="5923"/>
                    <a:pt x="5925" y="5923"/>
                    <a:pt x="5926" y="5922"/>
                  </a:cubicBezTo>
                  <a:cubicBezTo>
                    <a:pt x="5942" y="5901"/>
                    <a:pt x="5717" y="5643"/>
                    <a:pt x="5069" y="4999"/>
                  </a:cubicBezTo>
                  <a:cubicBezTo>
                    <a:pt x="3438" y="336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54;p16"/>
            <p:cNvSpPr/>
            <p:nvPr/>
          </p:nvSpPr>
          <p:spPr bwMode="auto">
            <a:xfrm>
              <a:off x="1777875" y="4076600"/>
              <a:ext cx="144875" cy="144400"/>
            </a:xfrm>
            <a:custGeom>
              <a:avLst/>
              <a:gdLst>
                <a:gd name="T0" fmla="*/ 0 w 5795"/>
                <a:gd name="T1" fmla="*/ 1 h 5776"/>
                <a:gd name="T2" fmla="*/ 0 w 5795"/>
                <a:gd name="T3" fmla="*/ 1 h 5776"/>
                <a:gd name="T4" fmla="*/ 4867 w 5795"/>
                <a:gd name="T5" fmla="*/ 4934 h 5776"/>
                <a:gd name="T6" fmla="*/ 5775 w 5795"/>
                <a:gd name="T7" fmla="*/ 5775 h 5776"/>
                <a:gd name="T8" fmla="*/ 5778 w 5795"/>
                <a:gd name="T9" fmla="*/ 5774 h 5776"/>
                <a:gd name="T10" fmla="*/ 4937 w 5795"/>
                <a:gd name="T11" fmla="*/ 4868 h 5776"/>
                <a:gd name="T12" fmla="*/ 0 w 5795"/>
                <a:gd name="T13" fmla="*/ 1 h 5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5" h="577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280" y="3343"/>
                    <a:pt x="4867" y="4934"/>
                  </a:cubicBezTo>
                  <a:cubicBezTo>
                    <a:pt x="5521" y="5583"/>
                    <a:pt x="5743" y="5775"/>
                    <a:pt x="5775" y="5775"/>
                  </a:cubicBezTo>
                  <a:cubicBezTo>
                    <a:pt x="5776" y="5775"/>
                    <a:pt x="5777" y="5775"/>
                    <a:pt x="5778" y="5774"/>
                  </a:cubicBezTo>
                  <a:cubicBezTo>
                    <a:pt x="5794" y="5754"/>
                    <a:pt x="5573" y="5504"/>
                    <a:pt x="4937" y="4868"/>
                  </a:cubicBezTo>
                  <a:cubicBezTo>
                    <a:pt x="3344" y="3275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55;p16"/>
            <p:cNvSpPr/>
            <p:nvPr/>
          </p:nvSpPr>
          <p:spPr bwMode="auto">
            <a:xfrm>
              <a:off x="1781350" y="4080200"/>
              <a:ext cx="141400" cy="140700"/>
            </a:xfrm>
            <a:custGeom>
              <a:avLst/>
              <a:gdLst>
                <a:gd name="T0" fmla="*/ 5 w 5656"/>
                <a:gd name="T1" fmla="*/ 0 h 5628"/>
                <a:gd name="T2" fmla="*/ 5 w 5656"/>
                <a:gd name="T3" fmla="*/ 0 h 5628"/>
                <a:gd name="T4" fmla="*/ 4753 w 5656"/>
                <a:gd name="T5" fmla="*/ 4802 h 5628"/>
                <a:gd name="T6" fmla="*/ 5636 w 5656"/>
                <a:gd name="T7" fmla="*/ 5627 h 5628"/>
                <a:gd name="T8" fmla="*/ 5639 w 5656"/>
                <a:gd name="T9" fmla="*/ 5626 h 5628"/>
                <a:gd name="T10" fmla="*/ 4815 w 5656"/>
                <a:gd name="T11" fmla="*/ 4741 h 5628"/>
                <a:gd name="T12" fmla="*/ 5 w 5656"/>
                <a:gd name="T13" fmla="*/ 0 h 5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6" h="562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3191" y="3248"/>
                    <a:pt x="4753" y="4802"/>
                  </a:cubicBezTo>
                  <a:cubicBezTo>
                    <a:pt x="5386" y="5439"/>
                    <a:pt x="5604" y="5627"/>
                    <a:pt x="5636" y="5627"/>
                  </a:cubicBezTo>
                  <a:cubicBezTo>
                    <a:pt x="5637" y="5627"/>
                    <a:pt x="5638" y="5627"/>
                    <a:pt x="5639" y="5626"/>
                  </a:cubicBezTo>
                  <a:cubicBezTo>
                    <a:pt x="5655" y="5610"/>
                    <a:pt x="5438" y="5364"/>
                    <a:pt x="4815" y="4741"/>
                  </a:cubicBezTo>
                  <a:cubicBezTo>
                    <a:pt x="3258" y="318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56;p16"/>
            <p:cNvSpPr/>
            <p:nvPr/>
          </p:nvSpPr>
          <p:spPr bwMode="auto">
            <a:xfrm>
              <a:off x="1784950" y="4083575"/>
              <a:ext cx="137575" cy="137225"/>
            </a:xfrm>
            <a:custGeom>
              <a:avLst/>
              <a:gdLst>
                <a:gd name="T0" fmla="*/ 0 w 5503"/>
                <a:gd name="T1" fmla="*/ 1 h 5489"/>
                <a:gd name="T2" fmla="*/ 0 w 5503"/>
                <a:gd name="T3" fmla="*/ 1 h 5489"/>
                <a:gd name="T4" fmla="*/ 4617 w 5503"/>
                <a:gd name="T5" fmla="*/ 4675 h 5489"/>
                <a:gd name="T6" fmla="*/ 5484 w 5503"/>
                <a:gd name="T7" fmla="*/ 5488 h 5489"/>
                <a:gd name="T8" fmla="*/ 5487 w 5503"/>
                <a:gd name="T9" fmla="*/ 5487 h 5489"/>
                <a:gd name="T10" fmla="*/ 4679 w 5503"/>
                <a:gd name="T11" fmla="*/ 4614 h 5489"/>
                <a:gd name="T12" fmla="*/ 0 w 5503"/>
                <a:gd name="T13" fmla="*/ 1 h 5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3" h="54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100" y="3166"/>
                    <a:pt x="4617" y="4675"/>
                  </a:cubicBezTo>
                  <a:cubicBezTo>
                    <a:pt x="5242" y="5300"/>
                    <a:pt x="5457" y="5488"/>
                    <a:pt x="5484" y="5488"/>
                  </a:cubicBezTo>
                  <a:cubicBezTo>
                    <a:pt x="5485" y="5488"/>
                    <a:pt x="5486" y="5488"/>
                    <a:pt x="5487" y="5487"/>
                  </a:cubicBezTo>
                  <a:cubicBezTo>
                    <a:pt x="5503" y="5471"/>
                    <a:pt x="5294" y="5229"/>
                    <a:pt x="4679" y="4614"/>
                  </a:cubicBezTo>
                  <a:cubicBezTo>
                    <a:pt x="3163" y="310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57;p16"/>
            <p:cNvSpPr/>
            <p:nvPr/>
          </p:nvSpPr>
          <p:spPr bwMode="auto">
            <a:xfrm>
              <a:off x="1788425" y="4087175"/>
              <a:ext cx="134000" cy="133625"/>
            </a:xfrm>
            <a:custGeom>
              <a:avLst/>
              <a:gdLst>
                <a:gd name="T0" fmla="*/ 5 w 5360"/>
                <a:gd name="T1" fmla="*/ 0 h 5345"/>
                <a:gd name="T2" fmla="*/ 5 w 5360"/>
                <a:gd name="T3" fmla="*/ 0 h 5345"/>
                <a:gd name="T4" fmla="*/ 4491 w 5360"/>
                <a:gd name="T5" fmla="*/ 4548 h 5345"/>
                <a:gd name="T6" fmla="*/ 5341 w 5360"/>
                <a:gd name="T7" fmla="*/ 5344 h 5345"/>
                <a:gd name="T8" fmla="*/ 5343 w 5360"/>
                <a:gd name="T9" fmla="*/ 5343 h 5345"/>
                <a:gd name="T10" fmla="*/ 4552 w 5360"/>
                <a:gd name="T11" fmla="*/ 4486 h 5345"/>
                <a:gd name="T12" fmla="*/ 5 w 5360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60" h="534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3010" y="3072"/>
                    <a:pt x="4491" y="4548"/>
                  </a:cubicBezTo>
                  <a:cubicBezTo>
                    <a:pt x="5103" y="5160"/>
                    <a:pt x="5313" y="5344"/>
                    <a:pt x="5341" y="5344"/>
                  </a:cubicBezTo>
                  <a:cubicBezTo>
                    <a:pt x="5342" y="5344"/>
                    <a:pt x="5343" y="5344"/>
                    <a:pt x="5343" y="5343"/>
                  </a:cubicBezTo>
                  <a:cubicBezTo>
                    <a:pt x="5360" y="5327"/>
                    <a:pt x="5155" y="5093"/>
                    <a:pt x="4552" y="4486"/>
                  </a:cubicBezTo>
                  <a:cubicBezTo>
                    <a:pt x="3077" y="30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58;p16"/>
            <p:cNvSpPr/>
            <p:nvPr/>
          </p:nvSpPr>
          <p:spPr bwMode="auto">
            <a:xfrm>
              <a:off x="1791900" y="4090650"/>
              <a:ext cx="130525" cy="130025"/>
            </a:xfrm>
            <a:custGeom>
              <a:avLst/>
              <a:gdLst>
                <a:gd name="T0" fmla="*/ 1 w 5221"/>
                <a:gd name="T1" fmla="*/ 1 h 5201"/>
                <a:gd name="T2" fmla="*/ 1 w 5221"/>
                <a:gd name="T3" fmla="*/ 1 h 5201"/>
                <a:gd name="T4" fmla="*/ 4360 w 5221"/>
                <a:gd name="T5" fmla="*/ 4421 h 5201"/>
                <a:gd name="T6" fmla="*/ 5198 w 5221"/>
                <a:gd name="T7" fmla="*/ 5201 h 5201"/>
                <a:gd name="T8" fmla="*/ 5200 w 5221"/>
                <a:gd name="T9" fmla="*/ 5200 h 5201"/>
                <a:gd name="T10" fmla="*/ 4421 w 5221"/>
                <a:gd name="T11" fmla="*/ 4360 h 5201"/>
                <a:gd name="T12" fmla="*/ 1 w 5221"/>
                <a:gd name="T13" fmla="*/ 1 h 5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1" h="520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929" y="2986"/>
                    <a:pt x="4360" y="4421"/>
                  </a:cubicBezTo>
                  <a:cubicBezTo>
                    <a:pt x="4970" y="5027"/>
                    <a:pt x="5170" y="5201"/>
                    <a:pt x="5198" y="5201"/>
                  </a:cubicBezTo>
                  <a:cubicBezTo>
                    <a:pt x="5199" y="5201"/>
                    <a:pt x="5200" y="5201"/>
                    <a:pt x="5200" y="5200"/>
                  </a:cubicBezTo>
                  <a:cubicBezTo>
                    <a:pt x="5221" y="5184"/>
                    <a:pt x="5016" y="4954"/>
                    <a:pt x="4421" y="4360"/>
                  </a:cubicBezTo>
                  <a:cubicBezTo>
                    <a:pt x="2987" y="292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59;p16"/>
            <p:cNvSpPr/>
            <p:nvPr/>
          </p:nvSpPr>
          <p:spPr bwMode="auto">
            <a:xfrm>
              <a:off x="1795400" y="4094250"/>
              <a:ext cx="127025" cy="126425"/>
            </a:xfrm>
            <a:custGeom>
              <a:avLst/>
              <a:gdLst>
                <a:gd name="T0" fmla="*/ 8 w 5081"/>
                <a:gd name="T1" fmla="*/ 0 h 5057"/>
                <a:gd name="T2" fmla="*/ 8 w 5081"/>
                <a:gd name="T3" fmla="*/ 0 h 5057"/>
                <a:gd name="T4" fmla="*/ 4236 w 5081"/>
                <a:gd name="T5" fmla="*/ 4289 h 5057"/>
                <a:gd name="T6" fmla="*/ 5058 w 5081"/>
                <a:gd name="T7" fmla="*/ 5057 h 5057"/>
                <a:gd name="T8" fmla="*/ 5060 w 5081"/>
                <a:gd name="T9" fmla="*/ 5056 h 5057"/>
                <a:gd name="T10" fmla="*/ 4298 w 5081"/>
                <a:gd name="T11" fmla="*/ 4228 h 5057"/>
                <a:gd name="T12" fmla="*/ 8 w 5081"/>
                <a:gd name="T13" fmla="*/ 0 h 5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1" h="5057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2842" y="2891"/>
                    <a:pt x="4236" y="4289"/>
                  </a:cubicBezTo>
                  <a:cubicBezTo>
                    <a:pt x="4833" y="4890"/>
                    <a:pt x="5030" y="5057"/>
                    <a:pt x="5058" y="5057"/>
                  </a:cubicBezTo>
                  <a:cubicBezTo>
                    <a:pt x="5059" y="5057"/>
                    <a:pt x="5060" y="5057"/>
                    <a:pt x="5060" y="5056"/>
                  </a:cubicBezTo>
                  <a:cubicBezTo>
                    <a:pt x="5081" y="5040"/>
                    <a:pt x="4888" y="4818"/>
                    <a:pt x="4298" y="4228"/>
                  </a:cubicBezTo>
                  <a:cubicBezTo>
                    <a:pt x="2904" y="283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60;p16"/>
            <p:cNvSpPr/>
            <p:nvPr/>
          </p:nvSpPr>
          <p:spPr bwMode="auto">
            <a:xfrm>
              <a:off x="1798975" y="4097725"/>
              <a:ext cx="123450" cy="122775"/>
            </a:xfrm>
            <a:custGeom>
              <a:avLst/>
              <a:gdLst>
                <a:gd name="T0" fmla="*/ 9 w 4938"/>
                <a:gd name="T1" fmla="*/ 1 h 4911"/>
                <a:gd name="T2" fmla="*/ 9 w 4938"/>
                <a:gd name="T3" fmla="*/ 1 h 4911"/>
                <a:gd name="T4" fmla="*/ 4114 w 4938"/>
                <a:gd name="T5" fmla="*/ 4159 h 4911"/>
                <a:gd name="T6" fmla="*/ 4919 w 4938"/>
                <a:gd name="T7" fmla="*/ 4910 h 4911"/>
                <a:gd name="T8" fmla="*/ 4921 w 4938"/>
                <a:gd name="T9" fmla="*/ 4909 h 4911"/>
                <a:gd name="T10" fmla="*/ 4171 w 4938"/>
                <a:gd name="T11" fmla="*/ 4101 h 4911"/>
                <a:gd name="T12" fmla="*/ 9 w 4938"/>
                <a:gd name="T13" fmla="*/ 1 h 4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8" h="491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748" y="2805"/>
                    <a:pt x="4114" y="4159"/>
                  </a:cubicBezTo>
                  <a:cubicBezTo>
                    <a:pt x="4697" y="4738"/>
                    <a:pt x="4892" y="4910"/>
                    <a:pt x="4919" y="4910"/>
                  </a:cubicBezTo>
                  <a:cubicBezTo>
                    <a:pt x="4920" y="4910"/>
                    <a:pt x="4921" y="4910"/>
                    <a:pt x="4921" y="4909"/>
                  </a:cubicBezTo>
                  <a:cubicBezTo>
                    <a:pt x="4938" y="4897"/>
                    <a:pt x="4749" y="4679"/>
                    <a:pt x="4171" y="4101"/>
                  </a:cubicBezTo>
                  <a:cubicBezTo>
                    <a:pt x="2811" y="274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61;p16"/>
            <p:cNvSpPr/>
            <p:nvPr/>
          </p:nvSpPr>
          <p:spPr bwMode="auto">
            <a:xfrm>
              <a:off x="1802475" y="4101325"/>
              <a:ext cx="119750" cy="119175"/>
            </a:xfrm>
            <a:custGeom>
              <a:avLst/>
              <a:gdLst>
                <a:gd name="T0" fmla="*/ 4 w 4790"/>
                <a:gd name="T1" fmla="*/ 0 h 4767"/>
                <a:gd name="T2" fmla="*/ 4 w 4790"/>
                <a:gd name="T3" fmla="*/ 0 h 4767"/>
                <a:gd name="T4" fmla="*/ 3978 w 4790"/>
                <a:gd name="T5" fmla="*/ 4027 h 4767"/>
                <a:gd name="T6" fmla="*/ 4770 w 4790"/>
                <a:gd name="T7" fmla="*/ 4766 h 4767"/>
                <a:gd name="T8" fmla="*/ 4773 w 4790"/>
                <a:gd name="T9" fmla="*/ 4765 h 4767"/>
                <a:gd name="T10" fmla="*/ 4035 w 4790"/>
                <a:gd name="T11" fmla="*/ 3974 h 4767"/>
                <a:gd name="T12" fmla="*/ 4 w 4790"/>
                <a:gd name="T13" fmla="*/ 0 h 4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0" h="47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666" y="2711"/>
                    <a:pt x="3978" y="4027"/>
                  </a:cubicBezTo>
                  <a:cubicBezTo>
                    <a:pt x="4548" y="4601"/>
                    <a:pt x="4739" y="4766"/>
                    <a:pt x="4770" y="4766"/>
                  </a:cubicBezTo>
                  <a:cubicBezTo>
                    <a:pt x="4771" y="4766"/>
                    <a:pt x="4772" y="4766"/>
                    <a:pt x="4773" y="4765"/>
                  </a:cubicBezTo>
                  <a:cubicBezTo>
                    <a:pt x="4790" y="4753"/>
                    <a:pt x="4601" y="4539"/>
                    <a:pt x="4035" y="3974"/>
                  </a:cubicBezTo>
                  <a:cubicBezTo>
                    <a:pt x="2724" y="2662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62;p16"/>
            <p:cNvSpPr/>
            <p:nvPr/>
          </p:nvSpPr>
          <p:spPr bwMode="auto">
            <a:xfrm>
              <a:off x="1806050" y="4104800"/>
              <a:ext cx="116175" cy="115475"/>
            </a:xfrm>
            <a:custGeom>
              <a:avLst/>
              <a:gdLst>
                <a:gd name="T0" fmla="*/ 5 w 4647"/>
                <a:gd name="T1" fmla="*/ 1 h 4619"/>
                <a:gd name="T2" fmla="*/ 5 w 4647"/>
                <a:gd name="T3" fmla="*/ 1 h 4619"/>
                <a:gd name="T4" fmla="*/ 3855 w 4647"/>
                <a:gd name="T5" fmla="*/ 3896 h 4619"/>
                <a:gd name="T6" fmla="*/ 4627 w 4647"/>
                <a:gd name="T7" fmla="*/ 4619 h 4619"/>
                <a:gd name="T8" fmla="*/ 4630 w 4647"/>
                <a:gd name="T9" fmla="*/ 4618 h 4619"/>
                <a:gd name="T10" fmla="*/ 3909 w 4647"/>
                <a:gd name="T11" fmla="*/ 3843 h 4619"/>
                <a:gd name="T12" fmla="*/ 5 w 4647"/>
                <a:gd name="T13" fmla="*/ 1 h 4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7" h="4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576" y="2625"/>
                    <a:pt x="3855" y="3896"/>
                  </a:cubicBezTo>
                  <a:cubicBezTo>
                    <a:pt x="4410" y="4455"/>
                    <a:pt x="4596" y="4619"/>
                    <a:pt x="4627" y="4619"/>
                  </a:cubicBezTo>
                  <a:cubicBezTo>
                    <a:pt x="4628" y="4619"/>
                    <a:pt x="4629" y="4618"/>
                    <a:pt x="4630" y="4618"/>
                  </a:cubicBezTo>
                  <a:cubicBezTo>
                    <a:pt x="4647" y="4601"/>
                    <a:pt x="4466" y="4400"/>
                    <a:pt x="3909" y="3843"/>
                  </a:cubicBezTo>
                  <a:cubicBezTo>
                    <a:pt x="2631" y="2569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63;p16"/>
            <p:cNvSpPr/>
            <p:nvPr/>
          </p:nvSpPr>
          <p:spPr bwMode="auto">
            <a:xfrm>
              <a:off x="1809550" y="4108400"/>
              <a:ext cx="112475" cy="111875"/>
            </a:xfrm>
            <a:custGeom>
              <a:avLst/>
              <a:gdLst>
                <a:gd name="T0" fmla="*/ 4 w 4499"/>
                <a:gd name="T1" fmla="*/ 0 h 4475"/>
                <a:gd name="T2" fmla="*/ 4 w 4499"/>
                <a:gd name="T3" fmla="*/ 0 h 4475"/>
                <a:gd name="T4" fmla="*/ 3728 w 4499"/>
                <a:gd name="T5" fmla="*/ 3764 h 4475"/>
                <a:gd name="T6" fmla="*/ 4483 w 4499"/>
                <a:gd name="T7" fmla="*/ 4475 h 4475"/>
                <a:gd name="T8" fmla="*/ 4486 w 4499"/>
                <a:gd name="T9" fmla="*/ 4474 h 4475"/>
                <a:gd name="T10" fmla="*/ 3777 w 4499"/>
                <a:gd name="T11" fmla="*/ 3715 h 4475"/>
                <a:gd name="T12" fmla="*/ 4 w 4499"/>
                <a:gd name="T13" fmla="*/ 0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9" h="447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485" y="2534"/>
                    <a:pt x="3728" y="3764"/>
                  </a:cubicBezTo>
                  <a:cubicBezTo>
                    <a:pt x="4273" y="4318"/>
                    <a:pt x="4452" y="4475"/>
                    <a:pt x="4483" y="4475"/>
                  </a:cubicBezTo>
                  <a:cubicBezTo>
                    <a:pt x="4484" y="4475"/>
                    <a:pt x="4485" y="4475"/>
                    <a:pt x="4486" y="4474"/>
                  </a:cubicBezTo>
                  <a:cubicBezTo>
                    <a:pt x="4498" y="4457"/>
                    <a:pt x="4326" y="4265"/>
                    <a:pt x="3777" y="3715"/>
                  </a:cubicBezTo>
                  <a:cubicBezTo>
                    <a:pt x="2544" y="248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64;p16"/>
            <p:cNvSpPr/>
            <p:nvPr/>
          </p:nvSpPr>
          <p:spPr bwMode="auto">
            <a:xfrm>
              <a:off x="1813125" y="4111775"/>
              <a:ext cx="108900" cy="108400"/>
            </a:xfrm>
            <a:custGeom>
              <a:avLst/>
              <a:gdLst>
                <a:gd name="T0" fmla="*/ 5 w 4356"/>
                <a:gd name="T1" fmla="*/ 0 h 4336"/>
                <a:gd name="T2" fmla="*/ 5 w 4356"/>
                <a:gd name="T3" fmla="*/ 0 h 4336"/>
                <a:gd name="T4" fmla="*/ 3597 w 4356"/>
                <a:gd name="T5" fmla="*/ 3642 h 4336"/>
                <a:gd name="T6" fmla="*/ 4341 w 4356"/>
                <a:gd name="T7" fmla="*/ 4335 h 4336"/>
                <a:gd name="T8" fmla="*/ 4343 w 4356"/>
                <a:gd name="T9" fmla="*/ 4335 h 4336"/>
                <a:gd name="T10" fmla="*/ 3650 w 4356"/>
                <a:gd name="T11" fmla="*/ 3588 h 4336"/>
                <a:gd name="T12" fmla="*/ 5 w 4356"/>
                <a:gd name="T13" fmla="*/ 0 h 4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6" h="43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399" y="2452"/>
                    <a:pt x="3597" y="3642"/>
                  </a:cubicBezTo>
                  <a:cubicBezTo>
                    <a:pt x="4141" y="4182"/>
                    <a:pt x="4314" y="4335"/>
                    <a:pt x="4341" y="4335"/>
                  </a:cubicBezTo>
                  <a:cubicBezTo>
                    <a:pt x="4342" y="4335"/>
                    <a:pt x="4342" y="4335"/>
                    <a:pt x="4343" y="4335"/>
                  </a:cubicBezTo>
                  <a:cubicBezTo>
                    <a:pt x="4355" y="4318"/>
                    <a:pt x="4187" y="4130"/>
                    <a:pt x="3650" y="3588"/>
                  </a:cubicBezTo>
                  <a:cubicBezTo>
                    <a:pt x="2450" y="239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65;p16"/>
            <p:cNvSpPr/>
            <p:nvPr/>
          </p:nvSpPr>
          <p:spPr bwMode="auto">
            <a:xfrm>
              <a:off x="1816625" y="4115350"/>
              <a:ext cx="105300" cy="104925"/>
            </a:xfrm>
            <a:custGeom>
              <a:avLst/>
              <a:gdLst>
                <a:gd name="T0" fmla="*/ 4 w 4212"/>
                <a:gd name="T1" fmla="*/ 1 h 4197"/>
                <a:gd name="T2" fmla="*/ 4 w 4212"/>
                <a:gd name="T3" fmla="*/ 1 h 4197"/>
                <a:gd name="T4" fmla="*/ 3469 w 4212"/>
                <a:gd name="T5" fmla="*/ 3519 h 4197"/>
                <a:gd name="T6" fmla="*/ 4192 w 4212"/>
                <a:gd name="T7" fmla="*/ 4197 h 4197"/>
                <a:gd name="T8" fmla="*/ 4195 w 4212"/>
                <a:gd name="T9" fmla="*/ 4196 h 4197"/>
                <a:gd name="T10" fmla="*/ 3518 w 4212"/>
                <a:gd name="T11" fmla="*/ 3466 h 4197"/>
                <a:gd name="T12" fmla="*/ 4 w 4212"/>
                <a:gd name="T13" fmla="*/ 1 h 4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2" h="4197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309" y="2359"/>
                    <a:pt x="3469" y="3519"/>
                  </a:cubicBezTo>
                  <a:cubicBezTo>
                    <a:pt x="3995" y="4045"/>
                    <a:pt x="4165" y="4197"/>
                    <a:pt x="4192" y="4197"/>
                  </a:cubicBezTo>
                  <a:cubicBezTo>
                    <a:pt x="4193" y="4197"/>
                    <a:pt x="4194" y="4197"/>
                    <a:pt x="4195" y="4196"/>
                  </a:cubicBezTo>
                  <a:cubicBezTo>
                    <a:pt x="4211" y="4179"/>
                    <a:pt x="4047" y="3995"/>
                    <a:pt x="3518" y="3466"/>
                  </a:cubicBezTo>
                  <a:cubicBezTo>
                    <a:pt x="2363" y="231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66;p16"/>
            <p:cNvSpPr/>
            <p:nvPr/>
          </p:nvSpPr>
          <p:spPr bwMode="auto">
            <a:xfrm>
              <a:off x="1820100" y="4118850"/>
              <a:ext cx="101725" cy="101325"/>
            </a:xfrm>
            <a:custGeom>
              <a:avLst/>
              <a:gdLst>
                <a:gd name="T0" fmla="*/ 9 w 4069"/>
                <a:gd name="T1" fmla="*/ 0 h 4053"/>
                <a:gd name="T2" fmla="*/ 9 w 4069"/>
                <a:gd name="T3" fmla="*/ 0 h 4053"/>
                <a:gd name="T4" fmla="*/ 3338 w 4069"/>
                <a:gd name="T5" fmla="*/ 3387 h 4053"/>
                <a:gd name="T6" fmla="*/ 4049 w 4069"/>
                <a:gd name="T7" fmla="*/ 4052 h 4053"/>
                <a:gd name="T8" fmla="*/ 4052 w 4069"/>
                <a:gd name="T9" fmla="*/ 4052 h 4053"/>
                <a:gd name="T10" fmla="*/ 3392 w 4069"/>
                <a:gd name="T11" fmla="*/ 3338 h 4053"/>
                <a:gd name="T12" fmla="*/ 9 w 4069"/>
                <a:gd name="T13" fmla="*/ 0 h 4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9" h="40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223" y="2272"/>
                    <a:pt x="3338" y="3387"/>
                  </a:cubicBezTo>
                  <a:cubicBezTo>
                    <a:pt x="3861" y="3910"/>
                    <a:pt x="4022" y="4052"/>
                    <a:pt x="4049" y="4052"/>
                  </a:cubicBezTo>
                  <a:cubicBezTo>
                    <a:pt x="4050" y="4052"/>
                    <a:pt x="4051" y="4052"/>
                    <a:pt x="4052" y="4052"/>
                  </a:cubicBezTo>
                  <a:cubicBezTo>
                    <a:pt x="4068" y="4035"/>
                    <a:pt x="3908" y="3855"/>
                    <a:pt x="3392" y="3338"/>
                  </a:cubicBezTo>
                  <a:cubicBezTo>
                    <a:pt x="2273" y="222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67;p16"/>
            <p:cNvSpPr/>
            <p:nvPr/>
          </p:nvSpPr>
          <p:spPr bwMode="auto">
            <a:xfrm>
              <a:off x="1823575" y="4122425"/>
              <a:ext cx="98150" cy="97750"/>
            </a:xfrm>
            <a:custGeom>
              <a:avLst/>
              <a:gdLst>
                <a:gd name="T0" fmla="*/ 9 w 3926"/>
                <a:gd name="T1" fmla="*/ 1 h 3910"/>
                <a:gd name="T2" fmla="*/ 9 w 3926"/>
                <a:gd name="T3" fmla="*/ 1 h 3910"/>
                <a:gd name="T4" fmla="*/ 3212 w 3926"/>
                <a:gd name="T5" fmla="*/ 3261 h 3910"/>
                <a:gd name="T6" fmla="*/ 3906 w 3926"/>
                <a:gd name="T7" fmla="*/ 3909 h 3910"/>
                <a:gd name="T8" fmla="*/ 3909 w 3926"/>
                <a:gd name="T9" fmla="*/ 3909 h 3910"/>
                <a:gd name="T10" fmla="*/ 3261 w 3926"/>
                <a:gd name="T11" fmla="*/ 3212 h 3910"/>
                <a:gd name="T12" fmla="*/ 9 w 3926"/>
                <a:gd name="T13" fmla="*/ 1 h 3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6" h="391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141" y="2178"/>
                    <a:pt x="3212" y="3261"/>
                  </a:cubicBezTo>
                  <a:cubicBezTo>
                    <a:pt x="3723" y="3768"/>
                    <a:pt x="3879" y="3909"/>
                    <a:pt x="3906" y="3909"/>
                  </a:cubicBezTo>
                  <a:cubicBezTo>
                    <a:pt x="3907" y="3909"/>
                    <a:pt x="3908" y="3909"/>
                    <a:pt x="3909" y="3909"/>
                  </a:cubicBezTo>
                  <a:cubicBezTo>
                    <a:pt x="3925" y="3892"/>
                    <a:pt x="3769" y="3716"/>
                    <a:pt x="3261" y="3212"/>
                  </a:cubicBezTo>
                  <a:cubicBezTo>
                    <a:pt x="2188" y="213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68;p16"/>
            <p:cNvSpPr/>
            <p:nvPr/>
          </p:nvSpPr>
          <p:spPr bwMode="auto">
            <a:xfrm>
              <a:off x="1827175" y="4126025"/>
              <a:ext cx="94550" cy="94150"/>
            </a:xfrm>
            <a:custGeom>
              <a:avLst/>
              <a:gdLst>
                <a:gd name="T0" fmla="*/ 9 w 3782"/>
                <a:gd name="T1" fmla="*/ 0 h 3766"/>
                <a:gd name="T2" fmla="*/ 9 w 3782"/>
                <a:gd name="T3" fmla="*/ 0 h 3766"/>
                <a:gd name="T4" fmla="*/ 3084 w 3782"/>
                <a:gd name="T5" fmla="*/ 3133 h 3766"/>
                <a:gd name="T6" fmla="*/ 3762 w 3782"/>
                <a:gd name="T7" fmla="*/ 3765 h 3766"/>
                <a:gd name="T8" fmla="*/ 3765 w 3782"/>
                <a:gd name="T9" fmla="*/ 3765 h 3766"/>
                <a:gd name="T10" fmla="*/ 3133 w 3782"/>
                <a:gd name="T11" fmla="*/ 3080 h 3766"/>
                <a:gd name="T12" fmla="*/ 9 w 3782"/>
                <a:gd name="T13" fmla="*/ 0 h 3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2" h="376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047" y="2087"/>
                    <a:pt x="3084" y="3133"/>
                  </a:cubicBezTo>
                  <a:cubicBezTo>
                    <a:pt x="3583" y="3628"/>
                    <a:pt x="3735" y="3765"/>
                    <a:pt x="3762" y="3765"/>
                  </a:cubicBezTo>
                  <a:cubicBezTo>
                    <a:pt x="3763" y="3765"/>
                    <a:pt x="3764" y="3765"/>
                    <a:pt x="3765" y="3765"/>
                  </a:cubicBezTo>
                  <a:cubicBezTo>
                    <a:pt x="3781" y="3748"/>
                    <a:pt x="3629" y="3576"/>
                    <a:pt x="3133" y="3080"/>
                  </a:cubicBezTo>
                  <a:cubicBezTo>
                    <a:pt x="2093" y="204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69;p16"/>
            <p:cNvSpPr/>
            <p:nvPr/>
          </p:nvSpPr>
          <p:spPr bwMode="auto">
            <a:xfrm>
              <a:off x="1830650" y="4129500"/>
              <a:ext cx="90850" cy="90475"/>
            </a:xfrm>
            <a:custGeom>
              <a:avLst/>
              <a:gdLst>
                <a:gd name="T0" fmla="*/ 5 w 3634"/>
                <a:gd name="T1" fmla="*/ 1 h 3619"/>
                <a:gd name="T2" fmla="*/ 5 w 3634"/>
                <a:gd name="T3" fmla="*/ 1 h 3619"/>
                <a:gd name="T4" fmla="*/ 2953 w 3634"/>
                <a:gd name="T5" fmla="*/ 3002 h 3619"/>
                <a:gd name="T6" fmla="*/ 3619 w 3634"/>
                <a:gd name="T7" fmla="*/ 3618 h 3619"/>
                <a:gd name="T8" fmla="*/ 3622 w 3634"/>
                <a:gd name="T9" fmla="*/ 3617 h 3619"/>
                <a:gd name="T10" fmla="*/ 3007 w 3634"/>
                <a:gd name="T11" fmla="*/ 2953 h 3619"/>
                <a:gd name="T12" fmla="*/ 5 w 3634"/>
                <a:gd name="T13" fmla="*/ 1 h 3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4" h="3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961" y="1998"/>
                    <a:pt x="2953" y="3002"/>
                  </a:cubicBezTo>
                  <a:cubicBezTo>
                    <a:pt x="3443" y="3488"/>
                    <a:pt x="3592" y="3618"/>
                    <a:pt x="3619" y="3618"/>
                  </a:cubicBezTo>
                  <a:cubicBezTo>
                    <a:pt x="3620" y="3618"/>
                    <a:pt x="3621" y="3618"/>
                    <a:pt x="3622" y="3617"/>
                  </a:cubicBezTo>
                  <a:cubicBezTo>
                    <a:pt x="3634" y="3605"/>
                    <a:pt x="3490" y="3441"/>
                    <a:pt x="3007" y="2953"/>
                  </a:cubicBezTo>
                  <a:cubicBezTo>
                    <a:pt x="2007" y="195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70;p16"/>
            <p:cNvSpPr/>
            <p:nvPr/>
          </p:nvSpPr>
          <p:spPr bwMode="auto">
            <a:xfrm>
              <a:off x="1834250" y="4133100"/>
              <a:ext cx="87150" cy="86750"/>
            </a:xfrm>
            <a:custGeom>
              <a:avLst/>
              <a:gdLst>
                <a:gd name="T0" fmla="*/ 4 w 3486"/>
                <a:gd name="T1" fmla="*/ 0 h 3470"/>
                <a:gd name="T2" fmla="*/ 4 w 3486"/>
                <a:gd name="T3" fmla="*/ 0 h 3470"/>
                <a:gd name="T4" fmla="*/ 2830 w 3486"/>
                <a:gd name="T5" fmla="*/ 2862 h 3470"/>
                <a:gd name="T6" fmla="*/ 3476 w 3486"/>
                <a:gd name="T7" fmla="*/ 3470 h 3470"/>
                <a:gd name="T8" fmla="*/ 3478 w 3486"/>
                <a:gd name="T9" fmla="*/ 3469 h 3470"/>
                <a:gd name="T10" fmla="*/ 2871 w 3486"/>
                <a:gd name="T11" fmla="*/ 2826 h 3470"/>
                <a:gd name="T12" fmla="*/ 4 w 3486"/>
                <a:gd name="T13" fmla="*/ 0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6" h="34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866" y="1907"/>
                    <a:pt x="2830" y="2862"/>
                  </a:cubicBezTo>
                  <a:cubicBezTo>
                    <a:pt x="3309" y="3350"/>
                    <a:pt x="3456" y="3470"/>
                    <a:pt x="3476" y="3470"/>
                  </a:cubicBezTo>
                  <a:cubicBezTo>
                    <a:pt x="3477" y="3470"/>
                    <a:pt x="3477" y="3470"/>
                    <a:pt x="3478" y="3469"/>
                  </a:cubicBezTo>
                  <a:cubicBezTo>
                    <a:pt x="3486" y="3461"/>
                    <a:pt x="3346" y="3301"/>
                    <a:pt x="2871" y="2826"/>
                  </a:cubicBezTo>
                  <a:cubicBezTo>
                    <a:pt x="1912" y="186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71;p16"/>
            <p:cNvSpPr/>
            <p:nvPr/>
          </p:nvSpPr>
          <p:spPr bwMode="auto">
            <a:xfrm>
              <a:off x="1837725" y="4136575"/>
              <a:ext cx="83575" cy="83175"/>
            </a:xfrm>
            <a:custGeom>
              <a:avLst/>
              <a:gdLst>
                <a:gd name="T0" fmla="*/ 5 w 3343"/>
                <a:gd name="T1" fmla="*/ 1 h 3327"/>
                <a:gd name="T2" fmla="*/ 5 w 3343"/>
                <a:gd name="T3" fmla="*/ 1 h 3327"/>
                <a:gd name="T4" fmla="*/ 2703 w 3343"/>
                <a:gd name="T5" fmla="*/ 2736 h 3327"/>
                <a:gd name="T6" fmla="*/ 3329 w 3343"/>
                <a:gd name="T7" fmla="*/ 3327 h 3327"/>
                <a:gd name="T8" fmla="*/ 3330 w 3343"/>
                <a:gd name="T9" fmla="*/ 3326 h 3327"/>
                <a:gd name="T10" fmla="*/ 2744 w 3343"/>
                <a:gd name="T11" fmla="*/ 2695 h 3327"/>
                <a:gd name="T12" fmla="*/ 5 w 3343"/>
                <a:gd name="T13" fmla="*/ 1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3" h="332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785" y="1817"/>
                    <a:pt x="2703" y="2736"/>
                  </a:cubicBezTo>
                  <a:cubicBezTo>
                    <a:pt x="3171" y="3207"/>
                    <a:pt x="3313" y="3327"/>
                    <a:pt x="3329" y="3327"/>
                  </a:cubicBezTo>
                  <a:cubicBezTo>
                    <a:pt x="3330" y="3327"/>
                    <a:pt x="3330" y="3326"/>
                    <a:pt x="3330" y="3326"/>
                  </a:cubicBezTo>
                  <a:cubicBezTo>
                    <a:pt x="3343" y="3314"/>
                    <a:pt x="3216" y="3166"/>
                    <a:pt x="2744" y="2695"/>
                  </a:cubicBezTo>
                  <a:cubicBezTo>
                    <a:pt x="1828" y="177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2;p16"/>
            <p:cNvSpPr/>
            <p:nvPr/>
          </p:nvSpPr>
          <p:spPr bwMode="auto">
            <a:xfrm>
              <a:off x="1841325" y="4140175"/>
              <a:ext cx="79975" cy="79575"/>
            </a:xfrm>
            <a:custGeom>
              <a:avLst/>
              <a:gdLst>
                <a:gd name="T0" fmla="*/ 4 w 3199"/>
                <a:gd name="T1" fmla="*/ 0 h 3183"/>
                <a:gd name="T2" fmla="*/ 4 w 3199"/>
                <a:gd name="T3" fmla="*/ 0 h 3183"/>
                <a:gd name="T4" fmla="*/ 2571 w 3199"/>
                <a:gd name="T5" fmla="*/ 2608 h 3183"/>
                <a:gd name="T6" fmla="*/ 3185 w 3199"/>
                <a:gd name="T7" fmla="*/ 3183 h 3183"/>
                <a:gd name="T8" fmla="*/ 3186 w 3199"/>
                <a:gd name="T9" fmla="*/ 3182 h 3183"/>
                <a:gd name="T10" fmla="*/ 2612 w 3199"/>
                <a:gd name="T11" fmla="*/ 2567 h 3183"/>
                <a:gd name="T12" fmla="*/ 4 w 3199"/>
                <a:gd name="T13" fmla="*/ 0 h 3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9" h="318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690" y="1727"/>
                    <a:pt x="2571" y="2608"/>
                  </a:cubicBezTo>
                  <a:cubicBezTo>
                    <a:pt x="3035" y="3067"/>
                    <a:pt x="3169" y="3183"/>
                    <a:pt x="3185" y="3183"/>
                  </a:cubicBezTo>
                  <a:cubicBezTo>
                    <a:pt x="3186" y="3183"/>
                    <a:pt x="3186" y="3182"/>
                    <a:pt x="3186" y="3182"/>
                  </a:cubicBezTo>
                  <a:cubicBezTo>
                    <a:pt x="3199" y="3170"/>
                    <a:pt x="3076" y="3026"/>
                    <a:pt x="2612" y="2567"/>
                  </a:cubicBezTo>
                  <a:cubicBezTo>
                    <a:pt x="1741" y="1688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73;p16"/>
            <p:cNvSpPr/>
            <p:nvPr/>
          </p:nvSpPr>
          <p:spPr bwMode="auto">
            <a:xfrm>
              <a:off x="1844800" y="4143550"/>
              <a:ext cx="76400" cy="76100"/>
            </a:xfrm>
            <a:custGeom>
              <a:avLst/>
              <a:gdLst>
                <a:gd name="T0" fmla="*/ 5 w 3056"/>
                <a:gd name="T1" fmla="*/ 1 h 3044"/>
                <a:gd name="T2" fmla="*/ 5 w 3056"/>
                <a:gd name="T3" fmla="*/ 1 h 3044"/>
                <a:gd name="T4" fmla="*/ 2445 w 3056"/>
                <a:gd name="T5" fmla="*/ 2481 h 3044"/>
                <a:gd name="T6" fmla="*/ 3042 w 3056"/>
                <a:gd name="T7" fmla="*/ 3044 h 3044"/>
                <a:gd name="T8" fmla="*/ 3043 w 3056"/>
                <a:gd name="T9" fmla="*/ 3043 h 3044"/>
                <a:gd name="T10" fmla="*/ 2486 w 3056"/>
                <a:gd name="T11" fmla="*/ 2440 h 3044"/>
                <a:gd name="T12" fmla="*/ 5 w 3056"/>
                <a:gd name="T13" fmla="*/ 1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6" h="304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604" y="1641"/>
                    <a:pt x="2445" y="2481"/>
                  </a:cubicBezTo>
                  <a:cubicBezTo>
                    <a:pt x="2895" y="2932"/>
                    <a:pt x="3026" y="3044"/>
                    <a:pt x="3042" y="3044"/>
                  </a:cubicBezTo>
                  <a:cubicBezTo>
                    <a:pt x="3043" y="3044"/>
                    <a:pt x="3043" y="3043"/>
                    <a:pt x="3043" y="3043"/>
                  </a:cubicBezTo>
                  <a:cubicBezTo>
                    <a:pt x="3056" y="3031"/>
                    <a:pt x="2937" y="2891"/>
                    <a:pt x="2486" y="2440"/>
                  </a:cubicBezTo>
                  <a:cubicBezTo>
                    <a:pt x="1646" y="160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74;p16"/>
            <p:cNvSpPr/>
            <p:nvPr/>
          </p:nvSpPr>
          <p:spPr bwMode="auto">
            <a:xfrm>
              <a:off x="1848300" y="4147150"/>
              <a:ext cx="72700" cy="72500"/>
            </a:xfrm>
            <a:custGeom>
              <a:avLst/>
              <a:gdLst>
                <a:gd name="T0" fmla="*/ 8 w 2908"/>
                <a:gd name="T1" fmla="*/ 0 h 2900"/>
                <a:gd name="T2" fmla="*/ 8 w 2908"/>
                <a:gd name="T3" fmla="*/ 0 h 2900"/>
                <a:gd name="T4" fmla="*/ 2313 w 2908"/>
                <a:gd name="T5" fmla="*/ 2354 h 2900"/>
                <a:gd name="T6" fmla="*/ 2897 w 2908"/>
                <a:gd name="T7" fmla="*/ 2900 h 2900"/>
                <a:gd name="T8" fmla="*/ 2899 w 2908"/>
                <a:gd name="T9" fmla="*/ 2899 h 2900"/>
                <a:gd name="T10" fmla="*/ 2354 w 2908"/>
                <a:gd name="T11" fmla="*/ 2313 h 2900"/>
                <a:gd name="T12" fmla="*/ 8 w 2908"/>
                <a:gd name="T13" fmla="*/ 0 h 2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8" h="2900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1" y="1550"/>
                    <a:pt x="2313" y="2354"/>
                  </a:cubicBezTo>
                  <a:cubicBezTo>
                    <a:pt x="2751" y="2792"/>
                    <a:pt x="2878" y="2900"/>
                    <a:pt x="2897" y="2900"/>
                  </a:cubicBezTo>
                  <a:cubicBezTo>
                    <a:pt x="2898" y="2900"/>
                    <a:pt x="2899" y="2899"/>
                    <a:pt x="2899" y="2899"/>
                  </a:cubicBezTo>
                  <a:cubicBezTo>
                    <a:pt x="2907" y="2887"/>
                    <a:pt x="2797" y="2751"/>
                    <a:pt x="2354" y="2313"/>
                  </a:cubicBezTo>
                  <a:cubicBezTo>
                    <a:pt x="1564" y="151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75;p16"/>
            <p:cNvSpPr/>
            <p:nvPr/>
          </p:nvSpPr>
          <p:spPr bwMode="auto">
            <a:xfrm>
              <a:off x="1851775" y="4150625"/>
              <a:ext cx="69125" cy="68825"/>
            </a:xfrm>
            <a:custGeom>
              <a:avLst/>
              <a:gdLst>
                <a:gd name="T0" fmla="*/ 9 w 2765"/>
                <a:gd name="T1" fmla="*/ 0 h 2753"/>
                <a:gd name="T2" fmla="*/ 9 w 2765"/>
                <a:gd name="T3" fmla="*/ 0 h 2753"/>
                <a:gd name="T4" fmla="*/ 2186 w 2765"/>
                <a:gd name="T5" fmla="*/ 2227 h 2753"/>
                <a:gd name="T6" fmla="*/ 2753 w 2765"/>
                <a:gd name="T7" fmla="*/ 2753 h 2753"/>
                <a:gd name="T8" fmla="*/ 2756 w 2765"/>
                <a:gd name="T9" fmla="*/ 2752 h 2753"/>
                <a:gd name="T10" fmla="*/ 2227 w 2765"/>
                <a:gd name="T11" fmla="*/ 2186 h 2753"/>
                <a:gd name="T12" fmla="*/ 9 w 2765"/>
                <a:gd name="T13" fmla="*/ 0 h 2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5" h="27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1432" y="1460"/>
                    <a:pt x="2186" y="2227"/>
                  </a:cubicBezTo>
                  <a:cubicBezTo>
                    <a:pt x="2606" y="2643"/>
                    <a:pt x="2731" y="2753"/>
                    <a:pt x="2753" y="2753"/>
                  </a:cubicBezTo>
                  <a:cubicBezTo>
                    <a:pt x="2755" y="2753"/>
                    <a:pt x="2755" y="2753"/>
                    <a:pt x="2756" y="2752"/>
                  </a:cubicBezTo>
                  <a:cubicBezTo>
                    <a:pt x="2764" y="2744"/>
                    <a:pt x="2658" y="2617"/>
                    <a:pt x="2227" y="2186"/>
                  </a:cubicBezTo>
                  <a:cubicBezTo>
                    <a:pt x="1470" y="142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76;p16"/>
            <p:cNvSpPr/>
            <p:nvPr/>
          </p:nvSpPr>
          <p:spPr bwMode="auto">
            <a:xfrm>
              <a:off x="1855375" y="4154200"/>
              <a:ext cx="65525" cy="65250"/>
            </a:xfrm>
            <a:custGeom>
              <a:avLst/>
              <a:gdLst>
                <a:gd name="T0" fmla="*/ 8 w 2621"/>
                <a:gd name="T1" fmla="*/ 1 h 2610"/>
                <a:gd name="T2" fmla="*/ 8 w 2621"/>
                <a:gd name="T3" fmla="*/ 1 h 2610"/>
                <a:gd name="T4" fmla="*/ 2059 w 2621"/>
                <a:gd name="T5" fmla="*/ 2096 h 2610"/>
                <a:gd name="T6" fmla="*/ 2609 w 2621"/>
                <a:gd name="T7" fmla="*/ 2610 h 2610"/>
                <a:gd name="T8" fmla="*/ 2612 w 2621"/>
                <a:gd name="T9" fmla="*/ 2609 h 2610"/>
                <a:gd name="T10" fmla="*/ 2100 w 2621"/>
                <a:gd name="T11" fmla="*/ 2055 h 2610"/>
                <a:gd name="T12" fmla="*/ 8 w 2621"/>
                <a:gd name="T13" fmla="*/ 1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1" h="2610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341" y="1371"/>
                    <a:pt x="2059" y="2096"/>
                  </a:cubicBezTo>
                  <a:cubicBezTo>
                    <a:pt x="2470" y="2503"/>
                    <a:pt x="2587" y="2610"/>
                    <a:pt x="2609" y="2610"/>
                  </a:cubicBezTo>
                  <a:cubicBezTo>
                    <a:pt x="2610" y="2610"/>
                    <a:pt x="2611" y="2610"/>
                    <a:pt x="2612" y="2609"/>
                  </a:cubicBezTo>
                  <a:cubicBezTo>
                    <a:pt x="2620" y="2601"/>
                    <a:pt x="2518" y="2478"/>
                    <a:pt x="2100" y="2055"/>
                  </a:cubicBezTo>
                  <a:cubicBezTo>
                    <a:pt x="1383" y="1335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77;p16"/>
            <p:cNvSpPr/>
            <p:nvPr/>
          </p:nvSpPr>
          <p:spPr bwMode="auto">
            <a:xfrm>
              <a:off x="1858850" y="4157700"/>
              <a:ext cx="62050" cy="61550"/>
            </a:xfrm>
            <a:custGeom>
              <a:avLst/>
              <a:gdLst>
                <a:gd name="T0" fmla="*/ 13 w 2482"/>
                <a:gd name="T1" fmla="*/ 0 h 2462"/>
                <a:gd name="T2" fmla="*/ 13 w 2482"/>
                <a:gd name="T3" fmla="*/ 0 h 2462"/>
                <a:gd name="T4" fmla="*/ 1936 w 2482"/>
                <a:gd name="T5" fmla="*/ 1965 h 2462"/>
                <a:gd name="T6" fmla="*/ 2471 w 2482"/>
                <a:gd name="T7" fmla="*/ 2461 h 2462"/>
                <a:gd name="T8" fmla="*/ 2473 w 2482"/>
                <a:gd name="T9" fmla="*/ 2461 h 2462"/>
                <a:gd name="T10" fmla="*/ 1973 w 2482"/>
                <a:gd name="T11" fmla="*/ 1928 h 2462"/>
                <a:gd name="T12" fmla="*/ 13 w 2482"/>
                <a:gd name="T13" fmla="*/ 0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2" h="2462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9"/>
                    <a:pt x="1255" y="1288"/>
                    <a:pt x="1936" y="1965"/>
                  </a:cubicBezTo>
                  <a:cubicBezTo>
                    <a:pt x="2341" y="2366"/>
                    <a:pt x="2452" y="2461"/>
                    <a:pt x="2471" y="2461"/>
                  </a:cubicBezTo>
                  <a:cubicBezTo>
                    <a:pt x="2472" y="2461"/>
                    <a:pt x="2473" y="2461"/>
                    <a:pt x="2473" y="2461"/>
                  </a:cubicBezTo>
                  <a:cubicBezTo>
                    <a:pt x="2481" y="2448"/>
                    <a:pt x="2383" y="2338"/>
                    <a:pt x="1973" y="1928"/>
                  </a:cubicBezTo>
                  <a:cubicBezTo>
                    <a:pt x="1293" y="124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78;p16"/>
            <p:cNvSpPr/>
            <p:nvPr/>
          </p:nvSpPr>
          <p:spPr bwMode="auto">
            <a:xfrm>
              <a:off x="1862450" y="4161275"/>
              <a:ext cx="58350" cy="57975"/>
            </a:xfrm>
            <a:custGeom>
              <a:avLst/>
              <a:gdLst>
                <a:gd name="T0" fmla="*/ 4 w 2334"/>
                <a:gd name="T1" fmla="*/ 1 h 2319"/>
                <a:gd name="T2" fmla="*/ 4 w 2334"/>
                <a:gd name="T3" fmla="*/ 1 h 2319"/>
                <a:gd name="T4" fmla="*/ 1804 w 2334"/>
                <a:gd name="T5" fmla="*/ 1834 h 2319"/>
                <a:gd name="T6" fmla="*/ 2319 w 2334"/>
                <a:gd name="T7" fmla="*/ 2318 h 2319"/>
                <a:gd name="T8" fmla="*/ 2321 w 2334"/>
                <a:gd name="T9" fmla="*/ 2318 h 2319"/>
                <a:gd name="T10" fmla="*/ 1841 w 2334"/>
                <a:gd name="T11" fmla="*/ 1801 h 2319"/>
                <a:gd name="T12" fmla="*/ 4 w 2334"/>
                <a:gd name="T13" fmla="*/ 1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4" h="231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165" y="1194"/>
                    <a:pt x="1804" y="1834"/>
                  </a:cubicBezTo>
                  <a:cubicBezTo>
                    <a:pt x="2197" y="2226"/>
                    <a:pt x="2304" y="2318"/>
                    <a:pt x="2319" y="2318"/>
                  </a:cubicBezTo>
                  <a:cubicBezTo>
                    <a:pt x="2320" y="2318"/>
                    <a:pt x="2321" y="2318"/>
                    <a:pt x="2321" y="2318"/>
                  </a:cubicBezTo>
                  <a:cubicBezTo>
                    <a:pt x="2333" y="2305"/>
                    <a:pt x="2239" y="2199"/>
                    <a:pt x="1841" y="1801"/>
                  </a:cubicBezTo>
                  <a:cubicBezTo>
                    <a:pt x="1203" y="115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79;p16"/>
            <p:cNvSpPr/>
            <p:nvPr/>
          </p:nvSpPr>
          <p:spPr bwMode="auto">
            <a:xfrm>
              <a:off x="1865925" y="4164775"/>
              <a:ext cx="54775" cy="54375"/>
            </a:xfrm>
            <a:custGeom>
              <a:avLst/>
              <a:gdLst>
                <a:gd name="T0" fmla="*/ 9 w 2191"/>
                <a:gd name="T1" fmla="*/ 0 h 2175"/>
                <a:gd name="T2" fmla="*/ 9 w 2191"/>
                <a:gd name="T3" fmla="*/ 0 h 2175"/>
                <a:gd name="T4" fmla="*/ 1682 w 2191"/>
                <a:gd name="T5" fmla="*/ 1702 h 2175"/>
                <a:gd name="T6" fmla="*/ 2180 w 2191"/>
                <a:gd name="T7" fmla="*/ 2174 h 2175"/>
                <a:gd name="T8" fmla="*/ 2182 w 2191"/>
                <a:gd name="T9" fmla="*/ 2174 h 2175"/>
                <a:gd name="T10" fmla="*/ 1710 w 2191"/>
                <a:gd name="T11" fmla="*/ 1669 h 2175"/>
                <a:gd name="T12" fmla="*/ 9 w 2191"/>
                <a:gd name="T13" fmla="*/ 0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1" h="21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1075" y="1107"/>
                    <a:pt x="1682" y="1702"/>
                  </a:cubicBezTo>
                  <a:cubicBezTo>
                    <a:pt x="2062" y="2083"/>
                    <a:pt x="2165" y="2174"/>
                    <a:pt x="2180" y="2174"/>
                  </a:cubicBezTo>
                  <a:cubicBezTo>
                    <a:pt x="2181" y="2174"/>
                    <a:pt x="2182" y="2174"/>
                    <a:pt x="2182" y="2174"/>
                  </a:cubicBezTo>
                  <a:cubicBezTo>
                    <a:pt x="2190" y="2161"/>
                    <a:pt x="2100" y="2059"/>
                    <a:pt x="1710" y="1669"/>
                  </a:cubicBezTo>
                  <a:cubicBezTo>
                    <a:pt x="1114" y="1073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80;p16"/>
            <p:cNvSpPr/>
            <p:nvPr/>
          </p:nvSpPr>
          <p:spPr bwMode="auto">
            <a:xfrm>
              <a:off x="1869500" y="4168350"/>
              <a:ext cx="50975" cy="50800"/>
            </a:xfrm>
            <a:custGeom>
              <a:avLst/>
              <a:gdLst>
                <a:gd name="T0" fmla="*/ 5 w 2039"/>
                <a:gd name="T1" fmla="*/ 1 h 2032"/>
                <a:gd name="T2" fmla="*/ 5 w 2039"/>
                <a:gd name="T3" fmla="*/ 1 h 2032"/>
                <a:gd name="T4" fmla="*/ 1547 w 2039"/>
                <a:gd name="T5" fmla="*/ 1571 h 2032"/>
                <a:gd name="T6" fmla="*/ 2033 w 2039"/>
                <a:gd name="T7" fmla="*/ 2031 h 2032"/>
                <a:gd name="T8" fmla="*/ 2035 w 2039"/>
                <a:gd name="T9" fmla="*/ 2031 h 2032"/>
                <a:gd name="T10" fmla="*/ 1580 w 2039"/>
                <a:gd name="T11" fmla="*/ 1543 h 2032"/>
                <a:gd name="T12" fmla="*/ 5 w 2039"/>
                <a:gd name="T13" fmla="*/ 1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9" h="203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89" y="1014"/>
                    <a:pt x="1547" y="1571"/>
                  </a:cubicBezTo>
                  <a:cubicBezTo>
                    <a:pt x="1919" y="1943"/>
                    <a:pt x="2018" y="2031"/>
                    <a:pt x="2033" y="2031"/>
                  </a:cubicBezTo>
                  <a:cubicBezTo>
                    <a:pt x="2034" y="2031"/>
                    <a:pt x="2034" y="2031"/>
                    <a:pt x="2035" y="2031"/>
                  </a:cubicBezTo>
                  <a:cubicBezTo>
                    <a:pt x="2039" y="2018"/>
                    <a:pt x="1957" y="1920"/>
                    <a:pt x="1580" y="1543"/>
                  </a:cubicBezTo>
                  <a:cubicBezTo>
                    <a:pt x="1024" y="979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81;p16"/>
            <p:cNvSpPr/>
            <p:nvPr/>
          </p:nvSpPr>
          <p:spPr bwMode="auto">
            <a:xfrm>
              <a:off x="1873000" y="4171750"/>
              <a:ext cx="47475" cy="47200"/>
            </a:xfrm>
            <a:custGeom>
              <a:avLst/>
              <a:gdLst>
                <a:gd name="T0" fmla="*/ 9 w 1899"/>
                <a:gd name="T1" fmla="*/ 0 h 1888"/>
                <a:gd name="T2" fmla="*/ 9 w 1899"/>
                <a:gd name="T3" fmla="*/ 0 h 1888"/>
                <a:gd name="T4" fmla="*/ 1423 w 1899"/>
                <a:gd name="T5" fmla="*/ 1448 h 1888"/>
                <a:gd name="T6" fmla="*/ 1892 w 1899"/>
                <a:gd name="T7" fmla="*/ 1888 h 1888"/>
                <a:gd name="T8" fmla="*/ 1895 w 1899"/>
                <a:gd name="T9" fmla="*/ 1886 h 1888"/>
                <a:gd name="T10" fmla="*/ 1456 w 1899"/>
                <a:gd name="T11" fmla="*/ 1415 h 1888"/>
                <a:gd name="T12" fmla="*/ 9 w 1899"/>
                <a:gd name="T13" fmla="*/ 0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9" h="188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902" y="931"/>
                    <a:pt x="1423" y="1448"/>
                  </a:cubicBezTo>
                  <a:cubicBezTo>
                    <a:pt x="1779" y="1800"/>
                    <a:pt x="1874" y="1888"/>
                    <a:pt x="1892" y="1888"/>
                  </a:cubicBezTo>
                  <a:cubicBezTo>
                    <a:pt x="1893" y="1888"/>
                    <a:pt x="1894" y="1887"/>
                    <a:pt x="1895" y="1886"/>
                  </a:cubicBezTo>
                  <a:cubicBezTo>
                    <a:pt x="1899" y="1878"/>
                    <a:pt x="1825" y="1784"/>
                    <a:pt x="1456" y="1415"/>
                  </a:cubicBezTo>
                  <a:cubicBezTo>
                    <a:pt x="932" y="89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82;p16"/>
            <p:cNvSpPr/>
            <p:nvPr/>
          </p:nvSpPr>
          <p:spPr bwMode="auto">
            <a:xfrm>
              <a:off x="1876475" y="4175325"/>
              <a:ext cx="43900" cy="43625"/>
            </a:xfrm>
            <a:custGeom>
              <a:avLst/>
              <a:gdLst>
                <a:gd name="T0" fmla="*/ 9 w 1756"/>
                <a:gd name="T1" fmla="*/ 1 h 1745"/>
                <a:gd name="T2" fmla="*/ 9 w 1756"/>
                <a:gd name="T3" fmla="*/ 1 h 1745"/>
                <a:gd name="T4" fmla="*/ 1297 w 1756"/>
                <a:gd name="T5" fmla="*/ 1317 h 1745"/>
                <a:gd name="T6" fmla="*/ 1748 w 1756"/>
                <a:gd name="T7" fmla="*/ 1745 h 1745"/>
                <a:gd name="T8" fmla="*/ 1752 w 1756"/>
                <a:gd name="T9" fmla="*/ 1743 h 1745"/>
                <a:gd name="T10" fmla="*/ 1325 w 1756"/>
                <a:gd name="T11" fmla="*/ 1288 h 1745"/>
                <a:gd name="T12" fmla="*/ 9 w 1756"/>
                <a:gd name="T13" fmla="*/ 1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813" y="837"/>
                    <a:pt x="1297" y="1317"/>
                  </a:cubicBezTo>
                  <a:cubicBezTo>
                    <a:pt x="1641" y="1658"/>
                    <a:pt x="1728" y="1745"/>
                    <a:pt x="1748" y="1745"/>
                  </a:cubicBezTo>
                  <a:cubicBezTo>
                    <a:pt x="1750" y="1745"/>
                    <a:pt x="1751" y="1744"/>
                    <a:pt x="1752" y="1743"/>
                  </a:cubicBezTo>
                  <a:cubicBezTo>
                    <a:pt x="1756" y="1735"/>
                    <a:pt x="1686" y="1649"/>
                    <a:pt x="1325" y="1288"/>
                  </a:cubicBezTo>
                  <a:cubicBezTo>
                    <a:pt x="847" y="80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83;p16"/>
            <p:cNvSpPr/>
            <p:nvPr/>
          </p:nvSpPr>
          <p:spPr bwMode="auto">
            <a:xfrm>
              <a:off x="1879975" y="4178825"/>
              <a:ext cx="40400" cy="40025"/>
            </a:xfrm>
            <a:custGeom>
              <a:avLst/>
              <a:gdLst>
                <a:gd name="T0" fmla="*/ 13 w 1616"/>
                <a:gd name="T1" fmla="*/ 0 h 1601"/>
                <a:gd name="T2" fmla="*/ 13 w 1616"/>
                <a:gd name="T3" fmla="*/ 0 h 1601"/>
                <a:gd name="T4" fmla="*/ 1165 w 1616"/>
                <a:gd name="T5" fmla="*/ 1189 h 1601"/>
                <a:gd name="T6" fmla="*/ 1604 w 1616"/>
                <a:gd name="T7" fmla="*/ 1601 h 1601"/>
                <a:gd name="T8" fmla="*/ 1608 w 1616"/>
                <a:gd name="T9" fmla="*/ 1599 h 1601"/>
                <a:gd name="T10" fmla="*/ 1193 w 1616"/>
                <a:gd name="T11" fmla="*/ 1161 h 1601"/>
                <a:gd name="T12" fmla="*/ 13 w 1616"/>
                <a:gd name="T13" fmla="*/ 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6" h="160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726" y="750"/>
                    <a:pt x="1165" y="1189"/>
                  </a:cubicBezTo>
                  <a:cubicBezTo>
                    <a:pt x="1501" y="1518"/>
                    <a:pt x="1584" y="1601"/>
                    <a:pt x="1604" y="1601"/>
                  </a:cubicBezTo>
                  <a:cubicBezTo>
                    <a:pt x="1606" y="1601"/>
                    <a:pt x="1607" y="1600"/>
                    <a:pt x="1608" y="1599"/>
                  </a:cubicBezTo>
                  <a:cubicBezTo>
                    <a:pt x="1616" y="1591"/>
                    <a:pt x="1546" y="1509"/>
                    <a:pt x="1193" y="1161"/>
                  </a:cubicBezTo>
                  <a:cubicBezTo>
                    <a:pt x="756" y="71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84;p16"/>
            <p:cNvSpPr/>
            <p:nvPr/>
          </p:nvSpPr>
          <p:spPr bwMode="auto">
            <a:xfrm>
              <a:off x="1883550" y="4182400"/>
              <a:ext cx="36725" cy="36450"/>
            </a:xfrm>
            <a:custGeom>
              <a:avLst/>
              <a:gdLst>
                <a:gd name="T0" fmla="*/ 9 w 1469"/>
                <a:gd name="T1" fmla="*/ 1 h 1458"/>
                <a:gd name="T2" fmla="*/ 9 w 1469"/>
                <a:gd name="T3" fmla="*/ 1 h 1458"/>
                <a:gd name="T4" fmla="*/ 1034 w 1469"/>
                <a:gd name="T5" fmla="*/ 1063 h 1458"/>
                <a:gd name="T6" fmla="*/ 1453 w 1469"/>
                <a:gd name="T7" fmla="*/ 1458 h 1458"/>
                <a:gd name="T8" fmla="*/ 1456 w 1469"/>
                <a:gd name="T9" fmla="*/ 1456 h 1458"/>
                <a:gd name="T10" fmla="*/ 1063 w 1469"/>
                <a:gd name="T11" fmla="*/ 1030 h 1458"/>
                <a:gd name="T12" fmla="*/ 9 w 1469"/>
                <a:gd name="T13" fmla="*/ 1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9" h="145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36" y="657"/>
                    <a:pt x="1034" y="1063"/>
                  </a:cubicBezTo>
                  <a:cubicBezTo>
                    <a:pt x="1349" y="1381"/>
                    <a:pt x="1436" y="1458"/>
                    <a:pt x="1453" y="1458"/>
                  </a:cubicBezTo>
                  <a:cubicBezTo>
                    <a:pt x="1455" y="1458"/>
                    <a:pt x="1456" y="1457"/>
                    <a:pt x="1456" y="1456"/>
                  </a:cubicBezTo>
                  <a:cubicBezTo>
                    <a:pt x="1469" y="1444"/>
                    <a:pt x="1407" y="1374"/>
                    <a:pt x="1063" y="1030"/>
                  </a:cubicBezTo>
                  <a:cubicBezTo>
                    <a:pt x="666" y="633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85;p16"/>
            <p:cNvSpPr/>
            <p:nvPr/>
          </p:nvSpPr>
          <p:spPr bwMode="auto">
            <a:xfrm>
              <a:off x="1887050" y="4186000"/>
              <a:ext cx="33225" cy="32725"/>
            </a:xfrm>
            <a:custGeom>
              <a:avLst/>
              <a:gdLst>
                <a:gd name="T0" fmla="*/ 13 w 1329"/>
                <a:gd name="T1" fmla="*/ 0 h 1309"/>
                <a:gd name="T2" fmla="*/ 12 w 1329"/>
                <a:gd name="T3" fmla="*/ 0 h 1309"/>
                <a:gd name="T4" fmla="*/ 910 w 1329"/>
                <a:gd name="T5" fmla="*/ 927 h 1309"/>
                <a:gd name="T6" fmla="*/ 1315 w 1329"/>
                <a:gd name="T7" fmla="*/ 1308 h 1309"/>
                <a:gd name="T8" fmla="*/ 1316 w 1329"/>
                <a:gd name="T9" fmla="*/ 1308 h 1309"/>
                <a:gd name="T10" fmla="*/ 939 w 1329"/>
                <a:gd name="T11" fmla="*/ 902 h 1309"/>
                <a:gd name="T12" fmla="*/ 13 w 1329"/>
                <a:gd name="T13" fmla="*/ 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9" h="1309" extrusionOk="0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550" y="566"/>
                    <a:pt x="910" y="927"/>
                  </a:cubicBezTo>
                  <a:cubicBezTo>
                    <a:pt x="1231" y="1251"/>
                    <a:pt x="1303" y="1308"/>
                    <a:pt x="1315" y="1308"/>
                  </a:cubicBezTo>
                  <a:cubicBezTo>
                    <a:pt x="1316" y="1308"/>
                    <a:pt x="1316" y="1308"/>
                    <a:pt x="1316" y="1308"/>
                  </a:cubicBezTo>
                  <a:cubicBezTo>
                    <a:pt x="1329" y="1304"/>
                    <a:pt x="1271" y="1234"/>
                    <a:pt x="939" y="902"/>
                  </a:cubicBezTo>
                  <a:cubicBezTo>
                    <a:pt x="580" y="53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86;p16"/>
            <p:cNvSpPr/>
            <p:nvPr/>
          </p:nvSpPr>
          <p:spPr bwMode="auto">
            <a:xfrm>
              <a:off x="1890625" y="4189475"/>
              <a:ext cx="29550" cy="29050"/>
            </a:xfrm>
            <a:custGeom>
              <a:avLst/>
              <a:gdLst>
                <a:gd name="T0" fmla="*/ 5 w 1182"/>
                <a:gd name="T1" fmla="*/ 1 h 1162"/>
                <a:gd name="T2" fmla="*/ 5 w 1182"/>
                <a:gd name="T3" fmla="*/ 1 h 1162"/>
                <a:gd name="T4" fmla="*/ 780 w 1182"/>
                <a:gd name="T5" fmla="*/ 800 h 1162"/>
                <a:gd name="T6" fmla="*/ 1166 w 1182"/>
                <a:gd name="T7" fmla="*/ 1162 h 1162"/>
                <a:gd name="T8" fmla="*/ 1169 w 1182"/>
                <a:gd name="T9" fmla="*/ 1161 h 1162"/>
                <a:gd name="T10" fmla="*/ 804 w 1182"/>
                <a:gd name="T11" fmla="*/ 776 h 1162"/>
                <a:gd name="T12" fmla="*/ 5 w 1182"/>
                <a:gd name="T13" fmla="*/ 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16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56" y="476"/>
                    <a:pt x="780" y="800"/>
                  </a:cubicBezTo>
                  <a:cubicBezTo>
                    <a:pt x="1076" y="1097"/>
                    <a:pt x="1149" y="1162"/>
                    <a:pt x="1166" y="1162"/>
                  </a:cubicBezTo>
                  <a:cubicBezTo>
                    <a:pt x="1168" y="1162"/>
                    <a:pt x="1169" y="1161"/>
                    <a:pt x="1169" y="1161"/>
                  </a:cubicBezTo>
                  <a:cubicBezTo>
                    <a:pt x="1182" y="1157"/>
                    <a:pt x="1128" y="1095"/>
                    <a:pt x="804" y="776"/>
                  </a:cubicBezTo>
                  <a:cubicBezTo>
                    <a:pt x="486" y="45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87;p16"/>
            <p:cNvSpPr/>
            <p:nvPr/>
          </p:nvSpPr>
          <p:spPr bwMode="auto">
            <a:xfrm>
              <a:off x="2236000" y="3946100"/>
              <a:ext cx="276000" cy="275350"/>
            </a:xfrm>
            <a:custGeom>
              <a:avLst/>
              <a:gdLst>
                <a:gd name="T0" fmla="*/ 0 w 11040"/>
                <a:gd name="T1" fmla="*/ 1 h 11014"/>
                <a:gd name="T2" fmla="*/ 9542 w 11040"/>
                <a:gd name="T3" fmla="*/ 9678 h 11014"/>
                <a:gd name="T4" fmla="*/ 10998 w 11040"/>
                <a:gd name="T5" fmla="*/ 11014 h 11014"/>
                <a:gd name="T6" fmla="*/ 11006 w 11040"/>
                <a:gd name="T7" fmla="*/ 11011 h 11014"/>
                <a:gd name="T8" fmla="*/ 9674 w 11040"/>
                <a:gd name="T9" fmla="*/ 9551 h 11014"/>
                <a:gd name="T10" fmla="*/ 0 w 11040"/>
                <a:gd name="T11" fmla="*/ 1 h 1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0" h="11014" extrusionOk="0">
                  <a:moveTo>
                    <a:pt x="0" y="1"/>
                  </a:moveTo>
                  <a:cubicBezTo>
                    <a:pt x="2" y="2"/>
                    <a:pt x="6508" y="6632"/>
                    <a:pt x="9542" y="9678"/>
                  </a:cubicBezTo>
                  <a:cubicBezTo>
                    <a:pt x="10536" y="10668"/>
                    <a:pt x="10930" y="11014"/>
                    <a:pt x="10998" y="11014"/>
                  </a:cubicBezTo>
                  <a:cubicBezTo>
                    <a:pt x="11002" y="11014"/>
                    <a:pt x="11004" y="11013"/>
                    <a:pt x="11006" y="11011"/>
                  </a:cubicBezTo>
                  <a:cubicBezTo>
                    <a:pt x="11039" y="10974"/>
                    <a:pt x="10629" y="10511"/>
                    <a:pt x="9674" y="9551"/>
                  </a:cubicBezTo>
                  <a:cubicBezTo>
                    <a:pt x="6631" y="6513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88;p16"/>
            <p:cNvSpPr/>
            <p:nvPr/>
          </p:nvSpPr>
          <p:spPr bwMode="auto">
            <a:xfrm>
              <a:off x="2239075" y="3949075"/>
              <a:ext cx="272925" cy="272075"/>
            </a:xfrm>
            <a:custGeom>
              <a:avLst/>
              <a:gdLst>
                <a:gd name="T0" fmla="*/ 0 w 10917"/>
                <a:gd name="T1" fmla="*/ 1 h 10883"/>
                <a:gd name="T2" fmla="*/ 9436 w 10917"/>
                <a:gd name="T3" fmla="*/ 9559 h 10883"/>
                <a:gd name="T4" fmla="*/ 10875 w 10917"/>
                <a:gd name="T5" fmla="*/ 10882 h 10883"/>
                <a:gd name="T6" fmla="*/ 10883 w 10917"/>
                <a:gd name="T7" fmla="*/ 10880 h 10883"/>
                <a:gd name="T8" fmla="*/ 9559 w 10917"/>
                <a:gd name="T9" fmla="*/ 9436 h 10883"/>
                <a:gd name="T10" fmla="*/ 0 w 10917"/>
                <a:gd name="T11" fmla="*/ 1 h 10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7" h="10883" extrusionOk="0">
                  <a:moveTo>
                    <a:pt x="0" y="1"/>
                  </a:moveTo>
                  <a:cubicBezTo>
                    <a:pt x="2" y="2"/>
                    <a:pt x="6434" y="6558"/>
                    <a:pt x="9436" y="9559"/>
                  </a:cubicBezTo>
                  <a:cubicBezTo>
                    <a:pt x="10421" y="10544"/>
                    <a:pt x="10807" y="10882"/>
                    <a:pt x="10875" y="10882"/>
                  </a:cubicBezTo>
                  <a:cubicBezTo>
                    <a:pt x="10879" y="10882"/>
                    <a:pt x="10881" y="10881"/>
                    <a:pt x="10883" y="10880"/>
                  </a:cubicBezTo>
                  <a:cubicBezTo>
                    <a:pt x="10916" y="10847"/>
                    <a:pt x="10506" y="10383"/>
                    <a:pt x="9559" y="9436"/>
                  </a:cubicBezTo>
                  <a:cubicBezTo>
                    <a:pt x="6557" y="6435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89;p16"/>
            <p:cNvSpPr/>
            <p:nvPr/>
          </p:nvSpPr>
          <p:spPr bwMode="auto">
            <a:xfrm>
              <a:off x="2242050" y="3952150"/>
              <a:ext cx="269825" cy="269075"/>
            </a:xfrm>
            <a:custGeom>
              <a:avLst/>
              <a:gdLst>
                <a:gd name="T0" fmla="*/ 0 w 10793"/>
                <a:gd name="T1" fmla="*/ 1 h 10763"/>
                <a:gd name="T2" fmla="*/ 9329 w 10793"/>
                <a:gd name="T3" fmla="*/ 9453 h 10763"/>
                <a:gd name="T4" fmla="*/ 10749 w 10793"/>
                <a:gd name="T5" fmla="*/ 10763 h 10763"/>
                <a:gd name="T6" fmla="*/ 10756 w 10793"/>
                <a:gd name="T7" fmla="*/ 10761 h 10763"/>
                <a:gd name="T8" fmla="*/ 9452 w 10793"/>
                <a:gd name="T9" fmla="*/ 9330 h 10763"/>
                <a:gd name="T10" fmla="*/ 0 w 10793"/>
                <a:gd name="T11" fmla="*/ 1 h 10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93" h="10763" extrusionOk="0">
                  <a:moveTo>
                    <a:pt x="0" y="1"/>
                  </a:moveTo>
                  <a:cubicBezTo>
                    <a:pt x="2" y="2"/>
                    <a:pt x="6361" y="6480"/>
                    <a:pt x="9329" y="9453"/>
                  </a:cubicBezTo>
                  <a:cubicBezTo>
                    <a:pt x="10307" y="10431"/>
                    <a:pt x="10688" y="10763"/>
                    <a:pt x="10749" y="10763"/>
                  </a:cubicBezTo>
                  <a:cubicBezTo>
                    <a:pt x="10752" y="10763"/>
                    <a:pt x="10754" y="10762"/>
                    <a:pt x="10756" y="10761"/>
                  </a:cubicBezTo>
                  <a:cubicBezTo>
                    <a:pt x="10793" y="10728"/>
                    <a:pt x="10395" y="10273"/>
                    <a:pt x="9452" y="9330"/>
                  </a:cubicBezTo>
                  <a:cubicBezTo>
                    <a:pt x="6479" y="63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90;p16"/>
            <p:cNvSpPr/>
            <p:nvPr/>
          </p:nvSpPr>
          <p:spPr bwMode="auto">
            <a:xfrm>
              <a:off x="2245125" y="3955225"/>
              <a:ext cx="266650" cy="265825"/>
            </a:xfrm>
            <a:custGeom>
              <a:avLst/>
              <a:gdLst>
                <a:gd name="T0" fmla="*/ 0 w 10666"/>
                <a:gd name="T1" fmla="*/ 1 h 10633"/>
                <a:gd name="T2" fmla="*/ 0 w 10666"/>
                <a:gd name="T3" fmla="*/ 1 h 10633"/>
                <a:gd name="T4" fmla="*/ 9218 w 10666"/>
                <a:gd name="T5" fmla="*/ 9334 h 10633"/>
                <a:gd name="T6" fmla="*/ 10625 w 10666"/>
                <a:gd name="T7" fmla="*/ 10632 h 10633"/>
                <a:gd name="T8" fmla="*/ 10633 w 10666"/>
                <a:gd name="T9" fmla="*/ 10629 h 10633"/>
                <a:gd name="T10" fmla="*/ 9337 w 10666"/>
                <a:gd name="T11" fmla="*/ 9215 h 10633"/>
                <a:gd name="T12" fmla="*/ 0 w 10666"/>
                <a:gd name="T13" fmla="*/ 1 h 10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66" h="1063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6279" y="6402"/>
                    <a:pt x="9218" y="9334"/>
                  </a:cubicBezTo>
                  <a:cubicBezTo>
                    <a:pt x="10183" y="10299"/>
                    <a:pt x="10561" y="10632"/>
                    <a:pt x="10625" y="10632"/>
                  </a:cubicBezTo>
                  <a:cubicBezTo>
                    <a:pt x="10629" y="10632"/>
                    <a:pt x="10631" y="10631"/>
                    <a:pt x="10633" y="10629"/>
                  </a:cubicBezTo>
                  <a:cubicBezTo>
                    <a:pt x="10666" y="10601"/>
                    <a:pt x="10272" y="10150"/>
                    <a:pt x="9337" y="9215"/>
                  </a:cubicBezTo>
                  <a:cubicBezTo>
                    <a:pt x="6402" y="627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91;p16"/>
            <p:cNvSpPr/>
            <p:nvPr/>
          </p:nvSpPr>
          <p:spPr bwMode="auto">
            <a:xfrm>
              <a:off x="2248200" y="3958100"/>
              <a:ext cx="263575" cy="262925"/>
            </a:xfrm>
            <a:custGeom>
              <a:avLst/>
              <a:gdLst>
                <a:gd name="T0" fmla="*/ 0 w 10543"/>
                <a:gd name="T1" fmla="*/ 1 h 10517"/>
                <a:gd name="T2" fmla="*/ 9099 w 10543"/>
                <a:gd name="T3" fmla="*/ 9235 h 10517"/>
                <a:gd name="T4" fmla="*/ 10500 w 10543"/>
                <a:gd name="T5" fmla="*/ 10517 h 10517"/>
                <a:gd name="T6" fmla="*/ 10506 w 10543"/>
                <a:gd name="T7" fmla="*/ 10514 h 10517"/>
                <a:gd name="T8" fmla="*/ 9227 w 10543"/>
                <a:gd name="T9" fmla="*/ 9112 h 10517"/>
                <a:gd name="T10" fmla="*/ 0 w 10543"/>
                <a:gd name="T11" fmla="*/ 1 h 10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43" h="10517" extrusionOk="0">
                  <a:moveTo>
                    <a:pt x="0" y="1"/>
                  </a:moveTo>
                  <a:cubicBezTo>
                    <a:pt x="2" y="2"/>
                    <a:pt x="6201" y="6328"/>
                    <a:pt x="9099" y="9235"/>
                  </a:cubicBezTo>
                  <a:cubicBezTo>
                    <a:pt x="10065" y="10192"/>
                    <a:pt x="10441" y="10517"/>
                    <a:pt x="10500" y="10517"/>
                  </a:cubicBezTo>
                  <a:cubicBezTo>
                    <a:pt x="10502" y="10517"/>
                    <a:pt x="10505" y="10516"/>
                    <a:pt x="10506" y="10514"/>
                  </a:cubicBezTo>
                  <a:cubicBezTo>
                    <a:pt x="10543" y="10478"/>
                    <a:pt x="10153" y="10039"/>
                    <a:pt x="9227" y="9112"/>
                  </a:cubicBezTo>
                  <a:cubicBezTo>
                    <a:pt x="6324" y="620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92;p16"/>
            <p:cNvSpPr/>
            <p:nvPr/>
          </p:nvSpPr>
          <p:spPr bwMode="auto">
            <a:xfrm>
              <a:off x="2251075" y="3961275"/>
              <a:ext cx="260600" cy="259750"/>
            </a:xfrm>
            <a:custGeom>
              <a:avLst/>
              <a:gdLst>
                <a:gd name="T0" fmla="*/ 0 w 10424"/>
                <a:gd name="T1" fmla="*/ 1 h 10390"/>
                <a:gd name="T2" fmla="*/ 9001 w 10424"/>
                <a:gd name="T3" fmla="*/ 9116 h 10390"/>
                <a:gd name="T4" fmla="*/ 10384 w 10424"/>
                <a:gd name="T5" fmla="*/ 10390 h 10390"/>
                <a:gd name="T6" fmla="*/ 10391 w 10424"/>
                <a:gd name="T7" fmla="*/ 10387 h 10390"/>
                <a:gd name="T8" fmla="*/ 9120 w 10424"/>
                <a:gd name="T9" fmla="*/ 9001 h 10390"/>
                <a:gd name="T10" fmla="*/ 0 w 10424"/>
                <a:gd name="T11" fmla="*/ 1 h 10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24" h="10390" extrusionOk="0">
                  <a:moveTo>
                    <a:pt x="0" y="1"/>
                  </a:moveTo>
                  <a:cubicBezTo>
                    <a:pt x="2" y="2"/>
                    <a:pt x="6131" y="6246"/>
                    <a:pt x="9001" y="9116"/>
                  </a:cubicBezTo>
                  <a:cubicBezTo>
                    <a:pt x="9950" y="10069"/>
                    <a:pt x="10326" y="10390"/>
                    <a:pt x="10384" y="10390"/>
                  </a:cubicBezTo>
                  <a:cubicBezTo>
                    <a:pt x="10387" y="10390"/>
                    <a:pt x="10390" y="10389"/>
                    <a:pt x="10391" y="10387"/>
                  </a:cubicBezTo>
                  <a:cubicBezTo>
                    <a:pt x="10424" y="10359"/>
                    <a:pt x="10038" y="9916"/>
                    <a:pt x="9120" y="9001"/>
                  </a:cubicBezTo>
                  <a:cubicBezTo>
                    <a:pt x="6250" y="612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93;p16"/>
            <p:cNvSpPr/>
            <p:nvPr/>
          </p:nvSpPr>
          <p:spPr bwMode="auto">
            <a:xfrm>
              <a:off x="2254150" y="3964150"/>
              <a:ext cx="257525" cy="256675"/>
            </a:xfrm>
            <a:custGeom>
              <a:avLst/>
              <a:gdLst>
                <a:gd name="T0" fmla="*/ 0 w 10301"/>
                <a:gd name="T1" fmla="*/ 1 h 10267"/>
                <a:gd name="T2" fmla="*/ 8894 w 10301"/>
                <a:gd name="T3" fmla="*/ 9001 h 10267"/>
                <a:gd name="T4" fmla="*/ 10262 w 10301"/>
                <a:gd name="T5" fmla="*/ 10266 h 10267"/>
                <a:gd name="T6" fmla="*/ 10268 w 10301"/>
                <a:gd name="T7" fmla="*/ 10264 h 10267"/>
                <a:gd name="T8" fmla="*/ 9009 w 10301"/>
                <a:gd name="T9" fmla="*/ 8891 h 10267"/>
                <a:gd name="T10" fmla="*/ 0 w 10301"/>
                <a:gd name="T11" fmla="*/ 1 h 10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01" h="10267" extrusionOk="0">
                  <a:moveTo>
                    <a:pt x="0" y="1"/>
                  </a:moveTo>
                  <a:cubicBezTo>
                    <a:pt x="2" y="2"/>
                    <a:pt x="6057" y="6172"/>
                    <a:pt x="8894" y="9001"/>
                  </a:cubicBezTo>
                  <a:cubicBezTo>
                    <a:pt x="9836" y="9951"/>
                    <a:pt x="10207" y="10266"/>
                    <a:pt x="10262" y="10266"/>
                  </a:cubicBezTo>
                  <a:cubicBezTo>
                    <a:pt x="10265" y="10266"/>
                    <a:pt x="10267" y="10265"/>
                    <a:pt x="10268" y="10264"/>
                  </a:cubicBezTo>
                  <a:cubicBezTo>
                    <a:pt x="10301" y="10231"/>
                    <a:pt x="9915" y="9797"/>
                    <a:pt x="9009" y="8891"/>
                  </a:cubicBezTo>
                  <a:cubicBezTo>
                    <a:pt x="6172" y="60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94;p16"/>
            <p:cNvSpPr/>
            <p:nvPr/>
          </p:nvSpPr>
          <p:spPr bwMode="auto">
            <a:xfrm>
              <a:off x="2257125" y="3967225"/>
              <a:ext cx="254250" cy="253700"/>
            </a:xfrm>
            <a:custGeom>
              <a:avLst/>
              <a:gdLst>
                <a:gd name="T0" fmla="*/ 0 w 10170"/>
                <a:gd name="T1" fmla="*/ 1 h 10148"/>
                <a:gd name="T2" fmla="*/ 0 w 10170"/>
                <a:gd name="T3" fmla="*/ 1 h 10148"/>
                <a:gd name="T4" fmla="*/ 8775 w 10170"/>
                <a:gd name="T5" fmla="*/ 8899 h 10148"/>
                <a:gd name="T6" fmla="*/ 10134 w 10170"/>
                <a:gd name="T7" fmla="*/ 10148 h 10148"/>
                <a:gd name="T8" fmla="*/ 10141 w 10170"/>
                <a:gd name="T9" fmla="*/ 10145 h 10148"/>
                <a:gd name="T10" fmla="*/ 8894 w 10170"/>
                <a:gd name="T11" fmla="*/ 8784 h 10148"/>
                <a:gd name="T12" fmla="*/ 0 w 10170"/>
                <a:gd name="T13" fmla="*/ 1 h 10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70" h="101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5983" y="6094"/>
                    <a:pt x="8775" y="8899"/>
                  </a:cubicBezTo>
                  <a:cubicBezTo>
                    <a:pt x="9708" y="9832"/>
                    <a:pt x="10072" y="10148"/>
                    <a:pt x="10134" y="10148"/>
                  </a:cubicBezTo>
                  <a:cubicBezTo>
                    <a:pt x="10137" y="10148"/>
                    <a:pt x="10139" y="10147"/>
                    <a:pt x="10141" y="10145"/>
                  </a:cubicBezTo>
                  <a:cubicBezTo>
                    <a:pt x="10169" y="10108"/>
                    <a:pt x="9796" y="9686"/>
                    <a:pt x="8894" y="8784"/>
                  </a:cubicBezTo>
                  <a:cubicBezTo>
                    <a:pt x="6094" y="598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95;p16"/>
            <p:cNvSpPr/>
            <p:nvPr/>
          </p:nvSpPr>
          <p:spPr bwMode="auto">
            <a:xfrm>
              <a:off x="2260200" y="3970300"/>
              <a:ext cx="251275" cy="250525"/>
            </a:xfrm>
            <a:custGeom>
              <a:avLst/>
              <a:gdLst>
                <a:gd name="T0" fmla="*/ 0 w 10051"/>
                <a:gd name="T1" fmla="*/ 1 h 10021"/>
                <a:gd name="T2" fmla="*/ 8673 w 10051"/>
                <a:gd name="T3" fmla="*/ 8784 h 10021"/>
                <a:gd name="T4" fmla="*/ 10016 w 10051"/>
                <a:gd name="T5" fmla="*/ 10020 h 10021"/>
                <a:gd name="T6" fmla="*/ 10022 w 10051"/>
                <a:gd name="T7" fmla="*/ 10018 h 10021"/>
                <a:gd name="T8" fmla="*/ 8788 w 10051"/>
                <a:gd name="T9" fmla="*/ 8669 h 10021"/>
                <a:gd name="T10" fmla="*/ 0 w 10051"/>
                <a:gd name="T11" fmla="*/ 1 h 10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51" h="10021" extrusionOk="0">
                  <a:moveTo>
                    <a:pt x="0" y="1"/>
                  </a:moveTo>
                  <a:cubicBezTo>
                    <a:pt x="1" y="2"/>
                    <a:pt x="5905" y="6021"/>
                    <a:pt x="8673" y="8784"/>
                  </a:cubicBezTo>
                  <a:cubicBezTo>
                    <a:pt x="9599" y="9710"/>
                    <a:pt x="9958" y="10020"/>
                    <a:pt x="10016" y="10020"/>
                  </a:cubicBezTo>
                  <a:cubicBezTo>
                    <a:pt x="10018" y="10020"/>
                    <a:pt x="10020" y="10019"/>
                    <a:pt x="10022" y="10018"/>
                  </a:cubicBezTo>
                  <a:cubicBezTo>
                    <a:pt x="10051" y="9985"/>
                    <a:pt x="9677" y="9563"/>
                    <a:pt x="8788" y="8669"/>
                  </a:cubicBezTo>
                  <a:cubicBezTo>
                    <a:pt x="6020" y="5906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96;p16"/>
            <p:cNvSpPr/>
            <p:nvPr/>
          </p:nvSpPr>
          <p:spPr bwMode="auto">
            <a:xfrm>
              <a:off x="2263175" y="3973275"/>
              <a:ext cx="248200" cy="247425"/>
            </a:xfrm>
            <a:custGeom>
              <a:avLst/>
              <a:gdLst>
                <a:gd name="T0" fmla="*/ 4 w 9928"/>
                <a:gd name="T1" fmla="*/ 1 h 9897"/>
                <a:gd name="T2" fmla="*/ 4 w 9928"/>
                <a:gd name="T3" fmla="*/ 1 h 9897"/>
                <a:gd name="T4" fmla="*/ 8566 w 9928"/>
                <a:gd name="T5" fmla="*/ 8673 h 9897"/>
                <a:gd name="T6" fmla="*/ 9893 w 9928"/>
                <a:gd name="T7" fmla="*/ 9897 h 9897"/>
                <a:gd name="T8" fmla="*/ 9899 w 9928"/>
                <a:gd name="T9" fmla="*/ 9895 h 9897"/>
                <a:gd name="T10" fmla="*/ 8677 w 9928"/>
                <a:gd name="T11" fmla="*/ 8562 h 9897"/>
                <a:gd name="T12" fmla="*/ 4 w 9928"/>
                <a:gd name="T13" fmla="*/ 1 h 9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28" h="989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5831" y="5942"/>
                    <a:pt x="8566" y="8673"/>
                  </a:cubicBezTo>
                  <a:cubicBezTo>
                    <a:pt x="9480" y="9591"/>
                    <a:pt x="9835" y="9897"/>
                    <a:pt x="9893" y="9897"/>
                  </a:cubicBezTo>
                  <a:cubicBezTo>
                    <a:pt x="9895" y="9897"/>
                    <a:pt x="9897" y="9896"/>
                    <a:pt x="9899" y="9895"/>
                  </a:cubicBezTo>
                  <a:cubicBezTo>
                    <a:pt x="9927" y="9862"/>
                    <a:pt x="9558" y="9444"/>
                    <a:pt x="8677" y="8562"/>
                  </a:cubicBezTo>
                  <a:cubicBezTo>
                    <a:pt x="5946" y="5827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97;p16"/>
            <p:cNvSpPr/>
            <p:nvPr/>
          </p:nvSpPr>
          <p:spPr bwMode="auto">
            <a:xfrm>
              <a:off x="2266250" y="3976350"/>
              <a:ext cx="245025" cy="244475"/>
            </a:xfrm>
            <a:custGeom>
              <a:avLst/>
              <a:gdLst>
                <a:gd name="T0" fmla="*/ 0 w 9801"/>
                <a:gd name="T1" fmla="*/ 1 h 9779"/>
                <a:gd name="T2" fmla="*/ 8447 w 9801"/>
                <a:gd name="T3" fmla="*/ 8567 h 9779"/>
                <a:gd name="T4" fmla="*/ 9762 w 9801"/>
                <a:gd name="T5" fmla="*/ 9778 h 9779"/>
                <a:gd name="T6" fmla="*/ 9768 w 9801"/>
                <a:gd name="T7" fmla="*/ 9776 h 9779"/>
                <a:gd name="T8" fmla="*/ 8558 w 9801"/>
                <a:gd name="T9" fmla="*/ 8452 h 9779"/>
                <a:gd name="T10" fmla="*/ 0 w 9801"/>
                <a:gd name="T11" fmla="*/ 1 h 9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1" h="9779" extrusionOk="0">
                  <a:moveTo>
                    <a:pt x="0" y="1"/>
                  </a:moveTo>
                  <a:cubicBezTo>
                    <a:pt x="1" y="2"/>
                    <a:pt x="5749" y="5865"/>
                    <a:pt x="8447" y="8567"/>
                  </a:cubicBezTo>
                  <a:cubicBezTo>
                    <a:pt x="9356" y="9476"/>
                    <a:pt x="9707" y="9778"/>
                    <a:pt x="9762" y="9778"/>
                  </a:cubicBezTo>
                  <a:cubicBezTo>
                    <a:pt x="9764" y="9778"/>
                    <a:pt x="9766" y="9777"/>
                    <a:pt x="9768" y="9776"/>
                  </a:cubicBezTo>
                  <a:cubicBezTo>
                    <a:pt x="9800" y="9743"/>
                    <a:pt x="9435" y="9329"/>
                    <a:pt x="8558" y="8452"/>
                  </a:cubicBezTo>
                  <a:cubicBezTo>
                    <a:pt x="5864" y="5754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98;p16"/>
            <p:cNvSpPr/>
            <p:nvPr/>
          </p:nvSpPr>
          <p:spPr bwMode="auto">
            <a:xfrm>
              <a:off x="2269325" y="3979325"/>
              <a:ext cx="241950" cy="241200"/>
            </a:xfrm>
            <a:custGeom>
              <a:avLst/>
              <a:gdLst>
                <a:gd name="T0" fmla="*/ 0 w 9678"/>
                <a:gd name="T1" fmla="*/ 0 h 9648"/>
                <a:gd name="T2" fmla="*/ 8341 w 9678"/>
                <a:gd name="T3" fmla="*/ 8452 h 9648"/>
                <a:gd name="T4" fmla="*/ 9638 w 9678"/>
                <a:gd name="T5" fmla="*/ 9647 h 9648"/>
                <a:gd name="T6" fmla="*/ 9645 w 9678"/>
                <a:gd name="T7" fmla="*/ 9645 h 9648"/>
                <a:gd name="T8" fmla="*/ 8451 w 9678"/>
                <a:gd name="T9" fmla="*/ 8337 h 9648"/>
                <a:gd name="T10" fmla="*/ 0 w 9678"/>
                <a:gd name="T11" fmla="*/ 0 h 9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78" h="9648" extrusionOk="0">
                  <a:moveTo>
                    <a:pt x="0" y="0"/>
                  </a:moveTo>
                  <a:cubicBezTo>
                    <a:pt x="0" y="5"/>
                    <a:pt x="5675" y="5786"/>
                    <a:pt x="8341" y="8452"/>
                  </a:cubicBezTo>
                  <a:cubicBezTo>
                    <a:pt x="9237" y="9344"/>
                    <a:pt x="9581" y="9647"/>
                    <a:pt x="9638" y="9647"/>
                  </a:cubicBezTo>
                  <a:cubicBezTo>
                    <a:pt x="9641" y="9647"/>
                    <a:pt x="9643" y="9647"/>
                    <a:pt x="9645" y="9645"/>
                  </a:cubicBezTo>
                  <a:cubicBezTo>
                    <a:pt x="9677" y="9616"/>
                    <a:pt x="9316" y="9206"/>
                    <a:pt x="8451" y="8337"/>
                  </a:cubicBezTo>
                  <a:cubicBezTo>
                    <a:pt x="5786" y="567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99;p16"/>
            <p:cNvSpPr/>
            <p:nvPr/>
          </p:nvSpPr>
          <p:spPr bwMode="auto">
            <a:xfrm>
              <a:off x="2272275" y="3982400"/>
              <a:ext cx="238900" cy="238125"/>
            </a:xfrm>
            <a:custGeom>
              <a:avLst/>
              <a:gdLst>
                <a:gd name="T0" fmla="*/ 1 w 9556"/>
                <a:gd name="T1" fmla="*/ 1 h 9525"/>
                <a:gd name="T2" fmla="*/ 8231 w 9556"/>
                <a:gd name="T3" fmla="*/ 8341 h 9525"/>
                <a:gd name="T4" fmla="*/ 9516 w 9556"/>
                <a:gd name="T5" fmla="*/ 9524 h 9525"/>
                <a:gd name="T6" fmla="*/ 9522 w 9556"/>
                <a:gd name="T7" fmla="*/ 9522 h 9525"/>
                <a:gd name="T8" fmla="*/ 8337 w 9556"/>
                <a:gd name="T9" fmla="*/ 8230 h 9525"/>
                <a:gd name="T10" fmla="*/ 1 w 9556"/>
                <a:gd name="T11" fmla="*/ 1 h 9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56" h="9525" extrusionOk="0">
                  <a:moveTo>
                    <a:pt x="1" y="1"/>
                  </a:moveTo>
                  <a:cubicBezTo>
                    <a:pt x="2" y="2"/>
                    <a:pt x="5603" y="5709"/>
                    <a:pt x="8231" y="8341"/>
                  </a:cubicBezTo>
                  <a:cubicBezTo>
                    <a:pt x="9111" y="9225"/>
                    <a:pt x="9458" y="9524"/>
                    <a:pt x="9516" y="9524"/>
                  </a:cubicBezTo>
                  <a:cubicBezTo>
                    <a:pt x="9519" y="9524"/>
                    <a:pt x="9521" y="9524"/>
                    <a:pt x="9522" y="9522"/>
                  </a:cubicBezTo>
                  <a:cubicBezTo>
                    <a:pt x="9555" y="9493"/>
                    <a:pt x="9194" y="9087"/>
                    <a:pt x="8337" y="8230"/>
                  </a:cubicBezTo>
                  <a:cubicBezTo>
                    <a:pt x="5709" y="560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800;p16"/>
            <p:cNvSpPr/>
            <p:nvPr/>
          </p:nvSpPr>
          <p:spPr bwMode="auto">
            <a:xfrm>
              <a:off x="2275350" y="3985475"/>
              <a:ext cx="235825" cy="234950"/>
            </a:xfrm>
            <a:custGeom>
              <a:avLst/>
              <a:gdLst>
                <a:gd name="T0" fmla="*/ 1 w 9433"/>
                <a:gd name="T1" fmla="*/ 1 h 9398"/>
                <a:gd name="T2" fmla="*/ 1 w 9433"/>
                <a:gd name="T3" fmla="*/ 1 h 9398"/>
                <a:gd name="T4" fmla="*/ 8124 w 9433"/>
                <a:gd name="T5" fmla="*/ 8226 h 9398"/>
                <a:gd name="T6" fmla="*/ 9393 w 9433"/>
                <a:gd name="T7" fmla="*/ 9397 h 9398"/>
                <a:gd name="T8" fmla="*/ 9399 w 9433"/>
                <a:gd name="T9" fmla="*/ 9395 h 9398"/>
                <a:gd name="T10" fmla="*/ 8231 w 9433"/>
                <a:gd name="T11" fmla="*/ 8120 h 9398"/>
                <a:gd name="T12" fmla="*/ 1 w 9433"/>
                <a:gd name="T13" fmla="*/ 1 h 9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33" h="939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525" y="5635"/>
                    <a:pt x="8124" y="8226"/>
                  </a:cubicBezTo>
                  <a:cubicBezTo>
                    <a:pt x="8992" y="9098"/>
                    <a:pt x="9336" y="9397"/>
                    <a:pt x="9393" y="9397"/>
                  </a:cubicBezTo>
                  <a:cubicBezTo>
                    <a:pt x="9396" y="9397"/>
                    <a:pt x="9398" y="9396"/>
                    <a:pt x="9399" y="9395"/>
                  </a:cubicBezTo>
                  <a:cubicBezTo>
                    <a:pt x="9432" y="9370"/>
                    <a:pt x="9080" y="8968"/>
                    <a:pt x="8231" y="8120"/>
                  </a:cubicBezTo>
                  <a:cubicBezTo>
                    <a:pt x="5631" y="552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801;p16"/>
            <p:cNvSpPr/>
            <p:nvPr/>
          </p:nvSpPr>
          <p:spPr bwMode="auto">
            <a:xfrm>
              <a:off x="2278225" y="3988450"/>
              <a:ext cx="232950" cy="231975"/>
            </a:xfrm>
            <a:custGeom>
              <a:avLst/>
              <a:gdLst>
                <a:gd name="T0" fmla="*/ 9 w 9318"/>
                <a:gd name="T1" fmla="*/ 0 h 9279"/>
                <a:gd name="T2" fmla="*/ 8017 w 9318"/>
                <a:gd name="T3" fmla="*/ 8119 h 9279"/>
                <a:gd name="T4" fmla="*/ 9278 w 9318"/>
                <a:gd name="T5" fmla="*/ 9278 h 9279"/>
                <a:gd name="T6" fmla="*/ 9284 w 9318"/>
                <a:gd name="T7" fmla="*/ 9276 h 9279"/>
                <a:gd name="T8" fmla="*/ 8128 w 9318"/>
                <a:gd name="T9" fmla="*/ 8009 h 9279"/>
                <a:gd name="T10" fmla="*/ 9 w 9318"/>
                <a:gd name="T11" fmla="*/ 0 h 9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8" h="9279" extrusionOk="0">
                  <a:moveTo>
                    <a:pt x="9" y="0"/>
                  </a:moveTo>
                  <a:cubicBezTo>
                    <a:pt x="1" y="0"/>
                    <a:pt x="5454" y="5553"/>
                    <a:pt x="8017" y="8119"/>
                  </a:cubicBezTo>
                  <a:cubicBezTo>
                    <a:pt x="8885" y="8983"/>
                    <a:pt x="9221" y="9278"/>
                    <a:pt x="9278" y="9278"/>
                  </a:cubicBezTo>
                  <a:cubicBezTo>
                    <a:pt x="9281" y="9278"/>
                    <a:pt x="9283" y="9277"/>
                    <a:pt x="9284" y="9276"/>
                  </a:cubicBezTo>
                  <a:cubicBezTo>
                    <a:pt x="9317" y="9247"/>
                    <a:pt x="8969" y="8849"/>
                    <a:pt x="8128" y="8009"/>
                  </a:cubicBezTo>
                  <a:cubicBezTo>
                    <a:pt x="5565" y="544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802;p16"/>
            <p:cNvSpPr/>
            <p:nvPr/>
          </p:nvSpPr>
          <p:spPr bwMode="auto">
            <a:xfrm>
              <a:off x="2281300" y="3991425"/>
              <a:ext cx="229550" cy="228975"/>
            </a:xfrm>
            <a:custGeom>
              <a:avLst/>
              <a:gdLst>
                <a:gd name="T0" fmla="*/ 1 w 9182"/>
                <a:gd name="T1" fmla="*/ 0 h 9159"/>
                <a:gd name="T2" fmla="*/ 7903 w 9182"/>
                <a:gd name="T3" fmla="*/ 8013 h 9159"/>
                <a:gd name="T4" fmla="*/ 9147 w 9182"/>
                <a:gd name="T5" fmla="*/ 9159 h 9159"/>
                <a:gd name="T6" fmla="*/ 9153 w 9182"/>
                <a:gd name="T7" fmla="*/ 9157 h 9159"/>
                <a:gd name="T8" fmla="*/ 8009 w 9182"/>
                <a:gd name="T9" fmla="*/ 7906 h 9159"/>
                <a:gd name="T10" fmla="*/ 1 w 9182"/>
                <a:gd name="T11" fmla="*/ 0 h 9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82" h="9159" extrusionOk="0">
                  <a:moveTo>
                    <a:pt x="1" y="0"/>
                  </a:moveTo>
                  <a:cubicBezTo>
                    <a:pt x="2" y="2"/>
                    <a:pt x="5381" y="5483"/>
                    <a:pt x="7903" y="8013"/>
                  </a:cubicBezTo>
                  <a:cubicBezTo>
                    <a:pt x="8762" y="8873"/>
                    <a:pt x="9090" y="9159"/>
                    <a:pt x="9147" y="9159"/>
                  </a:cubicBezTo>
                  <a:cubicBezTo>
                    <a:pt x="9150" y="9159"/>
                    <a:pt x="9152" y="9158"/>
                    <a:pt x="9153" y="9157"/>
                  </a:cubicBezTo>
                  <a:cubicBezTo>
                    <a:pt x="9182" y="9128"/>
                    <a:pt x="8837" y="8734"/>
                    <a:pt x="8009" y="7906"/>
                  </a:cubicBezTo>
                  <a:cubicBezTo>
                    <a:pt x="5484" y="5376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803;p16"/>
            <p:cNvSpPr/>
            <p:nvPr/>
          </p:nvSpPr>
          <p:spPr bwMode="auto">
            <a:xfrm>
              <a:off x="2284375" y="3994400"/>
              <a:ext cx="226575" cy="225800"/>
            </a:xfrm>
            <a:custGeom>
              <a:avLst/>
              <a:gdLst>
                <a:gd name="T0" fmla="*/ 1 w 9063"/>
                <a:gd name="T1" fmla="*/ 0 h 9032"/>
                <a:gd name="T2" fmla="*/ 7800 w 9063"/>
                <a:gd name="T3" fmla="*/ 7894 h 9032"/>
                <a:gd name="T4" fmla="*/ 9028 w 9063"/>
                <a:gd name="T5" fmla="*/ 9032 h 9032"/>
                <a:gd name="T6" fmla="*/ 9034 w 9063"/>
                <a:gd name="T7" fmla="*/ 9030 h 9032"/>
                <a:gd name="T8" fmla="*/ 7903 w 9063"/>
                <a:gd name="T9" fmla="*/ 7791 h 9032"/>
                <a:gd name="T10" fmla="*/ 1 w 9063"/>
                <a:gd name="T11" fmla="*/ 0 h 9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63" h="9032" extrusionOk="0">
                  <a:moveTo>
                    <a:pt x="1" y="0"/>
                  </a:moveTo>
                  <a:cubicBezTo>
                    <a:pt x="1" y="8"/>
                    <a:pt x="5303" y="5409"/>
                    <a:pt x="7800" y="7894"/>
                  </a:cubicBezTo>
                  <a:cubicBezTo>
                    <a:pt x="8648" y="8746"/>
                    <a:pt x="8971" y="9032"/>
                    <a:pt x="9028" y="9032"/>
                  </a:cubicBezTo>
                  <a:cubicBezTo>
                    <a:pt x="9031" y="9032"/>
                    <a:pt x="9033" y="9031"/>
                    <a:pt x="9034" y="9030"/>
                  </a:cubicBezTo>
                  <a:cubicBezTo>
                    <a:pt x="9063" y="9001"/>
                    <a:pt x="8727" y="8620"/>
                    <a:pt x="7903" y="7791"/>
                  </a:cubicBezTo>
                  <a:cubicBezTo>
                    <a:pt x="5405" y="53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804;p16"/>
            <p:cNvSpPr/>
            <p:nvPr/>
          </p:nvSpPr>
          <p:spPr bwMode="auto">
            <a:xfrm>
              <a:off x="2287350" y="3997475"/>
              <a:ext cx="223400" cy="222825"/>
            </a:xfrm>
            <a:custGeom>
              <a:avLst/>
              <a:gdLst>
                <a:gd name="T0" fmla="*/ 1 w 8936"/>
                <a:gd name="T1" fmla="*/ 0 h 8913"/>
                <a:gd name="T2" fmla="*/ 1 w 8936"/>
                <a:gd name="T3" fmla="*/ 0 h 8913"/>
                <a:gd name="T4" fmla="*/ 7681 w 8936"/>
                <a:gd name="T5" fmla="*/ 7791 h 8913"/>
                <a:gd name="T6" fmla="*/ 8897 w 8936"/>
                <a:gd name="T7" fmla="*/ 8913 h 8913"/>
                <a:gd name="T8" fmla="*/ 8903 w 8936"/>
                <a:gd name="T9" fmla="*/ 8911 h 8913"/>
                <a:gd name="T10" fmla="*/ 7788 w 8936"/>
                <a:gd name="T11" fmla="*/ 7685 h 8913"/>
                <a:gd name="T12" fmla="*/ 1 w 8936"/>
                <a:gd name="T13" fmla="*/ 0 h 8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36" h="8913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225" y="5327"/>
                    <a:pt x="7681" y="7791"/>
                  </a:cubicBezTo>
                  <a:cubicBezTo>
                    <a:pt x="8525" y="8631"/>
                    <a:pt x="8844" y="8913"/>
                    <a:pt x="8897" y="8913"/>
                  </a:cubicBezTo>
                  <a:cubicBezTo>
                    <a:pt x="8900" y="8913"/>
                    <a:pt x="8902" y="8912"/>
                    <a:pt x="8903" y="8911"/>
                  </a:cubicBezTo>
                  <a:cubicBezTo>
                    <a:pt x="8936" y="8878"/>
                    <a:pt x="8604" y="8501"/>
                    <a:pt x="7788" y="7685"/>
                  </a:cubicBezTo>
                  <a:cubicBezTo>
                    <a:pt x="5328" y="522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805;p16"/>
            <p:cNvSpPr/>
            <p:nvPr/>
          </p:nvSpPr>
          <p:spPr bwMode="auto">
            <a:xfrm>
              <a:off x="2290425" y="4000550"/>
              <a:ext cx="220325" cy="219650"/>
            </a:xfrm>
            <a:custGeom>
              <a:avLst/>
              <a:gdLst>
                <a:gd name="T0" fmla="*/ 1 w 8813"/>
                <a:gd name="T1" fmla="*/ 0 h 8786"/>
                <a:gd name="T2" fmla="*/ 7570 w 8813"/>
                <a:gd name="T3" fmla="*/ 7676 h 8786"/>
                <a:gd name="T4" fmla="*/ 8774 w 8813"/>
                <a:gd name="T5" fmla="*/ 8786 h 8786"/>
                <a:gd name="T6" fmla="*/ 8780 w 8813"/>
                <a:gd name="T7" fmla="*/ 8784 h 8786"/>
                <a:gd name="T8" fmla="*/ 7673 w 8813"/>
                <a:gd name="T9" fmla="*/ 7574 h 8786"/>
                <a:gd name="T10" fmla="*/ 1 w 8813"/>
                <a:gd name="T11" fmla="*/ 0 h 8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13" h="8786" extrusionOk="0">
                  <a:moveTo>
                    <a:pt x="1" y="0"/>
                  </a:moveTo>
                  <a:cubicBezTo>
                    <a:pt x="2" y="2"/>
                    <a:pt x="5147" y="5249"/>
                    <a:pt x="7570" y="7676"/>
                  </a:cubicBezTo>
                  <a:cubicBezTo>
                    <a:pt x="8402" y="8505"/>
                    <a:pt x="8721" y="8786"/>
                    <a:pt x="8774" y="8786"/>
                  </a:cubicBezTo>
                  <a:cubicBezTo>
                    <a:pt x="8777" y="8786"/>
                    <a:pt x="8779" y="8785"/>
                    <a:pt x="8780" y="8784"/>
                  </a:cubicBezTo>
                  <a:cubicBezTo>
                    <a:pt x="8813" y="8751"/>
                    <a:pt x="8481" y="8378"/>
                    <a:pt x="7673" y="7574"/>
                  </a:cubicBezTo>
                  <a:cubicBezTo>
                    <a:pt x="5250" y="5147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806;p16"/>
            <p:cNvSpPr/>
            <p:nvPr/>
          </p:nvSpPr>
          <p:spPr bwMode="auto">
            <a:xfrm>
              <a:off x="2293400" y="4003525"/>
              <a:ext cx="217350" cy="216475"/>
            </a:xfrm>
            <a:custGeom>
              <a:avLst/>
              <a:gdLst>
                <a:gd name="T0" fmla="*/ 5 w 8694"/>
                <a:gd name="T1" fmla="*/ 0 h 8659"/>
                <a:gd name="T2" fmla="*/ 7472 w 8694"/>
                <a:gd name="T3" fmla="*/ 7562 h 8659"/>
                <a:gd name="T4" fmla="*/ 8663 w 8694"/>
                <a:gd name="T5" fmla="*/ 8659 h 8659"/>
                <a:gd name="T6" fmla="*/ 8669 w 8694"/>
                <a:gd name="T7" fmla="*/ 8656 h 8659"/>
                <a:gd name="T8" fmla="*/ 7570 w 8694"/>
                <a:gd name="T9" fmla="*/ 7463 h 8659"/>
                <a:gd name="T10" fmla="*/ 5 w 8694"/>
                <a:gd name="T11" fmla="*/ 0 h 8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4" h="8659" extrusionOk="0">
                  <a:moveTo>
                    <a:pt x="5" y="0"/>
                  </a:moveTo>
                  <a:cubicBezTo>
                    <a:pt x="1" y="0"/>
                    <a:pt x="5073" y="5171"/>
                    <a:pt x="7472" y="7562"/>
                  </a:cubicBezTo>
                  <a:cubicBezTo>
                    <a:pt x="8291" y="8385"/>
                    <a:pt x="8609" y="8659"/>
                    <a:pt x="8663" y="8659"/>
                  </a:cubicBezTo>
                  <a:cubicBezTo>
                    <a:pt x="8666" y="8659"/>
                    <a:pt x="8668" y="8658"/>
                    <a:pt x="8669" y="8656"/>
                  </a:cubicBezTo>
                  <a:cubicBezTo>
                    <a:pt x="8694" y="8632"/>
                    <a:pt x="8370" y="8263"/>
                    <a:pt x="7570" y="7463"/>
                  </a:cubicBezTo>
                  <a:cubicBezTo>
                    <a:pt x="5176" y="506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807;p16"/>
            <p:cNvSpPr/>
            <p:nvPr/>
          </p:nvSpPr>
          <p:spPr bwMode="auto">
            <a:xfrm>
              <a:off x="2296475" y="4006600"/>
              <a:ext cx="213975" cy="213600"/>
            </a:xfrm>
            <a:custGeom>
              <a:avLst/>
              <a:gdLst>
                <a:gd name="T0" fmla="*/ 1 w 8559"/>
                <a:gd name="T1" fmla="*/ 0 h 8544"/>
                <a:gd name="T2" fmla="*/ 7349 w 8559"/>
                <a:gd name="T3" fmla="*/ 7459 h 8544"/>
                <a:gd name="T4" fmla="*/ 8529 w 8559"/>
                <a:gd name="T5" fmla="*/ 8543 h 8544"/>
                <a:gd name="T6" fmla="*/ 8534 w 8559"/>
                <a:gd name="T7" fmla="*/ 8542 h 8544"/>
                <a:gd name="T8" fmla="*/ 7451 w 8559"/>
                <a:gd name="T9" fmla="*/ 7357 h 8544"/>
                <a:gd name="T10" fmla="*/ 1 w 8559"/>
                <a:gd name="T11" fmla="*/ 0 h 8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59" h="8544" extrusionOk="0">
                  <a:moveTo>
                    <a:pt x="1" y="0"/>
                  </a:moveTo>
                  <a:cubicBezTo>
                    <a:pt x="2" y="2"/>
                    <a:pt x="5000" y="5097"/>
                    <a:pt x="7349" y="7459"/>
                  </a:cubicBezTo>
                  <a:cubicBezTo>
                    <a:pt x="8168" y="8279"/>
                    <a:pt x="8482" y="8543"/>
                    <a:pt x="8529" y="8543"/>
                  </a:cubicBezTo>
                  <a:cubicBezTo>
                    <a:pt x="8531" y="8543"/>
                    <a:pt x="8533" y="8543"/>
                    <a:pt x="8534" y="8542"/>
                  </a:cubicBezTo>
                  <a:cubicBezTo>
                    <a:pt x="8559" y="8509"/>
                    <a:pt x="8243" y="8144"/>
                    <a:pt x="7451" y="7357"/>
                  </a:cubicBezTo>
                  <a:cubicBezTo>
                    <a:pt x="5094" y="499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808;p16"/>
            <p:cNvSpPr/>
            <p:nvPr/>
          </p:nvSpPr>
          <p:spPr bwMode="auto">
            <a:xfrm>
              <a:off x="2299550" y="4009575"/>
              <a:ext cx="210900" cy="210300"/>
            </a:xfrm>
            <a:custGeom>
              <a:avLst/>
              <a:gdLst>
                <a:gd name="T0" fmla="*/ 1 w 8436"/>
                <a:gd name="T1" fmla="*/ 0 h 8412"/>
                <a:gd name="T2" fmla="*/ 7242 w 8436"/>
                <a:gd name="T3" fmla="*/ 7340 h 8412"/>
                <a:gd name="T4" fmla="*/ 8406 w 8436"/>
                <a:gd name="T5" fmla="*/ 8412 h 8412"/>
                <a:gd name="T6" fmla="*/ 8411 w 8436"/>
                <a:gd name="T7" fmla="*/ 8410 h 8412"/>
                <a:gd name="T8" fmla="*/ 7341 w 8436"/>
                <a:gd name="T9" fmla="*/ 7242 h 8412"/>
                <a:gd name="T10" fmla="*/ 1 w 8436"/>
                <a:gd name="T11" fmla="*/ 0 h 8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6" h="8412" extrusionOk="0">
                  <a:moveTo>
                    <a:pt x="1" y="0"/>
                  </a:moveTo>
                  <a:cubicBezTo>
                    <a:pt x="1" y="4"/>
                    <a:pt x="4921" y="5023"/>
                    <a:pt x="7242" y="7340"/>
                  </a:cubicBezTo>
                  <a:cubicBezTo>
                    <a:pt x="8050" y="8148"/>
                    <a:pt x="8359" y="8412"/>
                    <a:pt x="8406" y="8412"/>
                  </a:cubicBezTo>
                  <a:cubicBezTo>
                    <a:pt x="8408" y="8412"/>
                    <a:pt x="8410" y="8411"/>
                    <a:pt x="8411" y="8410"/>
                  </a:cubicBezTo>
                  <a:cubicBezTo>
                    <a:pt x="8436" y="8386"/>
                    <a:pt x="8124" y="8025"/>
                    <a:pt x="7341" y="7242"/>
                  </a:cubicBezTo>
                  <a:cubicBezTo>
                    <a:pt x="5020" y="492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809;p16"/>
            <p:cNvSpPr/>
            <p:nvPr/>
          </p:nvSpPr>
          <p:spPr bwMode="auto">
            <a:xfrm>
              <a:off x="2302525" y="4012650"/>
              <a:ext cx="207825" cy="207225"/>
            </a:xfrm>
            <a:custGeom>
              <a:avLst/>
              <a:gdLst>
                <a:gd name="T0" fmla="*/ 1 w 8313"/>
                <a:gd name="T1" fmla="*/ 0 h 8289"/>
                <a:gd name="T2" fmla="*/ 7131 w 8313"/>
                <a:gd name="T3" fmla="*/ 7233 h 8289"/>
                <a:gd name="T4" fmla="*/ 8282 w 8313"/>
                <a:gd name="T5" fmla="*/ 8289 h 8289"/>
                <a:gd name="T6" fmla="*/ 8288 w 8313"/>
                <a:gd name="T7" fmla="*/ 8287 h 8289"/>
                <a:gd name="T8" fmla="*/ 7230 w 8313"/>
                <a:gd name="T9" fmla="*/ 7135 h 8289"/>
                <a:gd name="T10" fmla="*/ 1 w 8313"/>
                <a:gd name="T11" fmla="*/ 0 h 8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13" h="8289" extrusionOk="0">
                  <a:moveTo>
                    <a:pt x="1" y="0"/>
                  </a:moveTo>
                  <a:cubicBezTo>
                    <a:pt x="2" y="1"/>
                    <a:pt x="4848" y="4942"/>
                    <a:pt x="7131" y="7233"/>
                  </a:cubicBezTo>
                  <a:cubicBezTo>
                    <a:pt x="7931" y="8029"/>
                    <a:pt x="8232" y="8289"/>
                    <a:pt x="8282" y="8289"/>
                  </a:cubicBezTo>
                  <a:cubicBezTo>
                    <a:pt x="8285" y="8289"/>
                    <a:pt x="8287" y="8288"/>
                    <a:pt x="8288" y="8287"/>
                  </a:cubicBezTo>
                  <a:cubicBezTo>
                    <a:pt x="8312" y="8263"/>
                    <a:pt x="8005" y="7906"/>
                    <a:pt x="7230" y="7135"/>
                  </a:cubicBezTo>
                  <a:cubicBezTo>
                    <a:pt x="4942" y="484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810;p16"/>
            <p:cNvSpPr/>
            <p:nvPr/>
          </p:nvSpPr>
          <p:spPr bwMode="auto">
            <a:xfrm>
              <a:off x="2305600" y="4015725"/>
              <a:ext cx="204750" cy="204050"/>
            </a:xfrm>
            <a:custGeom>
              <a:avLst/>
              <a:gdLst>
                <a:gd name="T0" fmla="*/ 1 w 8190"/>
                <a:gd name="T1" fmla="*/ 0 h 8162"/>
                <a:gd name="T2" fmla="*/ 1 w 8190"/>
                <a:gd name="T3" fmla="*/ 0 h 8162"/>
                <a:gd name="T4" fmla="*/ 7025 w 8190"/>
                <a:gd name="T5" fmla="*/ 7115 h 8162"/>
                <a:gd name="T6" fmla="*/ 8160 w 8190"/>
                <a:gd name="T7" fmla="*/ 8162 h 8162"/>
                <a:gd name="T8" fmla="*/ 8165 w 8190"/>
                <a:gd name="T9" fmla="*/ 8160 h 8162"/>
                <a:gd name="T10" fmla="*/ 7119 w 8190"/>
                <a:gd name="T11" fmla="*/ 7020 h 8162"/>
                <a:gd name="T12" fmla="*/ 1 w 8190"/>
                <a:gd name="T13" fmla="*/ 0 h 8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90" h="816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4770" y="4864"/>
                    <a:pt x="7025" y="7115"/>
                  </a:cubicBezTo>
                  <a:cubicBezTo>
                    <a:pt x="7816" y="7906"/>
                    <a:pt x="8113" y="8162"/>
                    <a:pt x="8160" y="8162"/>
                  </a:cubicBezTo>
                  <a:cubicBezTo>
                    <a:pt x="8162" y="8162"/>
                    <a:pt x="8164" y="8161"/>
                    <a:pt x="8165" y="8160"/>
                  </a:cubicBezTo>
                  <a:cubicBezTo>
                    <a:pt x="8189" y="8136"/>
                    <a:pt x="7882" y="7787"/>
                    <a:pt x="7119" y="7020"/>
                  </a:cubicBezTo>
                  <a:cubicBezTo>
                    <a:pt x="4864" y="4765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811;p16"/>
            <p:cNvSpPr/>
            <p:nvPr/>
          </p:nvSpPr>
          <p:spPr bwMode="auto">
            <a:xfrm>
              <a:off x="2308475" y="4018700"/>
              <a:ext cx="201775" cy="201075"/>
            </a:xfrm>
            <a:custGeom>
              <a:avLst/>
              <a:gdLst>
                <a:gd name="T0" fmla="*/ 9 w 8071"/>
                <a:gd name="T1" fmla="*/ 0 h 8043"/>
                <a:gd name="T2" fmla="*/ 6918 w 8071"/>
                <a:gd name="T3" fmla="*/ 7012 h 8043"/>
                <a:gd name="T4" fmla="*/ 8040 w 8071"/>
                <a:gd name="T5" fmla="*/ 8043 h 8043"/>
                <a:gd name="T6" fmla="*/ 8046 w 8071"/>
                <a:gd name="T7" fmla="*/ 8041 h 8043"/>
                <a:gd name="T8" fmla="*/ 7012 w 8071"/>
                <a:gd name="T9" fmla="*/ 6914 h 8043"/>
                <a:gd name="T10" fmla="*/ 9 w 8071"/>
                <a:gd name="T11" fmla="*/ 0 h 8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71" h="8043" extrusionOk="0">
                  <a:moveTo>
                    <a:pt x="9" y="0"/>
                  </a:moveTo>
                  <a:cubicBezTo>
                    <a:pt x="0" y="4"/>
                    <a:pt x="4696" y="4785"/>
                    <a:pt x="6918" y="7012"/>
                  </a:cubicBezTo>
                  <a:cubicBezTo>
                    <a:pt x="7701" y="7787"/>
                    <a:pt x="7991" y="8043"/>
                    <a:pt x="8040" y="8043"/>
                  </a:cubicBezTo>
                  <a:cubicBezTo>
                    <a:pt x="8043" y="8043"/>
                    <a:pt x="8044" y="8042"/>
                    <a:pt x="8046" y="8041"/>
                  </a:cubicBezTo>
                  <a:cubicBezTo>
                    <a:pt x="8070" y="8017"/>
                    <a:pt x="7771" y="7672"/>
                    <a:pt x="7012" y="6914"/>
                  </a:cubicBezTo>
                  <a:cubicBezTo>
                    <a:pt x="4794" y="46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812;p16"/>
            <p:cNvSpPr/>
            <p:nvPr/>
          </p:nvSpPr>
          <p:spPr bwMode="auto">
            <a:xfrm>
              <a:off x="2311550" y="4021775"/>
              <a:ext cx="198700" cy="198000"/>
            </a:xfrm>
            <a:custGeom>
              <a:avLst/>
              <a:gdLst>
                <a:gd name="T0" fmla="*/ 0 w 7948"/>
                <a:gd name="T1" fmla="*/ 0 h 7920"/>
                <a:gd name="T2" fmla="*/ 6807 w 7948"/>
                <a:gd name="T3" fmla="*/ 6897 h 7920"/>
                <a:gd name="T4" fmla="*/ 7917 w 7948"/>
                <a:gd name="T5" fmla="*/ 7920 h 7920"/>
                <a:gd name="T6" fmla="*/ 7923 w 7948"/>
                <a:gd name="T7" fmla="*/ 7918 h 7920"/>
                <a:gd name="T8" fmla="*/ 6902 w 7948"/>
                <a:gd name="T9" fmla="*/ 6807 h 7920"/>
                <a:gd name="T10" fmla="*/ 0 w 7948"/>
                <a:gd name="T11" fmla="*/ 0 h 7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48" h="7920" extrusionOk="0">
                  <a:moveTo>
                    <a:pt x="0" y="0"/>
                  </a:moveTo>
                  <a:cubicBezTo>
                    <a:pt x="2" y="1"/>
                    <a:pt x="4622" y="4708"/>
                    <a:pt x="6807" y="6897"/>
                  </a:cubicBezTo>
                  <a:cubicBezTo>
                    <a:pt x="7578" y="7671"/>
                    <a:pt x="7867" y="7920"/>
                    <a:pt x="7917" y="7920"/>
                  </a:cubicBezTo>
                  <a:cubicBezTo>
                    <a:pt x="7920" y="7920"/>
                    <a:pt x="7921" y="7919"/>
                    <a:pt x="7923" y="7918"/>
                  </a:cubicBezTo>
                  <a:cubicBezTo>
                    <a:pt x="7947" y="7894"/>
                    <a:pt x="7648" y="7553"/>
                    <a:pt x="6902" y="6807"/>
                  </a:cubicBezTo>
                  <a:cubicBezTo>
                    <a:pt x="4712" y="4618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813;p16"/>
            <p:cNvSpPr/>
            <p:nvPr/>
          </p:nvSpPr>
          <p:spPr bwMode="auto">
            <a:xfrm>
              <a:off x="2314525" y="4024625"/>
              <a:ext cx="195625" cy="194875"/>
            </a:xfrm>
            <a:custGeom>
              <a:avLst/>
              <a:gdLst>
                <a:gd name="T0" fmla="*/ 4 w 7825"/>
                <a:gd name="T1" fmla="*/ 1 h 7795"/>
                <a:gd name="T2" fmla="*/ 6701 w 7825"/>
                <a:gd name="T3" fmla="*/ 6787 h 7795"/>
                <a:gd name="T4" fmla="*/ 7790 w 7825"/>
                <a:gd name="T5" fmla="*/ 7794 h 7795"/>
                <a:gd name="T6" fmla="*/ 7795 w 7825"/>
                <a:gd name="T7" fmla="*/ 7792 h 7795"/>
                <a:gd name="T8" fmla="*/ 6791 w 7825"/>
                <a:gd name="T9" fmla="*/ 6697 h 7795"/>
                <a:gd name="T10" fmla="*/ 4 w 7825"/>
                <a:gd name="T11" fmla="*/ 1 h 7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25" h="7795" extrusionOk="0">
                  <a:moveTo>
                    <a:pt x="4" y="1"/>
                  </a:moveTo>
                  <a:cubicBezTo>
                    <a:pt x="0" y="5"/>
                    <a:pt x="4548" y="4643"/>
                    <a:pt x="6701" y="6787"/>
                  </a:cubicBezTo>
                  <a:cubicBezTo>
                    <a:pt x="7455" y="7541"/>
                    <a:pt x="7741" y="7794"/>
                    <a:pt x="7790" y="7794"/>
                  </a:cubicBezTo>
                  <a:cubicBezTo>
                    <a:pt x="7792" y="7794"/>
                    <a:pt x="7794" y="7793"/>
                    <a:pt x="7795" y="7792"/>
                  </a:cubicBezTo>
                  <a:cubicBezTo>
                    <a:pt x="7824" y="7767"/>
                    <a:pt x="7529" y="7435"/>
                    <a:pt x="6791" y="6697"/>
                  </a:cubicBezTo>
                  <a:cubicBezTo>
                    <a:pt x="4638" y="454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814;p16"/>
            <p:cNvSpPr/>
            <p:nvPr/>
          </p:nvSpPr>
          <p:spPr bwMode="auto">
            <a:xfrm>
              <a:off x="2317600" y="4027700"/>
              <a:ext cx="192550" cy="191975"/>
            </a:xfrm>
            <a:custGeom>
              <a:avLst/>
              <a:gdLst>
                <a:gd name="T0" fmla="*/ 0 w 7702"/>
                <a:gd name="T1" fmla="*/ 1 h 7679"/>
                <a:gd name="T2" fmla="*/ 0 w 7702"/>
                <a:gd name="T3" fmla="*/ 1 h 7679"/>
                <a:gd name="T4" fmla="*/ 6586 w 7702"/>
                <a:gd name="T5" fmla="*/ 6681 h 7679"/>
                <a:gd name="T6" fmla="*/ 7667 w 7702"/>
                <a:gd name="T7" fmla="*/ 7679 h 7679"/>
                <a:gd name="T8" fmla="*/ 7672 w 7702"/>
                <a:gd name="T9" fmla="*/ 7677 h 7679"/>
                <a:gd name="T10" fmla="*/ 6680 w 7702"/>
                <a:gd name="T11" fmla="*/ 6590 h 7679"/>
                <a:gd name="T12" fmla="*/ 0 w 7702"/>
                <a:gd name="T13" fmla="*/ 1 h 7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02" h="767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470" y="4561"/>
                    <a:pt x="6586" y="6681"/>
                  </a:cubicBezTo>
                  <a:cubicBezTo>
                    <a:pt x="7340" y="7435"/>
                    <a:pt x="7621" y="7679"/>
                    <a:pt x="7667" y="7679"/>
                  </a:cubicBezTo>
                  <a:cubicBezTo>
                    <a:pt x="7670" y="7679"/>
                    <a:pt x="7671" y="7678"/>
                    <a:pt x="7672" y="7677"/>
                  </a:cubicBezTo>
                  <a:cubicBezTo>
                    <a:pt x="7701" y="7648"/>
                    <a:pt x="7414" y="7320"/>
                    <a:pt x="6680" y="6590"/>
                  </a:cubicBezTo>
                  <a:cubicBezTo>
                    <a:pt x="4556" y="446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815;p16"/>
            <p:cNvSpPr/>
            <p:nvPr/>
          </p:nvSpPr>
          <p:spPr bwMode="auto">
            <a:xfrm>
              <a:off x="2320675" y="4030775"/>
              <a:ext cx="189250" cy="188725"/>
            </a:xfrm>
            <a:custGeom>
              <a:avLst/>
              <a:gdLst>
                <a:gd name="T0" fmla="*/ 0 w 7570"/>
                <a:gd name="T1" fmla="*/ 1 h 7549"/>
                <a:gd name="T2" fmla="*/ 0 w 7570"/>
                <a:gd name="T3" fmla="*/ 1 h 7549"/>
                <a:gd name="T4" fmla="*/ 6475 w 7570"/>
                <a:gd name="T5" fmla="*/ 6570 h 7549"/>
                <a:gd name="T6" fmla="*/ 7539 w 7570"/>
                <a:gd name="T7" fmla="*/ 7548 h 7549"/>
                <a:gd name="T8" fmla="*/ 7545 w 7570"/>
                <a:gd name="T9" fmla="*/ 7546 h 7549"/>
                <a:gd name="T10" fmla="*/ 6565 w 7570"/>
                <a:gd name="T11" fmla="*/ 6476 h 7549"/>
                <a:gd name="T12" fmla="*/ 0 w 7570"/>
                <a:gd name="T13" fmla="*/ 1 h 7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0" h="754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392" y="4483"/>
                    <a:pt x="6475" y="6570"/>
                  </a:cubicBezTo>
                  <a:cubicBezTo>
                    <a:pt x="7212" y="7306"/>
                    <a:pt x="7490" y="7548"/>
                    <a:pt x="7539" y="7548"/>
                  </a:cubicBezTo>
                  <a:cubicBezTo>
                    <a:pt x="7542" y="7548"/>
                    <a:pt x="7544" y="7547"/>
                    <a:pt x="7545" y="7546"/>
                  </a:cubicBezTo>
                  <a:cubicBezTo>
                    <a:pt x="7570" y="7521"/>
                    <a:pt x="7291" y="7197"/>
                    <a:pt x="6565" y="6476"/>
                  </a:cubicBezTo>
                  <a:cubicBezTo>
                    <a:pt x="4483" y="439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816;p16"/>
            <p:cNvSpPr/>
            <p:nvPr/>
          </p:nvSpPr>
          <p:spPr bwMode="auto">
            <a:xfrm>
              <a:off x="2323650" y="4033750"/>
              <a:ext cx="186275" cy="185625"/>
            </a:xfrm>
            <a:custGeom>
              <a:avLst/>
              <a:gdLst>
                <a:gd name="T0" fmla="*/ 4 w 7451"/>
                <a:gd name="T1" fmla="*/ 1 h 7425"/>
                <a:gd name="T2" fmla="*/ 6373 w 7451"/>
                <a:gd name="T3" fmla="*/ 6455 h 7425"/>
                <a:gd name="T4" fmla="*/ 7421 w 7451"/>
                <a:gd name="T5" fmla="*/ 7425 h 7425"/>
                <a:gd name="T6" fmla="*/ 7426 w 7451"/>
                <a:gd name="T7" fmla="*/ 7423 h 7425"/>
                <a:gd name="T8" fmla="*/ 6459 w 7451"/>
                <a:gd name="T9" fmla="*/ 6365 h 7425"/>
                <a:gd name="T10" fmla="*/ 4 w 7451"/>
                <a:gd name="T11" fmla="*/ 1 h 7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51" h="7425" extrusionOk="0">
                  <a:moveTo>
                    <a:pt x="4" y="1"/>
                  </a:moveTo>
                  <a:cubicBezTo>
                    <a:pt x="0" y="5"/>
                    <a:pt x="4322" y="4409"/>
                    <a:pt x="6373" y="6455"/>
                  </a:cubicBezTo>
                  <a:cubicBezTo>
                    <a:pt x="7103" y="7185"/>
                    <a:pt x="7376" y="7425"/>
                    <a:pt x="7421" y="7425"/>
                  </a:cubicBezTo>
                  <a:cubicBezTo>
                    <a:pt x="7423" y="7425"/>
                    <a:pt x="7425" y="7424"/>
                    <a:pt x="7426" y="7423"/>
                  </a:cubicBezTo>
                  <a:cubicBezTo>
                    <a:pt x="7451" y="7398"/>
                    <a:pt x="7172" y="7078"/>
                    <a:pt x="6459" y="6365"/>
                  </a:cubicBezTo>
                  <a:cubicBezTo>
                    <a:pt x="4408" y="4315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817;p16"/>
            <p:cNvSpPr/>
            <p:nvPr/>
          </p:nvSpPr>
          <p:spPr bwMode="auto">
            <a:xfrm>
              <a:off x="2326725" y="4036825"/>
              <a:ext cx="183100" cy="182550"/>
            </a:xfrm>
            <a:custGeom>
              <a:avLst/>
              <a:gdLst>
                <a:gd name="T0" fmla="*/ 0 w 7324"/>
                <a:gd name="T1" fmla="*/ 1 h 7302"/>
                <a:gd name="T2" fmla="*/ 0 w 7324"/>
                <a:gd name="T3" fmla="*/ 1 h 7302"/>
                <a:gd name="T4" fmla="*/ 6254 w 7324"/>
                <a:gd name="T5" fmla="*/ 6348 h 7302"/>
                <a:gd name="T6" fmla="*/ 7294 w 7324"/>
                <a:gd name="T7" fmla="*/ 7302 h 7302"/>
                <a:gd name="T8" fmla="*/ 7299 w 7324"/>
                <a:gd name="T9" fmla="*/ 7300 h 7302"/>
                <a:gd name="T10" fmla="*/ 6344 w 7324"/>
                <a:gd name="T11" fmla="*/ 6254 h 7302"/>
                <a:gd name="T12" fmla="*/ 0 w 7324"/>
                <a:gd name="T13" fmla="*/ 1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4" h="730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244" y="4327"/>
                    <a:pt x="6254" y="6348"/>
                  </a:cubicBezTo>
                  <a:cubicBezTo>
                    <a:pt x="6979" y="7070"/>
                    <a:pt x="7248" y="7302"/>
                    <a:pt x="7294" y="7302"/>
                  </a:cubicBezTo>
                  <a:cubicBezTo>
                    <a:pt x="7296" y="7302"/>
                    <a:pt x="7298" y="7301"/>
                    <a:pt x="7299" y="7300"/>
                  </a:cubicBezTo>
                  <a:cubicBezTo>
                    <a:pt x="7324" y="7275"/>
                    <a:pt x="7053" y="6964"/>
                    <a:pt x="6344" y="6254"/>
                  </a:cubicBezTo>
                  <a:cubicBezTo>
                    <a:pt x="4327" y="4242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818;p16"/>
            <p:cNvSpPr/>
            <p:nvPr/>
          </p:nvSpPr>
          <p:spPr bwMode="auto">
            <a:xfrm>
              <a:off x="2329700" y="4039800"/>
              <a:ext cx="180125" cy="179475"/>
            </a:xfrm>
            <a:custGeom>
              <a:avLst/>
              <a:gdLst>
                <a:gd name="T0" fmla="*/ 4 w 7205"/>
                <a:gd name="T1" fmla="*/ 1 h 7179"/>
                <a:gd name="T2" fmla="*/ 4 w 7205"/>
                <a:gd name="T3" fmla="*/ 1 h 7179"/>
                <a:gd name="T4" fmla="*/ 6151 w 7205"/>
                <a:gd name="T5" fmla="*/ 6234 h 7179"/>
                <a:gd name="T6" fmla="*/ 7175 w 7205"/>
                <a:gd name="T7" fmla="*/ 7179 h 7179"/>
                <a:gd name="T8" fmla="*/ 7180 w 7205"/>
                <a:gd name="T9" fmla="*/ 7177 h 7179"/>
                <a:gd name="T10" fmla="*/ 6237 w 7205"/>
                <a:gd name="T11" fmla="*/ 6147 h 7179"/>
                <a:gd name="T12" fmla="*/ 4 w 7205"/>
                <a:gd name="T13" fmla="*/ 1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5" h="717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166" y="4253"/>
                    <a:pt x="6151" y="6234"/>
                  </a:cubicBezTo>
                  <a:cubicBezTo>
                    <a:pt x="6865" y="6944"/>
                    <a:pt x="7130" y="7179"/>
                    <a:pt x="7175" y="7179"/>
                  </a:cubicBezTo>
                  <a:cubicBezTo>
                    <a:pt x="7177" y="7179"/>
                    <a:pt x="7179" y="7178"/>
                    <a:pt x="7180" y="7177"/>
                  </a:cubicBezTo>
                  <a:cubicBezTo>
                    <a:pt x="7205" y="7152"/>
                    <a:pt x="6934" y="6845"/>
                    <a:pt x="6237" y="6147"/>
                  </a:cubicBezTo>
                  <a:cubicBezTo>
                    <a:pt x="4253" y="4168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819;p16"/>
            <p:cNvSpPr/>
            <p:nvPr/>
          </p:nvSpPr>
          <p:spPr bwMode="auto">
            <a:xfrm>
              <a:off x="2332775" y="4042875"/>
              <a:ext cx="176850" cy="176400"/>
            </a:xfrm>
            <a:custGeom>
              <a:avLst/>
              <a:gdLst>
                <a:gd name="T0" fmla="*/ 0 w 7074"/>
                <a:gd name="T1" fmla="*/ 1 h 7056"/>
                <a:gd name="T2" fmla="*/ 0 w 7074"/>
                <a:gd name="T3" fmla="*/ 1 h 7056"/>
                <a:gd name="T4" fmla="*/ 6032 w 7074"/>
                <a:gd name="T5" fmla="*/ 6127 h 7056"/>
                <a:gd name="T6" fmla="*/ 7040 w 7074"/>
                <a:gd name="T7" fmla="*/ 7056 h 7056"/>
                <a:gd name="T8" fmla="*/ 7045 w 7074"/>
                <a:gd name="T9" fmla="*/ 7054 h 7056"/>
                <a:gd name="T10" fmla="*/ 6118 w 7074"/>
                <a:gd name="T11" fmla="*/ 6037 h 7056"/>
                <a:gd name="T12" fmla="*/ 0 w 7074"/>
                <a:gd name="T13" fmla="*/ 1 h 7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74" h="705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089" y="4171"/>
                    <a:pt x="6032" y="6127"/>
                  </a:cubicBezTo>
                  <a:cubicBezTo>
                    <a:pt x="6733" y="6828"/>
                    <a:pt x="6994" y="7056"/>
                    <a:pt x="7040" y="7056"/>
                  </a:cubicBezTo>
                  <a:cubicBezTo>
                    <a:pt x="7042" y="7056"/>
                    <a:pt x="7044" y="7055"/>
                    <a:pt x="7045" y="7054"/>
                  </a:cubicBezTo>
                  <a:cubicBezTo>
                    <a:pt x="7074" y="7033"/>
                    <a:pt x="6807" y="6726"/>
                    <a:pt x="6118" y="6037"/>
                  </a:cubicBezTo>
                  <a:cubicBezTo>
                    <a:pt x="4171" y="409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820;p16"/>
            <p:cNvSpPr/>
            <p:nvPr/>
          </p:nvSpPr>
          <p:spPr bwMode="auto">
            <a:xfrm>
              <a:off x="2335850" y="4045950"/>
              <a:ext cx="173875" cy="173225"/>
            </a:xfrm>
            <a:custGeom>
              <a:avLst/>
              <a:gdLst>
                <a:gd name="T0" fmla="*/ 0 w 6955"/>
                <a:gd name="T1" fmla="*/ 1 h 6929"/>
                <a:gd name="T2" fmla="*/ 0 w 6955"/>
                <a:gd name="T3" fmla="*/ 1 h 6929"/>
                <a:gd name="T4" fmla="*/ 5930 w 6955"/>
                <a:gd name="T5" fmla="*/ 6008 h 6929"/>
                <a:gd name="T6" fmla="*/ 6924 w 6955"/>
                <a:gd name="T7" fmla="*/ 6929 h 6929"/>
                <a:gd name="T8" fmla="*/ 6930 w 6955"/>
                <a:gd name="T9" fmla="*/ 6927 h 6929"/>
                <a:gd name="T10" fmla="*/ 6012 w 6955"/>
                <a:gd name="T11" fmla="*/ 5926 h 6929"/>
                <a:gd name="T12" fmla="*/ 0 w 6955"/>
                <a:gd name="T13" fmla="*/ 1 h 6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55" h="692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011" y="4097"/>
                    <a:pt x="5930" y="6008"/>
                  </a:cubicBezTo>
                  <a:cubicBezTo>
                    <a:pt x="6618" y="6705"/>
                    <a:pt x="6875" y="6929"/>
                    <a:pt x="6924" y="6929"/>
                  </a:cubicBezTo>
                  <a:cubicBezTo>
                    <a:pt x="6927" y="6929"/>
                    <a:pt x="6929" y="6928"/>
                    <a:pt x="6930" y="6927"/>
                  </a:cubicBezTo>
                  <a:cubicBezTo>
                    <a:pt x="6955" y="6902"/>
                    <a:pt x="6692" y="6607"/>
                    <a:pt x="6012" y="5926"/>
                  </a:cubicBezTo>
                  <a:cubicBezTo>
                    <a:pt x="4094" y="40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821;p16"/>
            <p:cNvSpPr/>
            <p:nvPr/>
          </p:nvSpPr>
          <p:spPr bwMode="auto">
            <a:xfrm>
              <a:off x="2338725" y="4048925"/>
              <a:ext cx="170900" cy="170225"/>
            </a:xfrm>
            <a:custGeom>
              <a:avLst/>
              <a:gdLst>
                <a:gd name="T0" fmla="*/ 8 w 6836"/>
                <a:gd name="T1" fmla="*/ 1 h 6809"/>
                <a:gd name="T2" fmla="*/ 8 w 6836"/>
                <a:gd name="T3" fmla="*/ 1 h 6809"/>
                <a:gd name="T4" fmla="*/ 5823 w 6836"/>
                <a:gd name="T5" fmla="*/ 5897 h 6809"/>
                <a:gd name="T6" fmla="*/ 6811 w 6836"/>
                <a:gd name="T7" fmla="*/ 6809 h 6809"/>
                <a:gd name="T8" fmla="*/ 6815 w 6836"/>
                <a:gd name="T9" fmla="*/ 6808 h 6809"/>
                <a:gd name="T10" fmla="*/ 5905 w 6836"/>
                <a:gd name="T11" fmla="*/ 5815 h 6809"/>
                <a:gd name="T12" fmla="*/ 8 w 6836"/>
                <a:gd name="T13" fmla="*/ 1 h 6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6" h="680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3945" y="4023"/>
                    <a:pt x="5823" y="5897"/>
                  </a:cubicBezTo>
                  <a:cubicBezTo>
                    <a:pt x="6517" y="6591"/>
                    <a:pt x="6772" y="6809"/>
                    <a:pt x="6811" y="6809"/>
                  </a:cubicBezTo>
                  <a:cubicBezTo>
                    <a:pt x="6813" y="6809"/>
                    <a:pt x="6814" y="6809"/>
                    <a:pt x="6815" y="6808"/>
                  </a:cubicBezTo>
                  <a:cubicBezTo>
                    <a:pt x="6836" y="6779"/>
                    <a:pt x="6577" y="6488"/>
                    <a:pt x="5905" y="5815"/>
                  </a:cubicBezTo>
                  <a:cubicBezTo>
                    <a:pt x="4029" y="3939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822;p16"/>
            <p:cNvSpPr/>
            <p:nvPr/>
          </p:nvSpPr>
          <p:spPr bwMode="auto">
            <a:xfrm>
              <a:off x="2341800" y="4052000"/>
              <a:ext cx="167625" cy="166950"/>
            </a:xfrm>
            <a:custGeom>
              <a:avLst/>
              <a:gdLst>
                <a:gd name="T0" fmla="*/ 0 w 6705"/>
                <a:gd name="T1" fmla="*/ 1 h 6678"/>
                <a:gd name="T2" fmla="*/ 0 w 6705"/>
                <a:gd name="T3" fmla="*/ 1 h 6678"/>
                <a:gd name="T4" fmla="*/ 5708 w 6705"/>
                <a:gd name="T5" fmla="*/ 5787 h 6678"/>
                <a:gd name="T6" fmla="*/ 6676 w 6705"/>
                <a:gd name="T7" fmla="*/ 6678 h 6678"/>
                <a:gd name="T8" fmla="*/ 6680 w 6705"/>
                <a:gd name="T9" fmla="*/ 6676 h 6678"/>
                <a:gd name="T10" fmla="*/ 5790 w 6705"/>
                <a:gd name="T11" fmla="*/ 5705 h 6678"/>
                <a:gd name="T12" fmla="*/ 0 w 6705"/>
                <a:gd name="T13" fmla="*/ 1 h 6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05" h="6678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867" y="3941"/>
                    <a:pt x="5708" y="5787"/>
                  </a:cubicBezTo>
                  <a:cubicBezTo>
                    <a:pt x="6385" y="6467"/>
                    <a:pt x="6636" y="6678"/>
                    <a:pt x="6676" y="6678"/>
                  </a:cubicBezTo>
                  <a:cubicBezTo>
                    <a:pt x="6678" y="6678"/>
                    <a:pt x="6679" y="6677"/>
                    <a:pt x="6680" y="6676"/>
                  </a:cubicBezTo>
                  <a:cubicBezTo>
                    <a:pt x="6704" y="6656"/>
                    <a:pt x="6450" y="6365"/>
                    <a:pt x="5790" y="5705"/>
                  </a:cubicBezTo>
                  <a:cubicBezTo>
                    <a:pt x="3947" y="3865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823;p16"/>
            <p:cNvSpPr/>
            <p:nvPr/>
          </p:nvSpPr>
          <p:spPr bwMode="auto">
            <a:xfrm>
              <a:off x="2344775" y="4054875"/>
              <a:ext cx="164650" cy="163975"/>
            </a:xfrm>
            <a:custGeom>
              <a:avLst/>
              <a:gdLst>
                <a:gd name="T0" fmla="*/ 4 w 6586"/>
                <a:gd name="T1" fmla="*/ 1 h 6559"/>
                <a:gd name="T2" fmla="*/ 4 w 6586"/>
                <a:gd name="T3" fmla="*/ 1 h 6559"/>
                <a:gd name="T4" fmla="*/ 5610 w 6586"/>
                <a:gd name="T5" fmla="*/ 5676 h 6559"/>
                <a:gd name="T6" fmla="*/ 6561 w 6586"/>
                <a:gd name="T7" fmla="*/ 6559 h 6559"/>
                <a:gd name="T8" fmla="*/ 6565 w 6586"/>
                <a:gd name="T9" fmla="*/ 6557 h 6559"/>
                <a:gd name="T10" fmla="*/ 5683 w 6586"/>
                <a:gd name="T11" fmla="*/ 5598 h 6559"/>
                <a:gd name="T12" fmla="*/ 4 w 6586"/>
                <a:gd name="T13" fmla="*/ 1 h 6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86" h="655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3793" y="3871"/>
                    <a:pt x="5610" y="5676"/>
                  </a:cubicBezTo>
                  <a:cubicBezTo>
                    <a:pt x="6279" y="6345"/>
                    <a:pt x="6522" y="6559"/>
                    <a:pt x="6561" y="6559"/>
                  </a:cubicBezTo>
                  <a:cubicBezTo>
                    <a:pt x="6563" y="6559"/>
                    <a:pt x="6564" y="6558"/>
                    <a:pt x="6565" y="6557"/>
                  </a:cubicBezTo>
                  <a:cubicBezTo>
                    <a:pt x="6585" y="6537"/>
                    <a:pt x="6339" y="6254"/>
                    <a:pt x="5683" y="5598"/>
                  </a:cubicBezTo>
                  <a:cubicBezTo>
                    <a:pt x="3872" y="379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824;p16"/>
            <p:cNvSpPr/>
            <p:nvPr/>
          </p:nvSpPr>
          <p:spPr bwMode="auto">
            <a:xfrm>
              <a:off x="2347850" y="4057950"/>
              <a:ext cx="161375" cy="161050"/>
            </a:xfrm>
            <a:custGeom>
              <a:avLst/>
              <a:gdLst>
                <a:gd name="T0" fmla="*/ 0 w 6455"/>
                <a:gd name="T1" fmla="*/ 1 h 6442"/>
                <a:gd name="T2" fmla="*/ 0 w 6455"/>
                <a:gd name="T3" fmla="*/ 1 h 6442"/>
                <a:gd name="T4" fmla="*/ 5487 w 6455"/>
                <a:gd name="T5" fmla="*/ 5573 h 6442"/>
                <a:gd name="T6" fmla="*/ 6428 w 6455"/>
                <a:gd name="T7" fmla="*/ 6441 h 6442"/>
                <a:gd name="T8" fmla="*/ 6434 w 6455"/>
                <a:gd name="T9" fmla="*/ 6438 h 6442"/>
                <a:gd name="T10" fmla="*/ 5569 w 6455"/>
                <a:gd name="T11" fmla="*/ 5491 h 6442"/>
                <a:gd name="T12" fmla="*/ 0 w 6455"/>
                <a:gd name="T13" fmla="*/ 1 h 6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55" h="644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711" y="3789"/>
                    <a:pt x="5487" y="5573"/>
                  </a:cubicBezTo>
                  <a:cubicBezTo>
                    <a:pt x="6142" y="6224"/>
                    <a:pt x="6384" y="6441"/>
                    <a:pt x="6428" y="6441"/>
                  </a:cubicBezTo>
                  <a:cubicBezTo>
                    <a:pt x="6431" y="6441"/>
                    <a:pt x="6433" y="6440"/>
                    <a:pt x="6434" y="6438"/>
                  </a:cubicBezTo>
                  <a:cubicBezTo>
                    <a:pt x="6454" y="6414"/>
                    <a:pt x="6212" y="6139"/>
                    <a:pt x="5569" y="5491"/>
                  </a:cubicBezTo>
                  <a:cubicBezTo>
                    <a:pt x="3790" y="3713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825;p16"/>
            <p:cNvSpPr/>
            <p:nvPr/>
          </p:nvSpPr>
          <p:spPr bwMode="auto">
            <a:xfrm>
              <a:off x="2350800" y="4061025"/>
              <a:ext cx="158425" cy="157825"/>
            </a:xfrm>
            <a:custGeom>
              <a:avLst/>
              <a:gdLst>
                <a:gd name="T0" fmla="*/ 5 w 6337"/>
                <a:gd name="T1" fmla="*/ 1 h 6313"/>
                <a:gd name="T2" fmla="*/ 5 w 6337"/>
                <a:gd name="T3" fmla="*/ 1 h 6313"/>
                <a:gd name="T4" fmla="*/ 5381 w 6337"/>
                <a:gd name="T5" fmla="*/ 5454 h 6313"/>
                <a:gd name="T6" fmla="*/ 6311 w 6337"/>
                <a:gd name="T7" fmla="*/ 6313 h 6313"/>
                <a:gd name="T8" fmla="*/ 6316 w 6337"/>
                <a:gd name="T9" fmla="*/ 6311 h 6313"/>
                <a:gd name="T10" fmla="*/ 5459 w 6337"/>
                <a:gd name="T11" fmla="*/ 5380 h 6313"/>
                <a:gd name="T12" fmla="*/ 5 w 6337"/>
                <a:gd name="T13" fmla="*/ 1 h 6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7" h="631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3638" y="3712"/>
                    <a:pt x="5381" y="5454"/>
                  </a:cubicBezTo>
                  <a:cubicBezTo>
                    <a:pt x="6033" y="6110"/>
                    <a:pt x="6272" y="6313"/>
                    <a:pt x="6311" y="6313"/>
                  </a:cubicBezTo>
                  <a:cubicBezTo>
                    <a:pt x="6313" y="6313"/>
                    <a:pt x="6315" y="6312"/>
                    <a:pt x="6316" y="6311"/>
                  </a:cubicBezTo>
                  <a:cubicBezTo>
                    <a:pt x="6336" y="6291"/>
                    <a:pt x="6098" y="6020"/>
                    <a:pt x="5459" y="5380"/>
                  </a:cubicBezTo>
                  <a:cubicBezTo>
                    <a:pt x="3717" y="363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826;p16"/>
            <p:cNvSpPr/>
            <p:nvPr/>
          </p:nvSpPr>
          <p:spPr bwMode="auto">
            <a:xfrm>
              <a:off x="2353875" y="4064000"/>
              <a:ext cx="155350" cy="154750"/>
            </a:xfrm>
            <a:custGeom>
              <a:avLst/>
              <a:gdLst>
                <a:gd name="T0" fmla="*/ 5 w 6214"/>
                <a:gd name="T1" fmla="*/ 1 h 6190"/>
                <a:gd name="T2" fmla="*/ 5 w 6214"/>
                <a:gd name="T3" fmla="*/ 1 h 6190"/>
                <a:gd name="T4" fmla="*/ 5274 w 6214"/>
                <a:gd name="T5" fmla="*/ 5348 h 6190"/>
                <a:gd name="T6" fmla="*/ 6188 w 6214"/>
                <a:gd name="T7" fmla="*/ 6190 h 6190"/>
                <a:gd name="T8" fmla="*/ 6193 w 6214"/>
                <a:gd name="T9" fmla="*/ 6188 h 6190"/>
                <a:gd name="T10" fmla="*/ 5352 w 6214"/>
                <a:gd name="T11" fmla="*/ 5270 h 6190"/>
                <a:gd name="T12" fmla="*/ 5 w 6214"/>
                <a:gd name="T13" fmla="*/ 1 h 6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14" h="61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564" y="3642"/>
                    <a:pt x="5274" y="5348"/>
                  </a:cubicBezTo>
                  <a:cubicBezTo>
                    <a:pt x="5915" y="5988"/>
                    <a:pt x="6150" y="6190"/>
                    <a:pt x="6188" y="6190"/>
                  </a:cubicBezTo>
                  <a:cubicBezTo>
                    <a:pt x="6190" y="6190"/>
                    <a:pt x="6192" y="6189"/>
                    <a:pt x="6193" y="6188"/>
                  </a:cubicBezTo>
                  <a:cubicBezTo>
                    <a:pt x="6213" y="6168"/>
                    <a:pt x="5984" y="5901"/>
                    <a:pt x="5352" y="5270"/>
                  </a:cubicBezTo>
                  <a:cubicBezTo>
                    <a:pt x="3647" y="35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827;p16"/>
            <p:cNvSpPr/>
            <p:nvPr/>
          </p:nvSpPr>
          <p:spPr bwMode="auto">
            <a:xfrm>
              <a:off x="2356950" y="4067075"/>
              <a:ext cx="152075" cy="151700"/>
            </a:xfrm>
            <a:custGeom>
              <a:avLst/>
              <a:gdLst>
                <a:gd name="T0" fmla="*/ 1 w 6083"/>
                <a:gd name="T1" fmla="*/ 1 h 6068"/>
                <a:gd name="T2" fmla="*/ 1 w 6083"/>
                <a:gd name="T3" fmla="*/ 1 h 6068"/>
                <a:gd name="T4" fmla="*/ 5155 w 6083"/>
                <a:gd name="T5" fmla="*/ 5233 h 6068"/>
                <a:gd name="T6" fmla="*/ 6060 w 6083"/>
                <a:gd name="T7" fmla="*/ 6067 h 6068"/>
                <a:gd name="T8" fmla="*/ 6066 w 6083"/>
                <a:gd name="T9" fmla="*/ 6065 h 6068"/>
                <a:gd name="T10" fmla="*/ 5233 w 6083"/>
                <a:gd name="T11" fmla="*/ 5159 h 6068"/>
                <a:gd name="T12" fmla="*/ 1 w 6083"/>
                <a:gd name="T13" fmla="*/ 1 h 6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3" h="606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486" y="3560"/>
                    <a:pt x="5155" y="5233"/>
                  </a:cubicBezTo>
                  <a:cubicBezTo>
                    <a:pt x="5786" y="5864"/>
                    <a:pt x="6019" y="6067"/>
                    <a:pt x="6060" y="6067"/>
                  </a:cubicBezTo>
                  <a:cubicBezTo>
                    <a:pt x="6063" y="6067"/>
                    <a:pt x="6065" y="6067"/>
                    <a:pt x="6066" y="6065"/>
                  </a:cubicBezTo>
                  <a:cubicBezTo>
                    <a:pt x="6082" y="6036"/>
                    <a:pt x="5852" y="5778"/>
                    <a:pt x="5233" y="5159"/>
                  </a:cubicBezTo>
                  <a:cubicBezTo>
                    <a:pt x="3565" y="348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828;p16"/>
            <p:cNvSpPr/>
            <p:nvPr/>
          </p:nvSpPr>
          <p:spPr bwMode="auto">
            <a:xfrm>
              <a:off x="2359925" y="4070050"/>
              <a:ext cx="149200" cy="148600"/>
            </a:xfrm>
            <a:custGeom>
              <a:avLst/>
              <a:gdLst>
                <a:gd name="T0" fmla="*/ 5 w 5968"/>
                <a:gd name="T1" fmla="*/ 0 h 5944"/>
                <a:gd name="T2" fmla="*/ 5 w 5968"/>
                <a:gd name="T3" fmla="*/ 0 h 5944"/>
                <a:gd name="T4" fmla="*/ 5053 w 5968"/>
                <a:gd name="T5" fmla="*/ 5126 h 5944"/>
                <a:gd name="T6" fmla="*/ 5942 w 5968"/>
                <a:gd name="T7" fmla="*/ 5944 h 5944"/>
                <a:gd name="T8" fmla="*/ 5947 w 5968"/>
                <a:gd name="T9" fmla="*/ 5942 h 5944"/>
                <a:gd name="T10" fmla="*/ 5131 w 5968"/>
                <a:gd name="T11" fmla="*/ 5048 h 5944"/>
                <a:gd name="T12" fmla="*/ 5 w 5968"/>
                <a:gd name="T13" fmla="*/ 0 h 5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8" h="59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413" y="3486"/>
                    <a:pt x="5053" y="5126"/>
                  </a:cubicBezTo>
                  <a:cubicBezTo>
                    <a:pt x="5676" y="5750"/>
                    <a:pt x="5904" y="5944"/>
                    <a:pt x="5942" y="5944"/>
                  </a:cubicBezTo>
                  <a:cubicBezTo>
                    <a:pt x="5944" y="5944"/>
                    <a:pt x="5946" y="5943"/>
                    <a:pt x="5947" y="5942"/>
                  </a:cubicBezTo>
                  <a:cubicBezTo>
                    <a:pt x="5967" y="5922"/>
                    <a:pt x="5746" y="5663"/>
                    <a:pt x="5131" y="5048"/>
                  </a:cubicBezTo>
                  <a:cubicBezTo>
                    <a:pt x="3491" y="340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829;p16"/>
            <p:cNvSpPr/>
            <p:nvPr/>
          </p:nvSpPr>
          <p:spPr bwMode="auto">
            <a:xfrm>
              <a:off x="2363000" y="4073125"/>
              <a:ext cx="145900" cy="145525"/>
            </a:xfrm>
            <a:custGeom>
              <a:avLst/>
              <a:gdLst>
                <a:gd name="T0" fmla="*/ 1 w 5836"/>
                <a:gd name="T1" fmla="*/ 0 h 5821"/>
                <a:gd name="T2" fmla="*/ 1 w 5836"/>
                <a:gd name="T3" fmla="*/ 0 h 5821"/>
                <a:gd name="T4" fmla="*/ 4942 w 5836"/>
                <a:gd name="T5" fmla="*/ 5011 h 5821"/>
                <a:gd name="T6" fmla="*/ 5811 w 5836"/>
                <a:gd name="T7" fmla="*/ 5821 h 5821"/>
                <a:gd name="T8" fmla="*/ 5815 w 5836"/>
                <a:gd name="T9" fmla="*/ 5819 h 5821"/>
                <a:gd name="T10" fmla="*/ 5012 w 5836"/>
                <a:gd name="T11" fmla="*/ 4942 h 5821"/>
                <a:gd name="T12" fmla="*/ 1 w 5836"/>
                <a:gd name="T13" fmla="*/ 0 h 5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6" h="582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335" y="3408"/>
                    <a:pt x="4942" y="5011"/>
                  </a:cubicBezTo>
                  <a:cubicBezTo>
                    <a:pt x="5554" y="5627"/>
                    <a:pt x="5773" y="5821"/>
                    <a:pt x="5811" y="5821"/>
                  </a:cubicBezTo>
                  <a:cubicBezTo>
                    <a:pt x="5813" y="5821"/>
                    <a:pt x="5814" y="5820"/>
                    <a:pt x="5815" y="5819"/>
                  </a:cubicBezTo>
                  <a:cubicBezTo>
                    <a:pt x="5836" y="5799"/>
                    <a:pt x="5619" y="5544"/>
                    <a:pt x="5012" y="4942"/>
                  </a:cubicBezTo>
                  <a:cubicBezTo>
                    <a:pt x="3409" y="333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830;p16"/>
            <p:cNvSpPr/>
            <p:nvPr/>
          </p:nvSpPr>
          <p:spPr bwMode="auto">
            <a:xfrm>
              <a:off x="2365875" y="4076200"/>
              <a:ext cx="142925" cy="142225"/>
            </a:xfrm>
            <a:custGeom>
              <a:avLst/>
              <a:gdLst>
                <a:gd name="T0" fmla="*/ 9 w 5717"/>
                <a:gd name="T1" fmla="*/ 0 h 5689"/>
                <a:gd name="T2" fmla="*/ 9 w 5717"/>
                <a:gd name="T3" fmla="*/ 0 h 5689"/>
                <a:gd name="T4" fmla="*/ 4835 w 5717"/>
                <a:gd name="T5" fmla="*/ 4901 h 5689"/>
                <a:gd name="T6" fmla="*/ 5693 w 5717"/>
                <a:gd name="T7" fmla="*/ 5689 h 5689"/>
                <a:gd name="T8" fmla="*/ 5696 w 5717"/>
                <a:gd name="T9" fmla="*/ 5688 h 5689"/>
                <a:gd name="T10" fmla="*/ 4905 w 5717"/>
                <a:gd name="T11" fmla="*/ 4827 h 5689"/>
                <a:gd name="T12" fmla="*/ 9 w 5717"/>
                <a:gd name="T13" fmla="*/ 0 h 5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17" h="568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3269" y="3326"/>
                    <a:pt x="4835" y="4901"/>
                  </a:cubicBezTo>
                  <a:cubicBezTo>
                    <a:pt x="5444" y="5509"/>
                    <a:pt x="5657" y="5689"/>
                    <a:pt x="5693" y="5689"/>
                  </a:cubicBezTo>
                  <a:cubicBezTo>
                    <a:pt x="5694" y="5689"/>
                    <a:pt x="5696" y="5689"/>
                    <a:pt x="5696" y="5688"/>
                  </a:cubicBezTo>
                  <a:cubicBezTo>
                    <a:pt x="5717" y="5676"/>
                    <a:pt x="5500" y="5421"/>
                    <a:pt x="4905" y="4827"/>
                  </a:cubicBezTo>
                  <a:cubicBezTo>
                    <a:pt x="3340" y="326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831;p16"/>
            <p:cNvSpPr/>
            <p:nvPr/>
          </p:nvSpPr>
          <p:spPr bwMode="auto">
            <a:xfrm>
              <a:off x="2368950" y="4079175"/>
              <a:ext cx="139950" cy="139275"/>
            </a:xfrm>
            <a:custGeom>
              <a:avLst/>
              <a:gdLst>
                <a:gd name="T0" fmla="*/ 9 w 5598"/>
                <a:gd name="T1" fmla="*/ 0 h 5571"/>
                <a:gd name="T2" fmla="*/ 9 w 5598"/>
                <a:gd name="T3" fmla="*/ 0 h 5571"/>
                <a:gd name="T4" fmla="*/ 4729 w 5598"/>
                <a:gd name="T5" fmla="*/ 4790 h 5571"/>
                <a:gd name="T6" fmla="*/ 5573 w 5598"/>
                <a:gd name="T7" fmla="*/ 5570 h 5571"/>
                <a:gd name="T8" fmla="*/ 5577 w 5598"/>
                <a:gd name="T9" fmla="*/ 5569 h 5571"/>
                <a:gd name="T10" fmla="*/ 4798 w 5598"/>
                <a:gd name="T11" fmla="*/ 4720 h 5571"/>
                <a:gd name="T12" fmla="*/ 9 w 5598"/>
                <a:gd name="T13" fmla="*/ 0 h 5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8" h="557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3187" y="3252"/>
                    <a:pt x="4729" y="4790"/>
                  </a:cubicBezTo>
                  <a:cubicBezTo>
                    <a:pt x="5328" y="5385"/>
                    <a:pt x="5536" y="5570"/>
                    <a:pt x="5573" y="5570"/>
                  </a:cubicBezTo>
                  <a:cubicBezTo>
                    <a:pt x="5575" y="5570"/>
                    <a:pt x="5576" y="5570"/>
                    <a:pt x="5577" y="5569"/>
                  </a:cubicBezTo>
                  <a:cubicBezTo>
                    <a:pt x="5598" y="5548"/>
                    <a:pt x="5389" y="5311"/>
                    <a:pt x="4798" y="4720"/>
                  </a:cubicBezTo>
                  <a:cubicBezTo>
                    <a:pt x="3263" y="318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832;p16"/>
            <p:cNvSpPr/>
            <p:nvPr/>
          </p:nvSpPr>
          <p:spPr bwMode="auto">
            <a:xfrm>
              <a:off x="2372025" y="4082250"/>
              <a:ext cx="136675" cy="136100"/>
            </a:xfrm>
            <a:custGeom>
              <a:avLst/>
              <a:gdLst>
                <a:gd name="T0" fmla="*/ 1 w 5467"/>
                <a:gd name="T1" fmla="*/ 0 h 5444"/>
                <a:gd name="T2" fmla="*/ 1 w 5467"/>
                <a:gd name="T3" fmla="*/ 0 h 5444"/>
                <a:gd name="T4" fmla="*/ 4610 w 5467"/>
                <a:gd name="T5" fmla="*/ 4679 h 5444"/>
                <a:gd name="T6" fmla="*/ 5442 w 5467"/>
                <a:gd name="T7" fmla="*/ 5443 h 5444"/>
                <a:gd name="T8" fmla="*/ 5446 w 5467"/>
                <a:gd name="T9" fmla="*/ 5442 h 5444"/>
                <a:gd name="T10" fmla="*/ 4684 w 5467"/>
                <a:gd name="T11" fmla="*/ 4605 h 5444"/>
                <a:gd name="T12" fmla="*/ 1 w 5467"/>
                <a:gd name="T13" fmla="*/ 0 h 5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7" h="544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109" y="3170"/>
                    <a:pt x="4610" y="4679"/>
                  </a:cubicBezTo>
                  <a:cubicBezTo>
                    <a:pt x="5193" y="5262"/>
                    <a:pt x="5404" y="5443"/>
                    <a:pt x="5442" y="5443"/>
                  </a:cubicBezTo>
                  <a:cubicBezTo>
                    <a:pt x="5444" y="5443"/>
                    <a:pt x="5445" y="5443"/>
                    <a:pt x="5446" y="5442"/>
                  </a:cubicBezTo>
                  <a:cubicBezTo>
                    <a:pt x="5467" y="5421"/>
                    <a:pt x="5262" y="5188"/>
                    <a:pt x="4684" y="4605"/>
                  </a:cubicBezTo>
                  <a:cubicBezTo>
                    <a:pt x="3181" y="310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833;p16"/>
            <p:cNvSpPr/>
            <p:nvPr/>
          </p:nvSpPr>
          <p:spPr bwMode="auto">
            <a:xfrm>
              <a:off x="2375000" y="4085125"/>
              <a:ext cx="133700" cy="133100"/>
            </a:xfrm>
            <a:custGeom>
              <a:avLst/>
              <a:gdLst>
                <a:gd name="T0" fmla="*/ 5 w 5348"/>
                <a:gd name="T1" fmla="*/ 0 h 5324"/>
                <a:gd name="T2" fmla="*/ 5 w 5348"/>
                <a:gd name="T3" fmla="*/ 0 h 5324"/>
                <a:gd name="T4" fmla="*/ 4507 w 5348"/>
                <a:gd name="T5" fmla="*/ 4568 h 5324"/>
                <a:gd name="T6" fmla="*/ 5323 w 5348"/>
                <a:gd name="T7" fmla="*/ 5324 h 5324"/>
                <a:gd name="T8" fmla="*/ 5327 w 5348"/>
                <a:gd name="T9" fmla="*/ 5323 h 5324"/>
                <a:gd name="T10" fmla="*/ 4573 w 5348"/>
                <a:gd name="T11" fmla="*/ 4503 h 5324"/>
                <a:gd name="T12" fmla="*/ 5 w 5348"/>
                <a:gd name="T13" fmla="*/ 0 h 5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8" h="53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035" y="3104"/>
                    <a:pt x="4507" y="4568"/>
                  </a:cubicBezTo>
                  <a:cubicBezTo>
                    <a:pt x="5083" y="5152"/>
                    <a:pt x="5288" y="5324"/>
                    <a:pt x="5323" y="5324"/>
                  </a:cubicBezTo>
                  <a:cubicBezTo>
                    <a:pt x="5325" y="5324"/>
                    <a:pt x="5326" y="5323"/>
                    <a:pt x="5327" y="5323"/>
                  </a:cubicBezTo>
                  <a:cubicBezTo>
                    <a:pt x="5348" y="5306"/>
                    <a:pt x="5143" y="5073"/>
                    <a:pt x="4573" y="4503"/>
                  </a:cubicBezTo>
                  <a:cubicBezTo>
                    <a:pt x="3110" y="3031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834;p16"/>
            <p:cNvSpPr/>
            <p:nvPr/>
          </p:nvSpPr>
          <p:spPr bwMode="auto">
            <a:xfrm>
              <a:off x="2378075" y="4088200"/>
              <a:ext cx="130525" cy="130150"/>
            </a:xfrm>
            <a:custGeom>
              <a:avLst/>
              <a:gdLst>
                <a:gd name="T0" fmla="*/ 1 w 5221"/>
                <a:gd name="T1" fmla="*/ 0 h 5206"/>
                <a:gd name="T2" fmla="*/ 1 w 5221"/>
                <a:gd name="T3" fmla="*/ 0 h 5206"/>
                <a:gd name="T4" fmla="*/ 4392 w 5221"/>
                <a:gd name="T5" fmla="*/ 4462 h 5206"/>
                <a:gd name="T6" fmla="*/ 5200 w 5221"/>
                <a:gd name="T7" fmla="*/ 5205 h 5206"/>
                <a:gd name="T8" fmla="*/ 5204 w 5221"/>
                <a:gd name="T9" fmla="*/ 5204 h 5206"/>
                <a:gd name="T10" fmla="*/ 4462 w 5221"/>
                <a:gd name="T11" fmla="*/ 4392 h 5206"/>
                <a:gd name="T12" fmla="*/ 1 w 5221"/>
                <a:gd name="T13" fmla="*/ 0 h 5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1" h="520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2957" y="3026"/>
                    <a:pt x="4392" y="4462"/>
                  </a:cubicBezTo>
                  <a:cubicBezTo>
                    <a:pt x="4963" y="5028"/>
                    <a:pt x="5162" y="5205"/>
                    <a:pt x="5200" y="5205"/>
                  </a:cubicBezTo>
                  <a:cubicBezTo>
                    <a:pt x="5202" y="5205"/>
                    <a:pt x="5203" y="5205"/>
                    <a:pt x="5204" y="5204"/>
                  </a:cubicBezTo>
                  <a:cubicBezTo>
                    <a:pt x="5221" y="5183"/>
                    <a:pt x="5024" y="4958"/>
                    <a:pt x="4462" y="4392"/>
                  </a:cubicBezTo>
                  <a:cubicBezTo>
                    <a:pt x="3028" y="295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835;p16"/>
            <p:cNvSpPr/>
            <p:nvPr/>
          </p:nvSpPr>
          <p:spPr bwMode="auto">
            <a:xfrm>
              <a:off x="2381050" y="4091275"/>
              <a:ext cx="127550" cy="126975"/>
            </a:xfrm>
            <a:custGeom>
              <a:avLst/>
              <a:gdLst>
                <a:gd name="T0" fmla="*/ 5 w 5102"/>
                <a:gd name="T1" fmla="*/ 0 h 5079"/>
                <a:gd name="T2" fmla="*/ 5 w 5102"/>
                <a:gd name="T3" fmla="*/ 0 h 5079"/>
                <a:gd name="T4" fmla="*/ 4286 w 5102"/>
                <a:gd name="T5" fmla="*/ 4347 h 5079"/>
                <a:gd name="T6" fmla="*/ 5076 w 5102"/>
                <a:gd name="T7" fmla="*/ 5078 h 5079"/>
                <a:gd name="T8" fmla="*/ 5081 w 5102"/>
                <a:gd name="T9" fmla="*/ 5077 h 5079"/>
                <a:gd name="T10" fmla="*/ 4351 w 5102"/>
                <a:gd name="T11" fmla="*/ 4281 h 5079"/>
                <a:gd name="T12" fmla="*/ 5 w 5102"/>
                <a:gd name="T13" fmla="*/ 0 h 5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2" h="507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2887" y="2944"/>
                    <a:pt x="4286" y="4347"/>
                  </a:cubicBezTo>
                  <a:cubicBezTo>
                    <a:pt x="4844" y="4905"/>
                    <a:pt x="5039" y="5078"/>
                    <a:pt x="5076" y="5078"/>
                  </a:cubicBezTo>
                  <a:cubicBezTo>
                    <a:pt x="5078" y="5078"/>
                    <a:pt x="5080" y="5078"/>
                    <a:pt x="5081" y="5077"/>
                  </a:cubicBezTo>
                  <a:cubicBezTo>
                    <a:pt x="5102" y="5056"/>
                    <a:pt x="4905" y="4835"/>
                    <a:pt x="4351" y="4281"/>
                  </a:cubicBezTo>
                  <a:cubicBezTo>
                    <a:pt x="2954" y="288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836;p16"/>
            <p:cNvSpPr/>
            <p:nvPr/>
          </p:nvSpPr>
          <p:spPr bwMode="auto">
            <a:xfrm>
              <a:off x="2384125" y="4094250"/>
              <a:ext cx="124275" cy="123875"/>
            </a:xfrm>
            <a:custGeom>
              <a:avLst/>
              <a:gdLst>
                <a:gd name="T0" fmla="*/ 5 w 4971"/>
                <a:gd name="T1" fmla="*/ 0 h 4955"/>
                <a:gd name="T2" fmla="*/ 5 w 4971"/>
                <a:gd name="T3" fmla="*/ 0 h 4955"/>
                <a:gd name="T4" fmla="*/ 4175 w 4971"/>
                <a:gd name="T5" fmla="*/ 4236 h 4955"/>
                <a:gd name="T6" fmla="*/ 4956 w 4971"/>
                <a:gd name="T7" fmla="*/ 4954 h 4955"/>
                <a:gd name="T8" fmla="*/ 4958 w 4971"/>
                <a:gd name="T9" fmla="*/ 4954 h 4955"/>
                <a:gd name="T10" fmla="*/ 4241 w 4971"/>
                <a:gd name="T11" fmla="*/ 4174 h 4955"/>
                <a:gd name="T12" fmla="*/ 5 w 4971"/>
                <a:gd name="T13" fmla="*/ 0 h 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1" h="49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810" y="2871"/>
                    <a:pt x="4175" y="4236"/>
                  </a:cubicBezTo>
                  <a:cubicBezTo>
                    <a:pt x="4736" y="4793"/>
                    <a:pt x="4928" y="4954"/>
                    <a:pt x="4956" y="4954"/>
                  </a:cubicBezTo>
                  <a:cubicBezTo>
                    <a:pt x="4957" y="4954"/>
                    <a:pt x="4958" y="4954"/>
                    <a:pt x="4958" y="4954"/>
                  </a:cubicBezTo>
                  <a:cubicBezTo>
                    <a:pt x="4970" y="4937"/>
                    <a:pt x="4782" y="4716"/>
                    <a:pt x="4241" y="4174"/>
                  </a:cubicBezTo>
                  <a:cubicBezTo>
                    <a:pt x="2876" y="28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837;p16"/>
            <p:cNvSpPr/>
            <p:nvPr/>
          </p:nvSpPr>
          <p:spPr bwMode="auto">
            <a:xfrm>
              <a:off x="2387100" y="4097325"/>
              <a:ext cx="121300" cy="120800"/>
            </a:xfrm>
            <a:custGeom>
              <a:avLst/>
              <a:gdLst>
                <a:gd name="T0" fmla="*/ 5 w 4852"/>
                <a:gd name="T1" fmla="*/ 0 h 4832"/>
                <a:gd name="T2" fmla="*/ 5 w 4852"/>
                <a:gd name="T3" fmla="*/ 0 h 4832"/>
                <a:gd name="T4" fmla="*/ 4064 w 4852"/>
                <a:gd name="T5" fmla="*/ 4125 h 4832"/>
                <a:gd name="T6" fmla="*/ 4829 w 4852"/>
                <a:gd name="T7" fmla="*/ 4831 h 4832"/>
                <a:gd name="T8" fmla="*/ 4831 w 4852"/>
                <a:gd name="T9" fmla="*/ 4831 h 4832"/>
                <a:gd name="T10" fmla="*/ 4130 w 4852"/>
                <a:gd name="T11" fmla="*/ 4060 h 4832"/>
                <a:gd name="T12" fmla="*/ 5 w 4852"/>
                <a:gd name="T13" fmla="*/ 0 h 4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2" h="483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36" y="2789"/>
                    <a:pt x="4064" y="4125"/>
                  </a:cubicBezTo>
                  <a:cubicBezTo>
                    <a:pt x="4617" y="4674"/>
                    <a:pt x="4805" y="4831"/>
                    <a:pt x="4829" y="4831"/>
                  </a:cubicBezTo>
                  <a:cubicBezTo>
                    <a:pt x="4830" y="4831"/>
                    <a:pt x="4831" y="4831"/>
                    <a:pt x="4831" y="4831"/>
                  </a:cubicBezTo>
                  <a:cubicBezTo>
                    <a:pt x="4851" y="4810"/>
                    <a:pt x="4667" y="4597"/>
                    <a:pt x="4130" y="4060"/>
                  </a:cubicBezTo>
                  <a:cubicBezTo>
                    <a:pt x="2798" y="27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838;p16"/>
            <p:cNvSpPr/>
            <p:nvPr/>
          </p:nvSpPr>
          <p:spPr bwMode="auto">
            <a:xfrm>
              <a:off x="2390175" y="4100300"/>
              <a:ext cx="118125" cy="117625"/>
            </a:xfrm>
            <a:custGeom>
              <a:avLst/>
              <a:gdLst>
                <a:gd name="T0" fmla="*/ 5 w 4725"/>
                <a:gd name="T1" fmla="*/ 0 h 4705"/>
                <a:gd name="T2" fmla="*/ 5 w 4725"/>
                <a:gd name="T3" fmla="*/ 0 h 4705"/>
                <a:gd name="T4" fmla="*/ 3958 w 4725"/>
                <a:gd name="T5" fmla="*/ 4010 h 4705"/>
                <a:gd name="T6" fmla="*/ 4705 w 4725"/>
                <a:gd name="T7" fmla="*/ 4705 h 4705"/>
                <a:gd name="T8" fmla="*/ 4708 w 4725"/>
                <a:gd name="T9" fmla="*/ 4703 h 4705"/>
                <a:gd name="T10" fmla="*/ 4019 w 4725"/>
                <a:gd name="T11" fmla="*/ 3953 h 4705"/>
                <a:gd name="T12" fmla="*/ 5 w 4725"/>
                <a:gd name="T13" fmla="*/ 0 h 4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5" h="470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654" y="2715"/>
                    <a:pt x="3958" y="4010"/>
                  </a:cubicBezTo>
                  <a:cubicBezTo>
                    <a:pt x="4492" y="4548"/>
                    <a:pt x="4677" y="4705"/>
                    <a:pt x="4705" y="4705"/>
                  </a:cubicBezTo>
                  <a:cubicBezTo>
                    <a:pt x="4706" y="4705"/>
                    <a:pt x="4707" y="4704"/>
                    <a:pt x="4708" y="4703"/>
                  </a:cubicBezTo>
                  <a:cubicBezTo>
                    <a:pt x="4724" y="4683"/>
                    <a:pt x="4544" y="4478"/>
                    <a:pt x="4019" y="3953"/>
                  </a:cubicBezTo>
                  <a:cubicBezTo>
                    <a:pt x="2720" y="26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839;p16"/>
            <p:cNvSpPr/>
            <p:nvPr/>
          </p:nvSpPr>
          <p:spPr bwMode="auto">
            <a:xfrm>
              <a:off x="2393250" y="4103375"/>
              <a:ext cx="114950" cy="114550"/>
            </a:xfrm>
            <a:custGeom>
              <a:avLst/>
              <a:gdLst>
                <a:gd name="T0" fmla="*/ 1 w 4598"/>
                <a:gd name="T1" fmla="*/ 0 h 4582"/>
                <a:gd name="T2" fmla="*/ 1 w 4598"/>
                <a:gd name="T3" fmla="*/ 0 h 4582"/>
                <a:gd name="T4" fmla="*/ 3843 w 4598"/>
                <a:gd name="T5" fmla="*/ 3904 h 4582"/>
                <a:gd name="T6" fmla="*/ 4577 w 4598"/>
                <a:gd name="T7" fmla="*/ 4582 h 4582"/>
                <a:gd name="T8" fmla="*/ 4581 w 4598"/>
                <a:gd name="T9" fmla="*/ 4580 h 4582"/>
                <a:gd name="T10" fmla="*/ 3904 w 4598"/>
                <a:gd name="T11" fmla="*/ 3842 h 4582"/>
                <a:gd name="T12" fmla="*/ 1 w 4598"/>
                <a:gd name="T13" fmla="*/ 0 h 4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8" h="4582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2576" y="2641"/>
                    <a:pt x="3843" y="3904"/>
                  </a:cubicBezTo>
                  <a:cubicBezTo>
                    <a:pt x="4365" y="4426"/>
                    <a:pt x="4547" y="4582"/>
                    <a:pt x="4577" y="4582"/>
                  </a:cubicBezTo>
                  <a:cubicBezTo>
                    <a:pt x="4579" y="4582"/>
                    <a:pt x="4580" y="4581"/>
                    <a:pt x="4581" y="4580"/>
                  </a:cubicBezTo>
                  <a:cubicBezTo>
                    <a:pt x="4597" y="4568"/>
                    <a:pt x="4421" y="4363"/>
                    <a:pt x="3904" y="3842"/>
                  </a:cubicBezTo>
                  <a:cubicBezTo>
                    <a:pt x="2638" y="258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40;p16"/>
            <p:cNvSpPr/>
            <p:nvPr/>
          </p:nvSpPr>
          <p:spPr bwMode="auto">
            <a:xfrm>
              <a:off x="2396125" y="4106450"/>
              <a:ext cx="112075" cy="111375"/>
            </a:xfrm>
            <a:custGeom>
              <a:avLst/>
              <a:gdLst>
                <a:gd name="T0" fmla="*/ 9 w 4483"/>
                <a:gd name="T1" fmla="*/ 0 h 4455"/>
                <a:gd name="T2" fmla="*/ 9 w 4483"/>
                <a:gd name="T3" fmla="*/ 0 h 4455"/>
                <a:gd name="T4" fmla="*/ 3744 w 4483"/>
                <a:gd name="T5" fmla="*/ 3789 h 4455"/>
                <a:gd name="T6" fmla="*/ 4462 w 4483"/>
                <a:gd name="T7" fmla="*/ 4455 h 4455"/>
                <a:gd name="T8" fmla="*/ 4466 w 4483"/>
                <a:gd name="T9" fmla="*/ 4453 h 4455"/>
                <a:gd name="T10" fmla="*/ 3802 w 4483"/>
                <a:gd name="T11" fmla="*/ 3732 h 4455"/>
                <a:gd name="T12" fmla="*/ 9 w 4483"/>
                <a:gd name="T13" fmla="*/ 0 h 4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83" h="445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2510" y="2559"/>
                    <a:pt x="3744" y="3789"/>
                  </a:cubicBezTo>
                  <a:cubicBezTo>
                    <a:pt x="4254" y="4303"/>
                    <a:pt x="4432" y="4455"/>
                    <a:pt x="4462" y="4455"/>
                  </a:cubicBezTo>
                  <a:cubicBezTo>
                    <a:pt x="4464" y="4455"/>
                    <a:pt x="4465" y="4454"/>
                    <a:pt x="4466" y="4453"/>
                  </a:cubicBezTo>
                  <a:cubicBezTo>
                    <a:pt x="4482" y="4437"/>
                    <a:pt x="4314" y="4244"/>
                    <a:pt x="3802" y="3732"/>
                  </a:cubicBezTo>
                  <a:cubicBezTo>
                    <a:pt x="2572" y="250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41;p16"/>
            <p:cNvSpPr/>
            <p:nvPr/>
          </p:nvSpPr>
          <p:spPr bwMode="auto">
            <a:xfrm>
              <a:off x="2399200" y="4109300"/>
              <a:ext cx="108900" cy="108525"/>
            </a:xfrm>
            <a:custGeom>
              <a:avLst/>
              <a:gdLst>
                <a:gd name="T0" fmla="*/ 9 w 4356"/>
                <a:gd name="T1" fmla="*/ 1 h 4341"/>
                <a:gd name="T2" fmla="*/ 9 w 4356"/>
                <a:gd name="T3" fmla="*/ 1 h 4341"/>
                <a:gd name="T4" fmla="*/ 3625 w 4356"/>
                <a:gd name="T5" fmla="*/ 3687 h 4341"/>
                <a:gd name="T6" fmla="*/ 4335 w 4356"/>
                <a:gd name="T7" fmla="*/ 4341 h 4341"/>
                <a:gd name="T8" fmla="*/ 4339 w 4356"/>
                <a:gd name="T9" fmla="*/ 4339 h 4341"/>
                <a:gd name="T10" fmla="*/ 3687 w 4356"/>
                <a:gd name="T11" fmla="*/ 3626 h 4341"/>
                <a:gd name="T12" fmla="*/ 9 w 4356"/>
                <a:gd name="T13" fmla="*/ 1 h 4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6" h="4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2432" y="2490"/>
                    <a:pt x="3625" y="3687"/>
                  </a:cubicBezTo>
                  <a:cubicBezTo>
                    <a:pt x="4131" y="4189"/>
                    <a:pt x="4305" y="4341"/>
                    <a:pt x="4335" y="4341"/>
                  </a:cubicBezTo>
                  <a:cubicBezTo>
                    <a:pt x="4337" y="4341"/>
                    <a:pt x="4338" y="4340"/>
                    <a:pt x="4339" y="4339"/>
                  </a:cubicBezTo>
                  <a:cubicBezTo>
                    <a:pt x="4355" y="4323"/>
                    <a:pt x="4187" y="4130"/>
                    <a:pt x="3687" y="3626"/>
                  </a:cubicBezTo>
                  <a:cubicBezTo>
                    <a:pt x="2495" y="242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42;p16"/>
            <p:cNvSpPr/>
            <p:nvPr/>
          </p:nvSpPr>
          <p:spPr bwMode="auto">
            <a:xfrm>
              <a:off x="2402175" y="4112500"/>
              <a:ext cx="105925" cy="105225"/>
            </a:xfrm>
            <a:custGeom>
              <a:avLst/>
              <a:gdLst>
                <a:gd name="T0" fmla="*/ 4 w 4237"/>
                <a:gd name="T1" fmla="*/ 0 h 4209"/>
                <a:gd name="T2" fmla="*/ 4 w 4237"/>
                <a:gd name="T3" fmla="*/ 0 h 4209"/>
                <a:gd name="T4" fmla="*/ 3523 w 4237"/>
                <a:gd name="T5" fmla="*/ 3568 h 4209"/>
                <a:gd name="T6" fmla="*/ 4216 w 4237"/>
                <a:gd name="T7" fmla="*/ 4208 h 4209"/>
                <a:gd name="T8" fmla="*/ 4220 w 4237"/>
                <a:gd name="T9" fmla="*/ 4207 h 4209"/>
                <a:gd name="T10" fmla="*/ 3580 w 4237"/>
                <a:gd name="T11" fmla="*/ 3510 h 4209"/>
                <a:gd name="T12" fmla="*/ 4 w 4237"/>
                <a:gd name="T13" fmla="*/ 0 h 4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7" h="420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58" y="2407"/>
                    <a:pt x="3523" y="3568"/>
                  </a:cubicBezTo>
                  <a:cubicBezTo>
                    <a:pt x="4016" y="4061"/>
                    <a:pt x="4186" y="4208"/>
                    <a:pt x="4216" y="4208"/>
                  </a:cubicBezTo>
                  <a:cubicBezTo>
                    <a:pt x="4218" y="4208"/>
                    <a:pt x="4219" y="4208"/>
                    <a:pt x="4220" y="4207"/>
                  </a:cubicBezTo>
                  <a:cubicBezTo>
                    <a:pt x="4236" y="4191"/>
                    <a:pt x="4076" y="4006"/>
                    <a:pt x="3580" y="3510"/>
                  </a:cubicBezTo>
                  <a:cubicBezTo>
                    <a:pt x="2418" y="2352"/>
                    <a:pt x="21" y="0"/>
                    <a:pt x="4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43;p16"/>
            <p:cNvSpPr/>
            <p:nvPr/>
          </p:nvSpPr>
          <p:spPr bwMode="auto">
            <a:xfrm>
              <a:off x="2405250" y="4115350"/>
              <a:ext cx="102625" cy="102250"/>
            </a:xfrm>
            <a:custGeom>
              <a:avLst/>
              <a:gdLst>
                <a:gd name="T0" fmla="*/ 4 w 4105"/>
                <a:gd name="T1" fmla="*/ 1 h 4090"/>
                <a:gd name="T2" fmla="*/ 4 w 4105"/>
                <a:gd name="T3" fmla="*/ 1 h 4090"/>
                <a:gd name="T4" fmla="*/ 3408 w 4105"/>
                <a:gd name="T5" fmla="*/ 3462 h 4090"/>
                <a:gd name="T6" fmla="*/ 4090 w 4105"/>
                <a:gd name="T7" fmla="*/ 4090 h 4090"/>
                <a:gd name="T8" fmla="*/ 4093 w 4105"/>
                <a:gd name="T9" fmla="*/ 4089 h 4090"/>
                <a:gd name="T10" fmla="*/ 3465 w 4105"/>
                <a:gd name="T11" fmla="*/ 3404 h 4090"/>
                <a:gd name="T12" fmla="*/ 4 w 4105"/>
                <a:gd name="T13" fmla="*/ 1 h 4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5" h="409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280" y="2334"/>
                    <a:pt x="3408" y="3462"/>
                  </a:cubicBezTo>
                  <a:cubicBezTo>
                    <a:pt x="3899" y="3952"/>
                    <a:pt x="4062" y="4090"/>
                    <a:pt x="4090" y="4090"/>
                  </a:cubicBezTo>
                  <a:cubicBezTo>
                    <a:pt x="4091" y="4090"/>
                    <a:pt x="4092" y="4090"/>
                    <a:pt x="4093" y="4089"/>
                  </a:cubicBezTo>
                  <a:cubicBezTo>
                    <a:pt x="4105" y="4073"/>
                    <a:pt x="3953" y="3892"/>
                    <a:pt x="3465" y="3404"/>
                  </a:cubicBezTo>
                  <a:cubicBezTo>
                    <a:pt x="2339" y="227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44;p16"/>
            <p:cNvSpPr/>
            <p:nvPr/>
          </p:nvSpPr>
          <p:spPr bwMode="auto">
            <a:xfrm>
              <a:off x="2408325" y="4118425"/>
              <a:ext cx="99450" cy="99300"/>
            </a:xfrm>
            <a:custGeom>
              <a:avLst/>
              <a:gdLst>
                <a:gd name="T0" fmla="*/ 0 w 3978"/>
                <a:gd name="T1" fmla="*/ 1 h 3972"/>
                <a:gd name="T2" fmla="*/ 0 w 3978"/>
                <a:gd name="T3" fmla="*/ 1 h 3972"/>
                <a:gd name="T4" fmla="*/ 3293 w 3978"/>
                <a:gd name="T5" fmla="*/ 3355 h 3972"/>
                <a:gd name="T6" fmla="*/ 3958 w 3978"/>
                <a:gd name="T7" fmla="*/ 3972 h 3972"/>
                <a:gd name="T8" fmla="*/ 3961 w 3978"/>
                <a:gd name="T9" fmla="*/ 3970 h 3972"/>
                <a:gd name="T10" fmla="*/ 3346 w 3978"/>
                <a:gd name="T11" fmla="*/ 3298 h 3972"/>
                <a:gd name="T12" fmla="*/ 0 w 3978"/>
                <a:gd name="T13" fmla="*/ 1 h 3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8" h="397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2206" y="2256"/>
                    <a:pt x="3293" y="3355"/>
                  </a:cubicBezTo>
                  <a:cubicBezTo>
                    <a:pt x="3771" y="3829"/>
                    <a:pt x="3932" y="3972"/>
                    <a:pt x="3958" y="3972"/>
                  </a:cubicBezTo>
                  <a:cubicBezTo>
                    <a:pt x="3960" y="3972"/>
                    <a:pt x="3961" y="3971"/>
                    <a:pt x="3961" y="3970"/>
                  </a:cubicBezTo>
                  <a:cubicBezTo>
                    <a:pt x="3978" y="3954"/>
                    <a:pt x="3822" y="3773"/>
                    <a:pt x="3346" y="3298"/>
                  </a:cubicBezTo>
                  <a:cubicBezTo>
                    <a:pt x="2257" y="220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45;p16"/>
            <p:cNvSpPr/>
            <p:nvPr/>
          </p:nvSpPr>
          <p:spPr bwMode="auto">
            <a:xfrm>
              <a:off x="2411300" y="4121500"/>
              <a:ext cx="96475" cy="96100"/>
            </a:xfrm>
            <a:custGeom>
              <a:avLst/>
              <a:gdLst>
                <a:gd name="T0" fmla="*/ 4 w 3859"/>
                <a:gd name="T1" fmla="*/ 1 h 3844"/>
                <a:gd name="T2" fmla="*/ 4 w 3859"/>
                <a:gd name="T3" fmla="*/ 1 h 3844"/>
                <a:gd name="T4" fmla="*/ 3186 w 3859"/>
                <a:gd name="T5" fmla="*/ 3240 h 3844"/>
                <a:gd name="T6" fmla="*/ 3840 w 3859"/>
                <a:gd name="T7" fmla="*/ 3844 h 3844"/>
                <a:gd name="T8" fmla="*/ 3842 w 3859"/>
                <a:gd name="T9" fmla="*/ 3843 h 3844"/>
                <a:gd name="T10" fmla="*/ 3244 w 3859"/>
                <a:gd name="T11" fmla="*/ 3187 h 3844"/>
                <a:gd name="T12" fmla="*/ 4 w 3859"/>
                <a:gd name="T13" fmla="*/ 1 h 3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59" h="384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128" y="2174"/>
                    <a:pt x="3186" y="3240"/>
                  </a:cubicBezTo>
                  <a:cubicBezTo>
                    <a:pt x="3657" y="3711"/>
                    <a:pt x="3816" y="3844"/>
                    <a:pt x="3840" y="3844"/>
                  </a:cubicBezTo>
                  <a:cubicBezTo>
                    <a:pt x="3841" y="3844"/>
                    <a:pt x="3842" y="3844"/>
                    <a:pt x="3842" y="3843"/>
                  </a:cubicBezTo>
                  <a:cubicBezTo>
                    <a:pt x="3859" y="3827"/>
                    <a:pt x="3715" y="3654"/>
                    <a:pt x="3244" y="3187"/>
                  </a:cubicBezTo>
                  <a:cubicBezTo>
                    <a:pt x="2183" y="212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46;p16"/>
            <p:cNvSpPr/>
            <p:nvPr/>
          </p:nvSpPr>
          <p:spPr bwMode="auto">
            <a:xfrm>
              <a:off x="2414375" y="4124475"/>
              <a:ext cx="93400" cy="92950"/>
            </a:xfrm>
            <a:custGeom>
              <a:avLst/>
              <a:gdLst>
                <a:gd name="T0" fmla="*/ 4 w 3736"/>
                <a:gd name="T1" fmla="*/ 1 h 3718"/>
                <a:gd name="T2" fmla="*/ 4 w 3736"/>
                <a:gd name="T3" fmla="*/ 1 h 3718"/>
                <a:gd name="T4" fmla="*/ 3080 w 3736"/>
                <a:gd name="T5" fmla="*/ 3130 h 3718"/>
                <a:gd name="T6" fmla="*/ 3716 w 3736"/>
                <a:gd name="T7" fmla="*/ 3717 h 3718"/>
                <a:gd name="T8" fmla="*/ 3719 w 3736"/>
                <a:gd name="T9" fmla="*/ 3716 h 3718"/>
                <a:gd name="T10" fmla="*/ 3133 w 3736"/>
                <a:gd name="T11" fmla="*/ 3076 h 3718"/>
                <a:gd name="T12" fmla="*/ 4 w 3736"/>
                <a:gd name="T13" fmla="*/ 1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6" h="371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2051" y="2104"/>
                    <a:pt x="3080" y="3130"/>
                  </a:cubicBezTo>
                  <a:cubicBezTo>
                    <a:pt x="3536" y="3585"/>
                    <a:pt x="3689" y="3717"/>
                    <a:pt x="3716" y="3717"/>
                  </a:cubicBezTo>
                  <a:cubicBezTo>
                    <a:pt x="3718" y="3717"/>
                    <a:pt x="3719" y="3717"/>
                    <a:pt x="3719" y="3716"/>
                  </a:cubicBezTo>
                  <a:cubicBezTo>
                    <a:pt x="3736" y="3704"/>
                    <a:pt x="3592" y="3540"/>
                    <a:pt x="3133" y="3076"/>
                  </a:cubicBezTo>
                  <a:cubicBezTo>
                    <a:pt x="2109" y="2052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47;p16"/>
            <p:cNvSpPr/>
            <p:nvPr/>
          </p:nvSpPr>
          <p:spPr bwMode="auto">
            <a:xfrm>
              <a:off x="2417350" y="4127550"/>
              <a:ext cx="90225" cy="89775"/>
            </a:xfrm>
            <a:custGeom>
              <a:avLst/>
              <a:gdLst>
                <a:gd name="T0" fmla="*/ 4 w 3609"/>
                <a:gd name="T1" fmla="*/ 1 h 3591"/>
                <a:gd name="T2" fmla="*/ 4 w 3609"/>
                <a:gd name="T3" fmla="*/ 1 h 3591"/>
                <a:gd name="T4" fmla="*/ 2965 w 3609"/>
                <a:gd name="T5" fmla="*/ 3015 h 3591"/>
                <a:gd name="T6" fmla="*/ 3588 w 3609"/>
                <a:gd name="T7" fmla="*/ 3590 h 3591"/>
                <a:gd name="T8" fmla="*/ 3592 w 3609"/>
                <a:gd name="T9" fmla="*/ 3589 h 3591"/>
                <a:gd name="T10" fmla="*/ 3018 w 3609"/>
                <a:gd name="T11" fmla="*/ 2966 h 3591"/>
                <a:gd name="T12" fmla="*/ 4 w 3609"/>
                <a:gd name="T13" fmla="*/ 1 h 3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9" h="3591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977" y="2026"/>
                    <a:pt x="2965" y="3015"/>
                  </a:cubicBezTo>
                  <a:cubicBezTo>
                    <a:pt x="3409" y="3459"/>
                    <a:pt x="3559" y="3590"/>
                    <a:pt x="3588" y="3590"/>
                  </a:cubicBezTo>
                  <a:cubicBezTo>
                    <a:pt x="3590" y="3590"/>
                    <a:pt x="3591" y="3590"/>
                    <a:pt x="3592" y="3589"/>
                  </a:cubicBezTo>
                  <a:cubicBezTo>
                    <a:pt x="3609" y="3581"/>
                    <a:pt x="3469" y="3417"/>
                    <a:pt x="3018" y="2966"/>
                  </a:cubicBezTo>
                  <a:cubicBezTo>
                    <a:pt x="2031" y="197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48;p16"/>
            <p:cNvSpPr/>
            <p:nvPr/>
          </p:nvSpPr>
          <p:spPr bwMode="auto">
            <a:xfrm>
              <a:off x="2420425" y="4130525"/>
              <a:ext cx="87250" cy="86800"/>
            </a:xfrm>
            <a:custGeom>
              <a:avLst/>
              <a:gdLst>
                <a:gd name="T0" fmla="*/ 4 w 3490"/>
                <a:gd name="T1" fmla="*/ 1 h 3472"/>
                <a:gd name="T2" fmla="*/ 4 w 3490"/>
                <a:gd name="T3" fmla="*/ 1 h 3472"/>
                <a:gd name="T4" fmla="*/ 2858 w 3490"/>
                <a:gd name="T5" fmla="*/ 2904 h 3472"/>
                <a:gd name="T6" fmla="*/ 3469 w 3490"/>
                <a:gd name="T7" fmla="*/ 3471 h 3472"/>
                <a:gd name="T8" fmla="*/ 3473 w 3490"/>
                <a:gd name="T9" fmla="*/ 3470 h 3472"/>
                <a:gd name="T10" fmla="*/ 2912 w 3490"/>
                <a:gd name="T11" fmla="*/ 2855 h 3472"/>
                <a:gd name="T12" fmla="*/ 4 w 3490"/>
                <a:gd name="T13" fmla="*/ 1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0" h="347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899" y="1948"/>
                    <a:pt x="2858" y="2904"/>
                  </a:cubicBezTo>
                  <a:cubicBezTo>
                    <a:pt x="3298" y="3344"/>
                    <a:pt x="3440" y="3471"/>
                    <a:pt x="3469" y="3471"/>
                  </a:cubicBezTo>
                  <a:cubicBezTo>
                    <a:pt x="3471" y="3471"/>
                    <a:pt x="3472" y="3471"/>
                    <a:pt x="3473" y="3470"/>
                  </a:cubicBezTo>
                  <a:cubicBezTo>
                    <a:pt x="3490" y="3453"/>
                    <a:pt x="3354" y="3302"/>
                    <a:pt x="2912" y="2855"/>
                  </a:cubicBezTo>
                  <a:cubicBezTo>
                    <a:pt x="1953" y="189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49;p16"/>
            <p:cNvSpPr/>
            <p:nvPr/>
          </p:nvSpPr>
          <p:spPr bwMode="auto">
            <a:xfrm>
              <a:off x="2423300" y="4133600"/>
              <a:ext cx="84075" cy="83725"/>
            </a:xfrm>
            <a:custGeom>
              <a:avLst/>
              <a:gdLst>
                <a:gd name="T0" fmla="*/ 8 w 3363"/>
                <a:gd name="T1" fmla="*/ 1 h 3349"/>
                <a:gd name="T2" fmla="*/ 8 w 3363"/>
                <a:gd name="T3" fmla="*/ 1 h 3349"/>
                <a:gd name="T4" fmla="*/ 2756 w 3363"/>
                <a:gd name="T5" fmla="*/ 2793 h 3349"/>
                <a:gd name="T6" fmla="*/ 3350 w 3363"/>
                <a:gd name="T7" fmla="*/ 3348 h 3349"/>
                <a:gd name="T8" fmla="*/ 3354 w 3363"/>
                <a:gd name="T9" fmla="*/ 3347 h 3349"/>
                <a:gd name="T10" fmla="*/ 2801 w 3363"/>
                <a:gd name="T11" fmla="*/ 2748 h 3349"/>
                <a:gd name="T12" fmla="*/ 8 w 3363"/>
                <a:gd name="T13" fmla="*/ 1 h 3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3" h="334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833" y="1871"/>
                    <a:pt x="2756" y="2793"/>
                  </a:cubicBezTo>
                  <a:cubicBezTo>
                    <a:pt x="3184" y="3221"/>
                    <a:pt x="3322" y="3348"/>
                    <a:pt x="3350" y="3348"/>
                  </a:cubicBezTo>
                  <a:cubicBezTo>
                    <a:pt x="3352" y="3348"/>
                    <a:pt x="3353" y="3348"/>
                    <a:pt x="3354" y="3347"/>
                  </a:cubicBezTo>
                  <a:cubicBezTo>
                    <a:pt x="3362" y="3330"/>
                    <a:pt x="3235" y="3183"/>
                    <a:pt x="2801" y="2748"/>
                  </a:cubicBezTo>
                  <a:cubicBezTo>
                    <a:pt x="1879" y="1822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50;p16"/>
            <p:cNvSpPr/>
            <p:nvPr/>
          </p:nvSpPr>
          <p:spPr bwMode="auto">
            <a:xfrm>
              <a:off x="2426375" y="4136675"/>
              <a:ext cx="81000" cy="80550"/>
            </a:xfrm>
            <a:custGeom>
              <a:avLst/>
              <a:gdLst>
                <a:gd name="T0" fmla="*/ 8 w 3240"/>
                <a:gd name="T1" fmla="*/ 1 h 3222"/>
                <a:gd name="T2" fmla="*/ 8 w 3240"/>
                <a:gd name="T3" fmla="*/ 1 h 3222"/>
                <a:gd name="T4" fmla="*/ 2641 w 3240"/>
                <a:gd name="T5" fmla="*/ 2683 h 3222"/>
                <a:gd name="T6" fmla="*/ 3223 w 3240"/>
                <a:gd name="T7" fmla="*/ 3221 h 3222"/>
                <a:gd name="T8" fmla="*/ 3227 w 3240"/>
                <a:gd name="T9" fmla="*/ 3220 h 3222"/>
                <a:gd name="T10" fmla="*/ 2686 w 3240"/>
                <a:gd name="T11" fmla="*/ 2633 h 3222"/>
                <a:gd name="T12" fmla="*/ 8 w 3240"/>
                <a:gd name="T13" fmla="*/ 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22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755" y="1789"/>
                    <a:pt x="2641" y="2683"/>
                  </a:cubicBezTo>
                  <a:cubicBezTo>
                    <a:pt x="3060" y="3098"/>
                    <a:pt x="3194" y="3221"/>
                    <a:pt x="3223" y="3221"/>
                  </a:cubicBezTo>
                  <a:cubicBezTo>
                    <a:pt x="3225" y="3221"/>
                    <a:pt x="3226" y="3221"/>
                    <a:pt x="3227" y="3220"/>
                  </a:cubicBezTo>
                  <a:cubicBezTo>
                    <a:pt x="3239" y="3207"/>
                    <a:pt x="3112" y="3060"/>
                    <a:pt x="2686" y="2633"/>
                  </a:cubicBezTo>
                  <a:cubicBezTo>
                    <a:pt x="1801" y="1749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51;p16"/>
            <p:cNvSpPr/>
            <p:nvPr/>
          </p:nvSpPr>
          <p:spPr bwMode="auto">
            <a:xfrm>
              <a:off x="2429450" y="4139650"/>
              <a:ext cx="77925" cy="77575"/>
            </a:xfrm>
            <a:custGeom>
              <a:avLst/>
              <a:gdLst>
                <a:gd name="T0" fmla="*/ 8 w 3117"/>
                <a:gd name="T1" fmla="*/ 1 h 3103"/>
                <a:gd name="T2" fmla="*/ 8 w 3117"/>
                <a:gd name="T3" fmla="*/ 1 h 3103"/>
                <a:gd name="T4" fmla="*/ 2534 w 3117"/>
                <a:gd name="T5" fmla="*/ 2572 h 3103"/>
                <a:gd name="T6" fmla="*/ 3104 w 3117"/>
                <a:gd name="T7" fmla="*/ 3102 h 3103"/>
                <a:gd name="T8" fmla="*/ 3108 w 3117"/>
                <a:gd name="T9" fmla="*/ 3101 h 3103"/>
                <a:gd name="T10" fmla="*/ 2579 w 3117"/>
                <a:gd name="T11" fmla="*/ 2527 h 3103"/>
                <a:gd name="T12" fmla="*/ 8 w 3117"/>
                <a:gd name="T13" fmla="*/ 1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7" h="3103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677" y="1715"/>
                    <a:pt x="2534" y="2572"/>
                  </a:cubicBezTo>
                  <a:cubicBezTo>
                    <a:pt x="2944" y="2986"/>
                    <a:pt x="3079" y="3102"/>
                    <a:pt x="3104" y="3102"/>
                  </a:cubicBezTo>
                  <a:cubicBezTo>
                    <a:pt x="3106" y="3102"/>
                    <a:pt x="3107" y="3102"/>
                    <a:pt x="3108" y="3101"/>
                  </a:cubicBezTo>
                  <a:cubicBezTo>
                    <a:pt x="3116" y="3084"/>
                    <a:pt x="3002" y="2945"/>
                    <a:pt x="2579" y="2527"/>
                  </a:cubicBezTo>
                  <a:cubicBezTo>
                    <a:pt x="1724" y="1672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52;p16"/>
            <p:cNvSpPr/>
            <p:nvPr/>
          </p:nvSpPr>
          <p:spPr bwMode="auto">
            <a:xfrm>
              <a:off x="2432400" y="4142725"/>
              <a:ext cx="74875" cy="74375"/>
            </a:xfrm>
            <a:custGeom>
              <a:avLst/>
              <a:gdLst>
                <a:gd name="T0" fmla="*/ 5 w 2995"/>
                <a:gd name="T1" fmla="*/ 1 h 2975"/>
                <a:gd name="T2" fmla="*/ 5 w 2995"/>
                <a:gd name="T3" fmla="*/ 1 h 2975"/>
                <a:gd name="T4" fmla="*/ 2420 w 2995"/>
                <a:gd name="T5" fmla="*/ 2461 h 2975"/>
                <a:gd name="T6" fmla="*/ 2977 w 2995"/>
                <a:gd name="T7" fmla="*/ 2974 h 2975"/>
                <a:gd name="T8" fmla="*/ 2978 w 2995"/>
                <a:gd name="T9" fmla="*/ 2974 h 2975"/>
                <a:gd name="T10" fmla="*/ 2465 w 2995"/>
                <a:gd name="T11" fmla="*/ 2412 h 2975"/>
                <a:gd name="T12" fmla="*/ 5 w 2995"/>
                <a:gd name="T13" fmla="*/ 1 h 2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5" h="297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00" y="1641"/>
                    <a:pt x="2420" y="2461"/>
                  </a:cubicBezTo>
                  <a:cubicBezTo>
                    <a:pt x="2831" y="2868"/>
                    <a:pt x="2960" y="2974"/>
                    <a:pt x="2977" y="2974"/>
                  </a:cubicBezTo>
                  <a:cubicBezTo>
                    <a:pt x="2977" y="2974"/>
                    <a:pt x="2978" y="2974"/>
                    <a:pt x="2978" y="2974"/>
                  </a:cubicBezTo>
                  <a:cubicBezTo>
                    <a:pt x="2994" y="2961"/>
                    <a:pt x="2875" y="2822"/>
                    <a:pt x="2465" y="2412"/>
                  </a:cubicBezTo>
                  <a:cubicBezTo>
                    <a:pt x="1647" y="1594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53;p16"/>
            <p:cNvSpPr/>
            <p:nvPr/>
          </p:nvSpPr>
          <p:spPr bwMode="auto">
            <a:xfrm>
              <a:off x="2435500" y="4145600"/>
              <a:ext cx="71775" cy="71300"/>
            </a:xfrm>
            <a:custGeom>
              <a:avLst/>
              <a:gdLst>
                <a:gd name="T0" fmla="*/ 4 w 2871"/>
                <a:gd name="T1" fmla="*/ 1 h 2852"/>
                <a:gd name="T2" fmla="*/ 4 w 2871"/>
                <a:gd name="T3" fmla="*/ 1 h 2852"/>
                <a:gd name="T4" fmla="*/ 2317 w 2871"/>
                <a:gd name="T5" fmla="*/ 2350 h 2852"/>
                <a:gd name="T6" fmla="*/ 2859 w 2871"/>
                <a:gd name="T7" fmla="*/ 2851 h 2852"/>
                <a:gd name="T8" fmla="*/ 2862 w 2871"/>
                <a:gd name="T9" fmla="*/ 2850 h 2852"/>
                <a:gd name="T10" fmla="*/ 2358 w 2871"/>
                <a:gd name="T11" fmla="*/ 2309 h 2852"/>
                <a:gd name="T12" fmla="*/ 4 w 2871"/>
                <a:gd name="T13" fmla="*/ 1 h 2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1" h="285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521" y="1567"/>
                    <a:pt x="2317" y="2350"/>
                  </a:cubicBezTo>
                  <a:cubicBezTo>
                    <a:pt x="2708" y="2746"/>
                    <a:pt x="2836" y="2851"/>
                    <a:pt x="2859" y="2851"/>
                  </a:cubicBezTo>
                  <a:cubicBezTo>
                    <a:pt x="2861" y="2851"/>
                    <a:pt x="2862" y="2851"/>
                    <a:pt x="2862" y="2850"/>
                  </a:cubicBezTo>
                  <a:cubicBezTo>
                    <a:pt x="2870" y="2842"/>
                    <a:pt x="2760" y="2707"/>
                    <a:pt x="2358" y="2309"/>
                  </a:cubicBezTo>
                  <a:cubicBezTo>
                    <a:pt x="1572" y="1519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54;p16"/>
            <p:cNvSpPr/>
            <p:nvPr/>
          </p:nvSpPr>
          <p:spPr bwMode="auto">
            <a:xfrm>
              <a:off x="2438450" y="4148675"/>
              <a:ext cx="68825" cy="68425"/>
            </a:xfrm>
            <a:custGeom>
              <a:avLst/>
              <a:gdLst>
                <a:gd name="T0" fmla="*/ 9 w 2753"/>
                <a:gd name="T1" fmla="*/ 1 h 2737"/>
                <a:gd name="T2" fmla="*/ 9 w 2753"/>
                <a:gd name="T3" fmla="*/ 1 h 2737"/>
                <a:gd name="T4" fmla="*/ 2203 w 2753"/>
                <a:gd name="T5" fmla="*/ 2248 h 2737"/>
                <a:gd name="T6" fmla="*/ 2734 w 2753"/>
                <a:gd name="T7" fmla="*/ 2736 h 2737"/>
                <a:gd name="T8" fmla="*/ 2736 w 2753"/>
                <a:gd name="T9" fmla="*/ 2736 h 2737"/>
                <a:gd name="T10" fmla="*/ 2252 w 2753"/>
                <a:gd name="T11" fmla="*/ 2203 h 2737"/>
                <a:gd name="T12" fmla="*/ 9 w 2753"/>
                <a:gd name="T13" fmla="*/ 1 h 2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3" h="273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1453" y="1489"/>
                    <a:pt x="2203" y="2248"/>
                  </a:cubicBezTo>
                  <a:cubicBezTo>
                    <a:pt x="2597" y="2637"/>
                    <a:pt x="2718" y="2736"/>
                    <a:pt x="2734" y="2736"/>
                  </a:cubicBezTo>
                  <a:cubicBezTo>
                    <a:pt x="2735" y="2736"/>
                    <a:pt x="2736" y="2736"/>
                    <a:pt x="2736" y="2736"/>
                  </a:cubicBezTo>
                  <a:cubicBezTo>
                    <a:pt x="2752" y="2719"/>
                    <a:pt x="2646" y="2596"/>
                    <a:pt x="2252" y="2203"/>
                  </a:cubicBezTo>
                  <a:cubicBezTo>
                    <a:pt x="1499" y="1449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55;p16"/>
            <p:cNvSpPr/>
            <p:nvPr/>
          </p:nvSpPr>
          <p:spPr bwMode="auto">
            <a:xfrm>
              <a:off x="2441525" y="4151750"/>
              <a:ext cx="65550" cy="65150"/>
            </a:xfrm>
            <a:custGeom>
              <a:avLst/>
              <a:gdLst>
                <a:gd name="T0" fmla="*/ 5 w 2622"/>
                <a:gd name="T1" fmla="*/ 1 h 2606"/>
                <a:gd name="T2" fmla="*/ 5 w 2622"/>
                <a:gd name="T3" fmla="*/ 1 h 2606"/>
                <a:gd name="T4" fmla="*/ 2092 w 2622"/>
                <a:gd name="T5" fmla="*/ 2129 h 2606"/>
                <a:gd name="T6" fmla="*/ 2606 w 2622"/>
                <a:gd name="T7" fmla="*/ 2605 h 2606"/>
                <a:gd name="T8" fmla="*/ 2609 w 2622"/>
                <a:gd name="T9" fmla="*/ 2604 h 2606"/>
                <a:gd name="T10" fmla="*/ 2133 w 2622"/>
                <a:gd name="T11" fmla="*/ 2088 h 2606"/>
                <a:gd name="T12" fmla="*/ 5 w 2622"/>
                <a:gd name="T13" fmla="*/ 1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2" h="26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375" y="1411"/>
                    <a:pt x="2092" y="2129"/>
                  </a:cubicBezTo>
                  <a:cubicBezTo>
                    <a:pt x="2467" y="2507"/>
                    <a:pt x="2583" y="2605"/>
                    <a:pt x="2606" y="2605"/>
                  </a:cubicBezTo>
                  <a:cubicBezTo>
                    <a:pt x="2607" y="2605"/>
                    <a:pt x="2608" y="2605"/>
                    <a:pt x="2609" y="2604"/>
                  </a:cubicBezTo>
                  <a:cubicBezTo>
                    <a:pt x="2621" y="2596"/>
                    <a:pt x="2519" y="2473"/>
                    <a:pt x="2133" y="2088"/>
                  </a:cubicBezTo>
                  <a:cubicBezTo>
                    <a:pt x="1417" y="137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56;p16"/>
            <p:cNvSpPr/>
            <p:nvPr/>
          </p:nvSpPr>
          <p:spPr bwMode="auto">
            <a:xfrm>
              <a:off x="2444600" y="4154725"/>
              <a:ext cx="62475" cy="62075"/>
            </a:xfrm>
            <a:custGeom>
              <a:avLst/>
              <a:gdLst>
                <a:gd name="T0" fmla="*/ 5 w 2499"/>
                <a:gd name="T1" fmla="*/ 0 h 2483"/>
                <a:gd name="T2" fmla="*/ 5 w 2499"/>
                <a:gd name="T3" fmla="*/ 0 h 2483"/>
                <a:gd name="T4" fmla="*/ 1986 w 2499"/>
                <a:gd name="T5" fmla="*/ 2022 h 2483"/>
                <a:gd name="T6" fmla="*/ 2483 w 2499"/>
                <a:gd name="T7" fmla="*/ 2482 h 2483"/>
                <a:gd name="T8" fmla="*/ 2486 w 2499"/>
                <a:gd name="T9" fmla="*/ 2481 h 2483"/>
                <a:gd name="T10" fmla="*/ 2027 w 2499"/>
                <a:gd name="T11" fmla="*/ 1981 h 2483"/>
                <a:gd name="T12" fmla="*/ 5 w 2499"/>
                <a:gd name="T13" fmla="*/ 0 h 2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9" h="24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97" y="1333"/>
                    <a:pt x="1986" y="2022"/>
                  </a:cubicBezTo>
                  <a:cubicBezTo>
                    <a:pt x="2351" y="2388"/>
                    <a:pt x="2464" y="2482"/>
                    <a:pt x="2483" y="2482"/>
                  </a:cubicBezTo>
                  <a:cubicBezTo>
                    <a:pt x="2485" y="2482"/>
                    <a:pt x="2485" y="2482"/>
                    <a:pt x="2486" y="2481"/>
                  </a:cubicBezTo>
                  <a:cubicBezTo>
                    <a:pt x="2498" y="2473"/>
                    <a:pt x="2404" y="2358"/>
                    <a:pt x="2027" y="1981"/>
                  </a:cubicBezTo>
                  <a:cubicBezTo>
                    <a:pt x="1339" y="129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57;p16"/>
            <p:cNvSpPr/>
            <p:nvPr/>
          </p:nvSpPr>
          <p:spPr bwMode="auto">
            <a:xfrm>
              <a:off x="2447575" y="4157800"/>
              <a:ext cx="59275" cy="58875"/>
            </a:xfrm>
            <a:custGeom>
              <a:avLst/>
              <a:gdLst>
                <a:gd name="T0" fmla="*/ 5 w 2371"/>
                <a:gd name="T1" fmla="*/ 0 h 2355"/>
                <a:gd name="T2" fmla="*/ 5 w 2371"/>
                <a:gd name="T3" fmla="*/ 0 h 2355"/>
                <a:gd name="T4" fmla="*/ 1875 w 2371"/>
                <a:gd name="T5" fmla="*/ 1903 h 2355"/>
                <a:gd name="T6" fmla="*/ 2361 w 2371"/>
                <a:gd name="T7" fmla="*/ 2355 h 2355"/>
                <a:gd name="T8" fmla="*/ 2363 w 2371"/>
                <a:gd name="T9" fmla="*/ 2354 h 2355"/>
                <a:gd name="T10" fmla="*/ 1912 w 2371"/>
                <a:gd name="T11" fmla="*/ 1866 h 2355"/>
                <a:gd name="T12" fmla="*/ 5 w 2371"/>
                <a:gd name="T13" fmla="*/ 0 h 2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1" h="23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23" y="1255"/>
                    <a:pt x="1875" y="1903"/>
                  </a:cubicBezTo>
                  <a:cubicBezTo>
                    <a:pt x="2240" y="2264"/>
                    <a:pt x="2342" y="2355"/>
                    <a:pt x="2361" y="2355"/>
                  </a:cubicBezTo>
                  <a:cubicBezTo>
                    <a:pt x="2362" y="2355"/>
                    <a:pt x="2362" y="2355"/>
                    <a:pt x="2363" y="2354"/>
                  </a:cubicBezTo>
                  <a:cubicBezTo>
                    <a:pt x="2371" y="2342"/>
                    <a:pt x="2281" y="2235"/>
                    <a:pt x="1912" y="1866"/>
                  </a:cubicBezTo>
                  <a:cubicBezTo>
                    <a:pt x="1261" y="12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58;p16"/>
            <p:cNvSpPr/>
            <p:nvPr/>
          </p:nvSpPr>
          <p:spPr bwMode="auto">
            <a:xfrm>
              <a:off x="2450650" y="4160775"/>
              <a:ext cx="56100" cy="55900"/>
            </a:xfrm>
            <a:custGeom>
              <a:avLst/>
              <a:gdLst>
                <a:gd name="T0" fmla="*/ 5 w 2244"/>
                <a:gd name="T1" fmla="*/ 0 h 2236"/>
                <a:gd name="T2" fmla="*/ 5 w 2244"/>
                <a:gd name="T3" fmla="*/ 0 h 2236"/>
                <a:gd name="T4" fmla="*/ 1756 w 2244"/>
                <a:gd name="T5" fmla="*/ 1801 h 2236"/>
                <a:gd name="T6" fmla="*/ 2233 w 2244"/>
                <a:gd name="T7" fmla="*/ 2236 h 2236"/>
                <a:gd name="T8" fmla="*/ 2236 w 2244"/>
                <a:gd name="T9" fmla="*/ 2235 h 2236"/>
                <a:gd name="T10" fmla="*/ 1797 w 2244"/>
                <a:gd name="T11" fmla="*/ 1760 h 2236"/>
                <a:gd name="T12" fmla="*/ 5 w 2244"/>
                <a:gd name="T13" fmla="*/ 0 h 2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4" h="22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1149" y="1177"/>
                    <a:pt x="1756" y="1801"/>
                  </a:cubicBezTo>
                  <a:cubicBezTo>
                    <a:pt x="2115" y="2152"/>
                    <a:pt x="2214" y="2236"/>
                    <a:pt x="2233" y="2236"/>
                  </a:cubicBezTo>
                  <a:cubicBezTo>
                    <a:pt x="2234" y="2236"/>
                    <a:pt x="2235" y="2236"/>
                    <a:pt x="2236" y="2235"/>
                  </a:cubicBezTo>
                  <a:cubicBezTo>
                    <a:pt x="2244" y="2223"/>
                    <a:pt x="2158" y="2116"/>
                    <a:pt x="1797" y="1760"/>
                  </a:cubicBezTo>
                  <a:cubicBezTo>
                    <a:pt x="1183" y="114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59;p16"/>
            <p:cNvSpPr/>
            <p:nvPr/>
          </p:nvSpPr>
          <p:spPr bwMode="auto">
            <a:xfrm>
              <a:off x="2453525" y="4163850"/>
              <a:ext cx="53325" cy="52825"/>
            </a:xfrm>
            <a:custGeom>
              <a:avLst/>
              <a:gdLst>
                <a:gd name="T0" fmla="*/ 13 w 2133"/>
                <a:gd name="T1" fmla="*/ 0 h 2113"/>
                <a:gd name="T2" fmla="*/ 13 w 2133"/>
                <a:gd name="T3" fmla="*/ 0 h 2113"/>
                <a:gd name="T4" fmla="*/ 1661 w 2133"/>
                <a:gd name="T5" fmla="*/ 1686 h 2113"/>
                <a:gd name="T6" fmla="*/ 2122 w 2133"/>
                <a:gd name="T7" fmla="*/ 2113 h 2113"/>
                <a:gd name="T8" fmla="*/ 2125 w 2133"/>
                <a:gd name="T9" fmla="*/ 2112 h 2113"/>
                <a:gd name="T10" fmla="*/ 1698 w 2133"/>
                <a:gd name="T11" fmla="*/ 1649 h 2113"/>
                <a:gd name="T12" fmla="*/ 13 w 2133"/>
                <a:gd name="T13" fmla="*/ 0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3" h="2113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5"/>
                    <a:pt x="1075" y="1103"/>
                    <a:pt x="1661" y="1686"/>
                  </a:cubicBezTo>
                  <a:cubicBezTo>
                    <a:pt x="2004" y="2033"/>
                    <a:pt x="2103" y="2113"/>
                    <a:pt x="2122" y="2113"/>
                  </a:cubicBezTo>
                  <a:cubicBezTo>
                    <a:pt x="2123" y="2113"/>
                    <a:pt x="2124" y="2113"/>
                    <a:pt x="2125" y="2112"/>
                  </a:cubicBezTo>
                  <a:cubicBezTo>
                    <a:pt x="2133" y="2100"/>
                    <a:pt x="2051" y="2006"/>
                    <a:pt x="1698" y="1649"/>
                  </a:cubicBezTo>
                  <a:cubicBezTo>
                    <a:pt x="1117" y="106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60;p16"/>
            <p:cNvSpPr/>
            <p:nvPr/>
          </p:nvSpPr>
          <p:spPr bwMode="auto">
            <a:xfrm>
              <a:off x="2456600" y="4166925"/>
              <a:ext cx="50050" cy="49650"/>
            </a:xfrm>
            <a:custGeom>
              <a:avLst/>
              <a:gdLst>
                <a:gd name="T0" fmla="*/ 9 w 2002"/>
                <a:gd name="T1" fmla="*/ 0 h 1986"/>
                <a:gd name="T2" fmla="*/ 9 w 2002"/>
                <a:gd name="T3" fmla="*/ 0 h 1986"/>
                <a:gd name="T4" fmla="*/ 1547 w 2002"/>
                <a:gd name="T5" fmla="*/ 1575 h 1986"/>
                <a:gd name="T6" fmla="*/ 1988 w 2002"/>
                <a:gd name="T7" fmla="*/ 1986 h 1986"/>
                <a:gd name="T8" fmla="*/ 1989 w 2002"/>
                <a:gd name="T9" fmla="*/ 1985 h 1986"/>
                <a:gd name="T10" fmla="*/ 1579 w 2002"/>
                <a:gd name="T11" fmla="*/ 1538 h 1986"/>
                <a:gd name="T12" fmla="*/ 9 w 2002"/>
                <a:gd name="T13" fmla="*/ 0 h 1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2" h="198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997" y="1026"/>
                    <a:pt x="1547" y="1575"/>
                  </a:cubicBezTo>
                  <a:cubicBezTo>
                    <a:pt x="1878" y="1906"/>
                    <a:pt x="1972" y="1986"/>
                    <a:pt x="1988" y="1986"/>
                  </a:cubicBezTo>
                  <a:cubicBezTo>
                    <a:pt x="1988" y="1986"/>
                    <a:pt x="1989" y="1985"/>
                    <a:pt x="1989" y="1985"/>
                  </a:cubicBezTo>
                  <a:cubicBezTo>
                    <a:pt x="2002" y="1973"/>
                    <a:pt x="1924" y="1883"/>
                    <a:pt x="1579" y="1538"/>
                  </a:cubicBezTo>
                  <a:cubicBezTo>
                    <a:pt x="1035" y="99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61;p16"/>
            <p:cNvSpPr/>
            <p:nvPr/>
          </p:nvSpPr>
          <p:spPr bwMode="auto">
            <a:xfrm>
              <a:off x="2459575" y="4169900"/>
              <a:ext cx="47075" cy="46675"/>
            </a:xfrm>
            <a:custGeom>
              <a:avLst/>
              <a:gdLst>
                <a:gd name="T0" fmla="*/ 13 w 1883"/>
                <a:gd name="T1" fmla="*/ 0 h 1867"/>
                <a:gd name="T2" fmla="*/ 13 w 1883"/>
                <a:gd name="T3" fmla="*/ 0 h 1867"/>
                <a:gd name="T4" fmla="*/ 1436 w 1883"/>
                <a:gd name="T5" fmla="*/ 1464 h 1867"/>
                <a:gd name="T6" fmla="*/ 1869 w 1883"/>
                <a:gd name="T7" fmla="*/ 1867 h 1867"/>
                <a:gd name="T8" fmla="*/ 1870 w 1883"/>
                <a:gd name="T9" fmla="*/ 1866 h 1867"/>
                <a:gd name="T10" fmla="*/ 1473 w 1883"/>
                <a:gd name="T11" fmla="*/ 1427 h 1867"/>
                <a:gd name="T12" fmla="*/ 13 w 1883"/>
                <a:gd name="T13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3" h="1867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4"/>
                    <a:pt x="923" y="948"/>
                    <a:pt x="1436" y="1464"/>
                  </a:cubicBezTo>
                  <a:cubicBezTo>
                    <a:pt x="1762" y="1791"/>
                    <a:pt x="1853" y="1867"/>
                    <a:pt x="1869" y="1867"/>
                  </a:cubicBezTo>
                  <a:cubicBezTo>
                    <a:pt x="1869" y="1867"/>
                    <a:pt x="1870" y="1867"/>
                    <a:pt x="1870" y="1866"/>
                  </a:cubicBezTo>
                  <a:cubicBezTo>
                    <a:pt x="1883" y="1854"/>
                    <a:pt x="1805" y="1764"/>
                    <a:pt x="1473" y="1427"/>
                  </a:cubicBezTo>
                  <a:cubicBezTo>
                    <a:pt x="962" y="913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62;p16"/>
            <p:cNvSpPr/>
            <p:nvPr/>
          </p:nvSpPr>
          <p:spPr bwMode="auto">
            <a:xfrm>
              <a:off x="2462650" y="4172975"/>
              <a:ext cx="43900" cy="43425"/>
            </a:xfrm>
            <a:custGeom>
              <a:avLst/>
              <a:gdLst>
                <a:gd name="T0" fmla="*/ 5 w 1756"/>
                <a:gd name="T1" fmla="*/ 0 h 1737"/>
                <a:gd name="T2" fmla="*/ 5 w 1756"/>
                <a:gd name="T3" fmla="*/ 0 h 1737"/>
                <a:gd name="T4" fmla="*/ 1329 w 1756"/>
                <a:gd name="T5" fmla="*/ 1345 h 1737"/>
                <a:gd name="T6" fmla="*/ 1745 w 1756"/>
                <a:gd name="T7" fmla="*/ 1736 h 1737"/>
                <a:gd name="T8" fmla="*/ 1747 w 1756"/>
                <a:gd name="T9" fmla="*/ 1735 h 1737"/>
                <a:gd name="T10" fmla="*/ 1358 w 1756"/>
                <a:gd name="T11" fmla="*/ 1317 h 1737"/>
                <a:gd name="T12" fmla="*/ 5 w 1756"/>
                <a:gd name="T13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3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845" y="870"/>
                    <a:pt x="1329" y="1345"/>
                  </a:cubicBezTo>
                  <a:cubicBezTo>
                    <a:pt x="1637" y="1657"/>
                    <a:pt x="1730" y="1736"/>
                    <a:pt x="1745" y="1736"/>
                  </a:cubicBezTo>
                  <a:cubicBezTo>
                    <a:pt x="1746" y="1736"/>
                    <a:pt x="1747" y="1736"/>
                    <a:pt x="1747" y="1735"/>
                  </a:cubicBezTo>
                  <a:cubicBezTo>
                    <a:pt x="1756" y="1727"/>
                    <a:pt x="1686" y="1645"/>
                    <a:pt x="1358" y="1317"/>
                  </a:cubicBezTo>
                  <a:cubicBezTo>
                    <a:pt x="880" y="843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63;p16"/>
            <p:cNvSpPr/>
            <p:nvPr/>
          </p:nvSpPr>
          <p:spPr bwMode="auto">
            <a:xfrm>
              <a:off x="2465725" y="4175850"/>
              <a:ext cx="40825" cy="40450"/>
            </a:xfrm>
            <a:custGeom>
              <a:avLst/>
              <a:gdLst>
                <a:gd name="T0" fmla="*/ 5 w 1633"/>
                <a:gd name="T1" fmla="*/ 0 h 1618"/>
                <a:gd name="T2" fmla="*/ 5 w 1633"/>
                <a:gd name="T3" fmla="*/ 0 h 1618"/>
                <a:gd name="T4" fmla="*/ 1214 w 1633"/>
                <a:gd name="T5" fmla="*/ 1243 h 1618"/>
                <a:gd name="T6" fmla="*/ 1617 w 1633"/>
                <a:gd name="T7" fmla="*/ 1617 h 1618"/>
                <a:gd name="T8" fmla="*/ 1620 w 1633"/>
                <a:gd name="T9" fmla="*/ 1616 h 1618"/>
                <a:gd name="T10" fmla="*/ 1247 w 1633"/>
                <a:gd name="T11" fmla="*/ 1210 h 1618"/>
                <a:gd name="T12" fmla="*/ 5 w 1633"/>
                <a:gd name="T13" fmla="*/ 0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3" h="161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2"/>
                    <a:pt x="772" y="796"/>
                    <a:pt x="1214" y="1243"/>
                  </a:cubicBezTo>
                  <a:cubicBezTo>
                    <a:pt x="1514" y="1542"/>
                    <a:pt x="1600" y="1617"/>
                    <a:pt x="1617" y="1617"/>
                  </a:cubicBezTo>
                  <a:cubicBezTo>
                    <a:pt x="1619" y="1617"/>
                    <a:pt x="1620" y="1617"/>
                    <a:pt x="1620" y="1616"/>
                  </a:cubicBezTo>
                  <a:cubicBezTo>
                    <a:pt x="1633" y="1612"/>
                    <a:pt x="1563" y="1530"/>
                    <a:pt x="1247" y="1210"/>
                  </a:cubicBezTo>
                  <a:cubicBezTo>
                    <a:pt x="801" y="76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64;p16"/>
            <p:cNvSpPr/>
            <p:nvPr/>
          </p:nvSpPr>
          <p:spPr bwMode="auto">
            <a:xfrm>
              <a:off x="2468700" y="4178925"/>
              <a:ext cx="37650" cy="37475"/>
            </a:xfrm>
            <a:custGeom>
              <a:avLst/>
              <a:gdLst>
                <a:gd name="T0" fmla="*/ 9 w 1506"/>
                <a:gd name="T1" fmla="*/ 0 h 1499"/>
                <a:gd name="T2" fmla="*/ 9 w 1506"/>
                <a:gd name="T3" fmla="*/ 0 h 1499"/>
                <a:gd name="T4" fmla="*/ 1108 w 1506"/>
                <a:gd name="T5" fmla="*/ 1136 h 1499"/>
                <a:gd name="T6" fmla="*/ 1498 w 1506"/>
                <a:gd name="T7" fmla="*/ 1498 h 1499"/>
                <a:gd name="T8" fmla="*/ 1501 w 1506"/>
                <a:gd name="T9" fmla="*/ 1497 h 1499"/>
                <a:gd name="T10" fmla="*/ 1136 w 1506"/>
                <a:gd name="T11" fmla="*/ 1103 h 1499"/>
                <a:gd name="T12" fmla="*/ 9 w 1506"/>
                <a:gd name="T13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" h="149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698" y="718"/>
                    <a:pt x="1108" y="1136"/>
                  </a:cubicBezTo>
                  <a:cubicBezTo>
                    <a:pt x="1398" y="1427"/>
                    <a:pt x="1481" y="1498"/>
                    <a:pt x="1498" y="1498"/>
                  </a:cubicBezTo>
                  <a:cubicBezTo>
                    <a:pt x="1500" y="1498"/>
                    <a:pt x="1501" y="1498"/>
                    <a:pt x="1501" y="1497"/>
                  </a:cubicBezTo>
                  <a:cubicBezTo>
                    <a:pt x="1505" y="1489"/>
                    <a:pt x="1444" y="1411"/>
                    <a:pt x="1136" y="1103"/>
                  </a:cubicBezTo>
                  <a:cubicBezTo>
                    <a:pt x="728" y="69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65;p16"/>
            <p:cNvSpPr/>
            <p:nvPr/>
          </p:nvSpPr>
          <p:spPr bwMode="auto">
            <a:xfrm>
              <a:off x="2471775" y="4182000"/>
              <a:ext cx="34575" cy="34300"/>
            </a:xfrm>
            <a:custGeom>
              <a:avLst/>
              <a:gdLst>
                <a:gd name="T0" fmla="*/ 5 w 1383"/>
                <a:gd name="T1" fmla="*/ 0 h 1372"/>
                <a:gd name="T2" fmla="*/ 5 w 1383"/>
                <a:gd name="T3" fmla="*/ 0 h 1372"/>
                <a:gd name="T4" fmla="*/ 993 w 1383"/>
                <a:gd name="T5" fmla="*/ 1021 h 1372"/>
                <a:gd name="T6" fmla="*/ 1370 w 1383"/>
                <a:gd name="T7" fmla="*/ 1371 h 1372"/>
                <a:gd name="T8" fmla="*/ 1374 w 1383"/>
                <a:gd name="T9" fmla="*/ 1370 h 1372"/>
                <a:gd name="T10" fmla="*/ 1026 w 1383"/>
                <a:gd name="T11" fmla="*/ 993 h 1372"/>
                <a:gd name="T12" fmla="*/ 5 w 1383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3" h="137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616" y="644"/>
                    <a:pt x="993" y="1021"/>
                  </a:cubicBezTo>
                  <a:cubicBezTo>
                    <a:pt x="1272" y="1300"/>
                    <a:pt x="1350" y="1371"/>
                    <a:pt x="1370" y="1371"/>
                  </a:cubicBezTo>
                  <a:cubicBezTo>
                    <a:pt x="1372" y="1371"/>
                    <a:pt x="1373" y="1371"/>
                    <a:pt x="1374" y="1370"/>
                  </a:cubicBezTo>
                  <a:cubicBezTo>
                    <a:pt x="1382" y="1362"/>
                    <a:pt x="1329" y="1292"/>
                    <a:pt x="1026" y="993"/>
                  </a:cubicBezTo>
                  <a:cubicBezTo>
                    <a:pt x="646" y="6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66;p16"/>
            <p:cNvSpPr/>
            <p:nvPr/>
          </p:nvSpPr>
          <p:spPr bwMode="auto">
            <a:xfrm>
              <a:off x="2474750" y="4184975"/>
              <a:ext cx="31500" cy="31200"/>
            </a:xfrm>
            <a:custGeom>
              <a:avLst/>
              <a:gdLst>
                <a:gd name="T0" fmla="*/ 9 w 1260"/>
                <a:gd name="T1" fmla="*/ 0 h 1248"/>
                <a:gd name="T2" fmla="*/ 9 w 1260"/>
                <a:gd name="T3" fmla="*/ 0 h 1248"/>
                <a:gd name="T4" fmla="*/ 890 w 1260"/>
                <a:gd name="T5" fmla="*/ 906 h 1248"/>
                <a:gd name="T6" fmla="*/ 1252 w 1260"/>
                <a:gd name="T7" fmla="*/ 1248 h 1248"/>
                <a:gd name="T8" fmla="*/ 1255 w 1260"/>
                <a:gd name="T9" fmla="*/ 1247 h 1248"/>
                <a:gd name="T10" fmla="*/ 915 w 1260"/>
                <a:gd name="T11" fmla="*/ 882 h 1248"/>
                <a:gd name="T12" fmla="*/ 9 w 1260"/>
                <a:gd name="T13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0" h="124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2"/>
                    <a:pt x="542" y="566"/>
                    <a:pt x="890" y="906"/>
                  </a:cubicBezTo>
                  <a:cubicBezTo>
                    <a:pt x="1163" y="1186"/>
                    <a:pt x="1234" y="1248"/>
                    <a:pt x="1252" y="1248"/>
                  </a:cubicBezTo>
                  <a:cubicBezTo>
                    <a:pt x="1253" y="1248"/>
                    <a:pt x="1254" y="1247"/>
                    <a:pt x="1255" y="1247"/>
                  </a:cubicBezTo>
                  <a:cubicBezTo>
                    <a:pt x="1259" y="1238"/>
                    <a:pt x="1210" y="1173"/>
                    <a:pt x="915" y="882"/>
                  </a:cubicBezTo>
                  <a:cubicBezTo>
                    <a:pt x="576" y="53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67;p16"/>
            <p:cNvSpPr/>
            <p:nvPr/>
          </p:nvSpPr>
          <p:spPr bwMode="auto">
            <a:xfrm>
              <a:off x="2477825" y="4188050"/>
              <a:ext cx="28425" cy="28000"/>
            </a:xfrm>
            <a:custGeom>
              <a:avLst/>
              <a:gdLst>
                <a:gd name="T0" fmla="*/ 5 w 1137"/>
                <a:gd name="T1" fmla="*/ 0 h 1120"/>
                <a:gd name="T2" fmla="*/ 5 w 1137"/>
                <a:gd name="T3" fmla="*/ 0 h 1120"/>
                <a:gd name="T4" fmla="*/ 780 w 1137"/>
                <a:gd name="T5" fmla="*/ 796 h 1120"/>
                <a:gd name="T6" fmla="*/ 1127 w 1137"/>
                <a:gd name="T7" fmla="*/ 1120 h 1120"/>
                <a:gd name="T8" fmla="*/ 1128 w 1137"/>
                <a:gd name="T9" fmla="*/ 1120 h 1120"/>
                <a:gd name="T10" fmla="*/ 804 w 1137"/>
                <a:gd name="T11" fmla="*/ 771 h 1120"/>
                <a:gd name="T12" fmla="*/ 5 w 1137"/>
                <a:gd name="T13" fmla="*/ 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7" h="112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64" y="488"/>
                    <a:pt x="780" y="796"/>
                  </a:cubicBezTo>
                  <a:cubicBezTo>
                    <a:pt x="1048" y="1068"/>
                    <a:pt x="1115" y="1120"/>
                    <a:pt x="1127" y="1120"/>
                  </a:cubicBezTo>
                  <a:cubicBezTo>
                    <a:pt x="1127" y="1120"/>
                    <a:pt x="1128" y="1120"/>
                    <a:pt x="1128" y="1120"/>
                  </a:cubicBezTo>
                  <a:cubicBezTo>
                    <a:pt x="1136" y="1111"/>
                    <a:pt x="1087" y="1050"/>
                    <a:pt x="804" y="771"/>
                  </a:cubicBezTo>
                  <a:cubicBezTo>
                    <a:pt x="494" y="46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68;p16"/>
            <p:cNvSpPr/>
            <p:nvPr/>
          </p:nvSpPr>
          <p:spPr bwMode="auto">
            <a:xfrm>
              <a:off x="2480900" y="4191025"/>
              <a:ext cx="25250" cy="25050"/>
            </a:xfrm>
            <a:custGeom>
              <a:avLst/>
              <a:gdLst>
                <a:gd name="T0" fmla="*/ 5 w 1010"/>
                <a:gd name="T1" fmla="*/ 0 h 1002"/>
                <a:gd name="T2" fmla="*/ 5 w 1010"/>
                <a:gd name="T3" fmla="*/ 0 h 1002"/>
                <a:gd name="T4" fmla="*/ 665 w 1010"/>
                <a:gd name="T5" fmla="*/ 685 h 1002"/>
                <a:gd name="T6" fmla="*/ 1003 w 1010"/>
                <a:gd name="T7" fmla="*/ 1001 h 1002"/>
                <a:gd name="T8" fmla="*/ 1005 w 1010"/>
                <a:gd name="T9" fmla="*/ 1001 h 1002"/>
                <a:gd name="T10" fmla="*/ 689 w 1010"/>
                <a:gd name="T11" fmla="*/ 660 h 1002"/>
                <a:gd name="T12" fmla="*/ 5 w 1010"/>
                <a:gd name="T1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0" h="100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90" y="414"/>
                    <a:pt x="665" y="685"/>
                  </a:cubicBezTo>
                  <a:cubicBezTo>
                    <a:pt x="924" y="944"/>
                    <a:pt x="989" y="1001"/>
                    <a:pt x="1003" y="1001"/>
                  </a:cubicBezTo>
                  <a:cubicBezTo>
                    <a:pt x="1004" y="1001"/>
                    <a:pt x="1005" y="1001"/>
                    <a:pt x="1005" y="1001"/>
                  </a:cubicBezTo>
                  <a:cubicBezTo>
                    <a:pt x="1009" y="988"/>
                    <a:pt x="968" y="939"/>
                    <a:pt x="689" y="660"/>
                  </a:cubicBezTo>
                  <a:cubicBezTo>
                    <a:pt x="416" y="38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69;p16"/>
            <p:cNvSpPr/>
            <p:nvPr/>
          </p:nvSpPr>
          <p:spPr bwMode="auto">
            <a:xfrm>
              <a:off x="1839775" y="3978500"/>
              <a:ext cx="108175" cy="107775"/>
            </a:xfrm>
            <a:custGeom>
              <a:avLst/>
              <a:gdLst>
                <a:gd name="T0" fmla="*/ 1 w 4327"/>
                <a:gd name="T1" fmla="*/ 1 h 4311"/>
                <a:gd name="T2" fmla="*/ 3708 w 4327"/>
                <a:gd name="T3" fmla="*/ 3810 h 4311"/>
                <a:gd name="T4" fmla="*/ 4291 w 4327"/>
                <a:gd name="T5" fmla="*/ 4310 h 4311"/>
                <a:gd name="T6" fmla="*/ 4302 w 4327"/>
                <a:gd name="T7" fmla="*/ 4306 h 4311"/>
                <a:gd name="T8" fmla="*/ 3802 w 4327"/>
                <a:gd name="T9" fmla="*/ 3712 h 4311"/>
                <a:gd name="T10" fmla="*/ 1 w 4327"/>
                <a:gd name="T11" fmla="*/ 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7" h="4311" extrusionOk="0">
                  <a:moveTo>
                    <a:pt x="1" y="1"/>
                  </a:moveTo>
                  <a:cubicBezTo>
                    <a:pt x="1" y="1"/>
                    <a:pt x="2523" y="2617"/>
                    <a:pt x="3708" y="3810"/>
                  </a:cubicBezTo>
                  <a:cubicBezTo>
                    <a:pt x="4080" y="4178"/>
                    <a:pt x="4242" y="4310"/>
                    <a:pt x="4291" y="4310"/>
                  </a:cubicBezTo>
                  <a:cubicBezTo>
                    <a:pt x="4296" y="4310"/>
                    <a:pt x="4300" y="4309"/>
                    <a:pt x="4302" y="4306"/>
                  </a:cubicBezTo>
                  <a:cubicBezTo>
                    <a:pt x="4327" y="4282"/>
                    <a:pt x="4179" y="4089"/>
                    <a:pt x="3802" y="3712"/>
                  </a:cubicBezTo>
                  <a:cubicBezTo>
                    <a:pt x="2613" y="25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70;p16"/>
            <p:cNvSpPr/>
            <p:nvPr/>
          </p:nvSpPr>
          <p:spPr bwMode="auto">
            <a:xfrm>
              <a:off x="1840900" y="3979725"/>
              <a:ext cx="107150" cy="106550"/>
            </a:xfrm>
            <a:custGeom>
              <a:avLst/>
              <a:gdLst>
                <a:gd name="T0" fmla="*/ 1 w 4286"/>
                <a:gd name="T1" fmla="*/ 1 h 4262"/>
                <a:gd name="T2" fmla="*/ 3671 w 4286"/>
                <a:gd name="T3" fmla="*/ 3761 h 4262"/>
                <a:gd name="T4" fmla="*/ 4251 w 4286"/>
                <a:gd name="T5" fmla="*/ 4261 h 4262"/>
                <a:gd name="T6" fmla="*/ 4261 w 4286"/>
                <a:gd name="T7" fmla="*/ 4257 h 4262"/>
                <a:gd name="T8" fmla="*/ 3765 w 4286"/>
                <a:gd name="T9" fmla="*/ 3671 h 4262"/>
                <a:gd name="T10" fmla="*/ 1 w 4286"/>
                <a:gd name="T11" fmla="*/ 1 h 4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6" h="4262" extrusionOk="0">
                  <a:moveTo>
                    <a:pt x="1" y="1"/>
                  </a:moveTo>
                  <a:cubicBezTo>
                    <a:pt x="1" y="1"/>
                    <a:pt x="2498" y="2588"/>
                    <a:pt x="3671" y="3761"/>
                  </a:cubicBezTo>
                  <a:cubicBezTo>
                    <a:pt x="4039" y="4129"/>
                    <a:pt x="4205" y="4261"/>
                    <a:pt x="4251" y="4261"/>
                  </a:cubicBezTo>
                  <a:cubicBezTo>
                    <a:pt x="4256" y="4261"/>
                    <a:pt x="4259" y="4260"/>
                    <a:pt x="4261" y="4257"/>
                  </a:cubicBezTo>
                  <a:cubicBezTo>
                    <a:pt x="4286" y="4233"/>
                    <a:pt x="4138" y="4044"/>
                    <a:pt x="3765" y="3671"/>
                  </a:cubicBezTo>
                  <a:cubicBezTo>
                    <a:pt x="2584" y="2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71;p16"/>
            <p:cNvSpPr/>
            <p:nvPr/>
          </p:nvSpPr>
          <p:spPr bwMode="auto">
            <a:xfrm>
              <a:off x="1842050" y="3980975"/>
              <a:ext cx="105900" cy="105175"/>
            </a:xfrm>
            <a:custGeom>
              <a:avLst/>
              <a:gdLst>
                <a:gd name="T0" fmla="*/ 0 w 4236"/>
                <a:gd name="T1" fmla="*/ 0 h 4207"/>
                <a:gd name="T2" fmla="*/ 0 w 4236"/>
                <a:gd name="T3" fmla="*/ 0 h 4207"/>
                <a:gd name="T4" fmla="*/ 3629 w 4236"/>
                <a:gd name="T5" fmla="*/ 3711 h 4207"/>
                <a:gd name="T6" fmla="*/ 4201 w 4236"/>
                <a:gd name="T7" fmla="*/ 4206 h 4207"/>
                <a:gd name="T8" fmla="*/ 4211 w 4236"/>
                <a:gd name="T9" fmla="*/ 4203 h 4207"/>
                <a:gd name="T10" fmla="*/ 3719 w 4236"/>
                <a:gd name="T11" fmla="*/ 3625 h 4207"/>
                <a:gd name="T12" fmla="*/ 0 w 4236"/>
                <a:gd name="T13" fmla="*/ 0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420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69" y="2555"/>
                    <a:pt x="3629" y="3711"/>
                  </a:cubicBezTo>
                  <a:cubicBezTo>
                    <a:pt x="3996" y="4082"/>
                    <a:pt x="4154" y="4206"/>
                    <a:pt x="4201" y="4206"/>
                  </a:cubicBezTo>
                  <a:cubicBezTo>
                    <a:pt x="4205" y="4206"/>
                    <a:pt x="4209" y="4205"/>
                    <a:pt x="4211" y="4203"/>
                  </a:cubicBezTo>
                  <a:cubicBezTo>
                    <a:pt x="4236" y="4183"/>
                    <a:pt x="4088" y="3994"/>
                    <a:pt x="3719" y="3625"/>
                  </a:cubicBezTo>
                  <a:cubicBezTo>
                    <a:pt x="2559" y="24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72;p16"/>
            <p:cNvSpPr/>
            <p:nvPr/>
          </p:nvSpPr>
          <p:spPr bwMode="auto">
            <a:xfrm>
              <a:off x="1843375" y="3982100"/>
              <a:ext cx="104675" cy="104050"/>
            </a:xfrm>
            <a:custGeom>
              <a:avLst/>
              <a:gdLst>
                <a:gd name="T0" fmla="*/ 0 w 4187"/>
                <a:gd name="T1" fmla="*/ 0 h 4162"/>
                <a:gd name="T2" fmla="*/ 0 w 4187"/>
                <a:gd name="T3" fmla="*/ 0 h 4162"/>
                <a:gd name="T4" fmla="*/ 3588 w 4187"/>
                <a:gd name="T5" fmla="*/ 3670 h 4162"/>
                <a:gd name="T6" fmla="*/ 4153 w 4187"/>
                <a:gd name="T7" fmla="*/ 4161 h 4162"/>
                <a:gd name="T8" fmla="*/ 4162 w 4187"/>
                <a:gd name="T9" fmla="*/ 4158 h 4162"/>
                <a:gd name="T10" fmla="*/ 3674 w 4187"/>
                <a:gd name="T11" fmla="*/ 3584 h 4162"/>
                <a:gd name="T12" fmla="*/ 0 w 4187"/>
                <a:gd name="T13" fmla="*/ 0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7" h="4162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36" y="2522"/>
                    <a:pt x="3588" y="3670"/>
                  </a:cubicBezTo>
                  <a:cubicBezTo>
                    <a:pt x="3948" y="4037"/>
                    <a:pt x="4109" y="4161"/>
                    <a:pt x="4153" y="4161"/>
                  </a:cubicBezTo>
                  <a:cubicBezTo>
                    <a:pt x="4157" y="4161"/>
                    <a:pt x="4160" y="4160"/>
                    <a:pt x="4162" y="4158"/>
                  </a:cubicBezTo>
                  <a:cubicBezTo>
                    <a:pt x="4187" y="4134"/>
                    <a:pt x="4039" y="3949"/>
                    <a:pt x="3674" y="3584"/>
                  </a:cubicBezTo>
                  <a:cubicBezTo>
                    <a:pt x="2526" y="2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73;p16"/>
            <p:cNvSpPr/>
            <p:nvPr/>
          </p:nvSpPr>
          <p:spPr bwMode="auto">
            <a:xfrm>
              <a:off x="1844500" y="3983325"/>
              <a:ext cx="103450" cy="102825"/>
            </a:xfrm>
            <a:custGeom>
              <a:avLst/>
              <a:gdLst>
                <a:gd name="T0" fmla="*/ 0 w 4138"/>
                <a:gd name="T1" fmla="*/ 0 h 4113"/>
                <a:gd name="T2" fmla="*/ 3543 w 4138"/>
                <a:gd name="T3" fmla="*/ 3629 h 4113"/>
                <a:gd name="T4" fmla="*/ 4103 w 4138"/>
                <a:gd name="T5" fmla="*/ 4112 h 4113"/>
                <a:gd name="T6" fmla="*/ 4113 w 4138"/>
                <a:gd name="T7" fmla="*/ 4109 h 4113"/>
                <a:gd name="T8" fmla="*/ 3629 w 4138"/>
                <a:gd name="T9" fmla="*/ 3539 h 4113"/>
                <a:gd name="T10" fmla="*/ 0 w 4138"/>
                <a:gd name="T11" fmla="*/ 0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8" h="4113" extrusionOk="0">
                  <a:moveTo>
                    <a:pt x="0" y="0"/>
                  </a:moveTo>
                  <a:cubicBezTo>
                    <a:pt x="1" y="1"/>
                    <a:pt x="2403" y="2494"/>
                    <a:pt x="3543" y="3629"/>
                  </a:cubicBezTo>
                  <a:cubicBezTo>
                    <a:pt x="3903" y="3989"/>
                    <a:pt x="4057" y="4112"/>
                    <a:pt x="4103" y="4112"/>
                  </a:cubicBezTo>
                  <a:cubicBezTo>
                    <a:pt x="4107" y="4112"/>
                    <a:pt x="4111" y="4111"/>
                    <a:pt x="4113" y="4109"/>
                  </a:cubicBezTo>
                  <a:cubicBezTo>
                    <a:pt x="4138" y="4085"/>
                    <a:pt x="3994" y="3904"/>
                    <a:pt x="3629" y="3539"/>
                  </a:cubicBezTo>
                  <a:cubicBezTo>
                    <a:pt x="2498" y="24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74;p16"/>
            <p:cNvSpPr/>
            <p:nvPr/>
          </p:nvSpPr>
          <p:spPr bwMode="auto">
            <a:xfrm>
              <a:off x="1845625" y="3984450"/>
              <a:ext cx="102325" cy="101600"/>
            </a:xfrm>
            <a:custGeom>
              <a:avLst/>
              <a:gdLst>
                <a:gd name="T0" fmla="*/ 1 w 4093"/>
                <a:gd name="T1" fmla="*/ 1 h 4064"/>
                <a:gd name="T2" fmla="*/ 3502 w 4093"/>
                <a:gd name="T3" fmla="*/ 3580 h 4064"/>
                <a:gd name="T4" fmla="*/ 4058 w 4093"/>
                <a:gd name="T5" fmla="*/ 4063 h 4064"/>
                <a:gd name="T6" fmla="*/ 4068 w 4093"/>
                <a:gd name="T7" fmla="*/ 4060 h 4064"/>
                <a:gd name="T8" fmla="*/ 3588 w 4093"/>
                <a:gd name="T9" fmla="*/ 3494 h 4064"/>
                <a:gd name="T10" fmla="*/ 1 w 4093"/>
                <a:gd name="T11" fmla="*/ 1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3" h="4064" extrusionOk="0">
                  <a:moveTo>
                    <a:pt x="1" y="1"/>
                  </a:moveTo>
                  <a:cubicBezTo>
                    <a:pt x="1" y="1"/>
                    <a:pt x="2379" y="2465"/>
                    <a:pt x="3502" y="3580"/>
                  </a:cubicBezTo>
                  <a:cubicBezTo>
                    <a:pt x="3859" y="3937"/>
                    <a:pt x="4013" y="4063"/>
                    <a:pt x="4058" y="4063"/>
                  </a:cubicBezTo>
                  <a:cubicBezTo>
                    <a:pt x="4063" y="4063"/>
                    <a:pt x="4066" y="4062"/>
                    <a:pt x="4068" y="4060"/>
                  </a:cubicBezTo>
                  <a:cubicBezTo>
                    <a:pt x="4093" y="4031"/>
                    <a:pt x="3949" y="3855"/>
                    <a:pt x="3588" y="3494"/>
                  </a:cubicBezTo>
                  <a:cubicBezTo>
                    <a:pt x="2465" y="23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75;p16"/>
            <p:cNvSpPr/>
            <p:nvPr/>
          </p:nvSpPr>
          <p:spPr bwMode="auto">
            <a:xfrm>
              <a:off x="1846850" y="3985575"/>
              <a:ext cx="101000" cy="100475"/>
            </a:xfrm>
            <a:custGeom>
              <a:avLst/>
              <a:gdLst>
                <a:gd name="T0" fmla="*/ 1 w 4040"/>
                <a:gd name="T1" fmla="*/ 1 h 4019"/>
                <a:gd name="T2" fmla="*/ 3453 w 4040"/>
                <a:gd name="T3" fmla="*/ 3543 h 4019"/>
                <a:gd name="T4" fmla="*/ 4002 w 4040"/>
                <a:gd name="T5" fmla="*/ 4018 h 4019"/>
                <a:gd name="T6" fmla="*/ 4011 w 4040"/>
                <a:gd name="T7" fmla="*/ 4015 h 4019"/>
                <a:gd name="T8" fmla="*/ 3539 w 4040"/>
                <a:gd name="T9" fmla="*/ 3457 h 4019"/>
                <a:gd name="T10" fmla="*/ 1 w 4040"/>
                <a:gd name="T11" fmla="*/ 1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0" h="4019" extrusionOk="0">
                  <a:moveTo>
                    <a:pt x="1" y="1"/>
                  </a:moveTo>
                  <a:cubicBezTo>
                    <a:pt x="1" y="5"/>
                    <a:pt x="2346" y="2436"/>
                    <a:pt x="3453" y="3543"/>
                  </a:cubicBezTo>
                  <a:cubicBezTo>
                    <a:pt x="3805" y="3895"/>
                    <a:pt x="3959" y="4018"/>
                    <a:pt x="4002" y="4018"/>
                  </a:cubicBezTo>
                  <a:cubicBezTo>
                    <a:pt x="4006" y="4018"/>
                    <a:pt x="4009" y="4017"/>
                    <a:pt x="4011" y="4015"/>
                  </a:cubicBezTo>
                  <a:cubicBezTo>
                    <a:pt x="4040" y="3990"/>
                    <a:pt x="3896" y="3810"/>
                    <a:pt x="3539" y="3457"/>
                  </a:cubicBezTo>
                  <a:cubicBezTo>
                    <a:pt x="2432" y="23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76;p16"/>
            <p:cNvSpPr/>
            <p:nvPr/>
          </p:nvSpPr>
          <p:spPr bwMode="auto">
            <a:xfrm>
              <a:off x="1847975" y="3986900"/>
              <a:ext cx="99975" cy="99250"/>
            </a:xfrm>
            <a:custGeom>
              <a:avLst/>
              <a:gdLst>
                <a:gd name="T0" fmla="*/ 5 w 3999"/>
                <a:gd name="T1" fmla="*/ 1 h 3970"/>
                <a:gd name="T2" fmla="*/ 3421 w 3999"/>
                <a:gd name="T3" fmla="*/ 3499 h 3970"/>
                <a:gd name="T4" fmla="*/ 3964 w 3999"/>
                <a:gd name="T5" fmla="*/ 3969 h 3970"/>
                <a:gd name="T6" fmla="*/ 3974 w 3999"/>
                <a:gd name="T7" fmla="*/ 3966 h 3970"/>
                <a:gd name="T8" fmla="*/ 3507 w 3999"/>
                <a:gd name="T9" fmla="*/ 3413 h 3970"/>
                <a:gd name="T10" fmla="*/ 5 w 3999"/>
                <a:gd name="T11" fmla="*/ 1 h 3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99" h="3970" extrusionOk="0">
                  <a:moveTo>
                    <a:pt x="5" y="1"/>
                  </a:moveTo>
                  <a:cubicBezTo>
                    <a:pt x="1" y="1"/>
                    <a:pt x="2322" y="2404"/>
                    <a:pt x="3421" y="3499"/>
                  </a:cubicBezTo>
                  <a:cubicBezTo>
                    <a:pt x="3768" y="3850"/>
                    <a:pt x="3918" y="3969"/>
                    <a:pt x="3964" y="3969"/>
                  </a:cubicBezTo>
                  <a:cubicBezTo>
                    <a:pt x="3968" y="3969"/>
                    <a:pt x="3972" y="3968"/>
                    <a:pt x="3974" y="3966"/>
                  </a:cubicBezTo>
                  <a:cubicBezTo>
                    <a:pt x="3999" y="3942"/>
                    <a:pt x="3859" y="3765"/>
                    <a:pt x="3507" y="3413"/>
                  </a:cubicBezTo>
                  <a:cubicBezTo>
                    <a:pt x="2408" y="231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77;p16"/>
            <p:cNvSpPr/>
            <p:nvPr/>
          </p:nvSpPr>
          <p:spPr bwMode="auto">
            <a:xfrm>
              <a:off x="1849225" y="3988050"/>
              <a:ext cx="98625" cy="98000"/>
            </a:xfrm>
            <a:custGeom>
              <a:avLst/>
              <a:gdLst>
                <a:gd name="T0" fmla="*/ 0 w 3945"/>
                <a:gd name="T1" fmla="*/ 0 h 3920"/>
                <a:gd name="T2" fmla="*/ 0 w 3945"/>
                <a:gd name="T3" fmla="*/ 0 h 3920"/>
                <a:gd name="T4" fmla="*/ 3371 w 3945"/>
                <a:gd name="T5" fmla="*/ 3453 h 3920"/>
                <a:gd name="T6" fmla="*/ 3907 w 3945"/>
                <a:gd name="T7" fmla="*/ 3919 h 3920"/>
                <a:gd name="T8" fmla="*/ 3916 w 3945"/>
                <a:gd name="T9" fmla="*/ 3916 h 3920"/>
                <a:gd name="T10" fmla="*/ 3457 w 3945"/>
                <a:gd name="T11" fmla="*/ 3367 h 3920"/>
                <a:gd name="T12" fmla="*/ 0 w 3945"/>
                <a:gd name="T13" fmla="*/ 0 h 3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5" h="39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288" y="2374"/>
                    <a:pt x="3371" y="3453"/>
                  </a:cubicBezTo>
                  <a:cubicBezTo>
                    <a:pt x="3714" y="3800"/>
                    <a:pt x="3864" y="3919"/>
                    <a:pt x="3907" y="3919"/>
                  </a:cubicBezTo>
                  <a:cubicBezTo>
                    <a:pt x="3911" y="3919"/>
                    <a:pt x="3914" y="3918"/>
                    <a:pt x="3916" y="3916"/>
                  </a:cubicBezTo>
                  <a:cubicBezTo>
                    <a:pt x="3945" y="3887"/>
                    <a:pt x="3805" y="3715"/>
                    <a:pt x="3457" y="3367"/>
                  </a:cubicBezTo>
                  <a:cubicBezTo>
                    <a:pt x="2374" y="22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78;p16"/>
            <p:cNvSpPr/>
            <p:nvPr/>
          </p:nvSpPr>
          <p:spPr bwMode="auto">
            <a:xfrm>
              <a:off x="1850450" y="3989175"/>
              <a:ext cx="97400" cy="96875"/>
            </a:xfrm>
            <a:custGeom>
              <a:avLst/>
              <a:gdLst>
                <a:gd name="T0" fmla="*/ 0 w 3896"/>
                <a:gd name="T1" fmla="*/ 0 h 3875"/>
                <a:gd name="T2" fmla="*/ 3326 w 3896"/>
                <a:gd name="T3" fmla="*/ 3416 h 3875"/>
                <a:gd name="T4" fmla="*/ 3857 w 3896"/>
                <a:gd name="T5" fmla="*/ 3874 h 3875"/>
                <a:gd name="T6" fmla="*/ 3867 w 3896"/>
                <a:gd name="T7" fmla="*/ 3871 h 3875"/>
                <a:gd name="T8" fmla="*/ 3412 w 3896"/>
                <a:gd name="T9" fmla="*/ 3326 h 3875"/>
                <a:gd name="T10" fmla="*/ 0 w 3896"/>
                <a:gd name="T11" fmla="*/ 0 h 3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6" h="3875" extrusionOk="0">
                  <a:moveTo>
                    <a:pt x="0" y="0"/>
                  </a:moveTo>
                  <a:cubicBezTo>
                    <a:pt x="1" y="1"/>
                    <a:pt x="2260" y="2342"/>
                    <a:pt x="3326" y="3416"/>
                  </a:cubicBezTo>
                  <a:cubicBezTo>
                    <a:pt x="3665" y="3756"/>
                    <a:pt x="3815" y="3874"/>
                    <a:pt x="3857" y="3874"/>
                  </a:cubicBezTo>
                  <a:cubicBezTo>
                    <a:pt x="3862" y="3874"/>
                    <a:pt x="3865" y="3873"/>
                    <a:pt x="3867" y="3871"/>
                  </a:cubicBezTo>
                  <a:cubicBezTo>
                    <a:pt x="3896" y="3846"/>
                    <a:pt x="3756" y="3670"/>
                    <a:pt x="3412" y="3326"/>
                  </a:cubicBezTo>
                  <a:cubicBezTo>
                    <a:pt x="2342" y="22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79;p16"/>
            <p:cNvSpPr/>
            <p:nvPr/>
          </p:nvSpPr>
          <p:spPr bwMode="auto">
            <a:xfrm>
              <a:off x="1851575" y="3990300"/>
              <a:ext cx="96075" cy="95750"/>
            </a:xfrm>
            <a:custGeom>
              <a:avLst/>
              <a:gdLst>
                <a:gd name="T0" fmla="*/ 0 w 3843"/>
                <a:gd name="T1" fmla="*/ 0 h 3830"/>
                <a:gd name="T2" fmla="*/ 3281 w 3843"/>
                <a:gd name="T3" fmla="*/ 3375 h 3830"/>
                <a:gd name="T4" fmla="*/ 3808 w 3843"/>
                <a:gd name="T5" fmla="*/ 3829 h 3830"/>
                <a:gd name="T6" fmla="*/ 3818 w 3843"/>
                <a:gd name="T7" fmla="*/ 3826 h 3830"/>
                <a:gd name="T8" fmla="*/ 3367 w 3843"/>
                <a:gd name="T9" fmla="*/ 3289 h 3830"/>
                <a:gd name="T10" fmla="*/ 0 w 3843"/>
                <a:gd name="T11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3" h="3830" extrusionOk="0">
                  <a:moveTo>
                    <a:pt x="0" y="0"/>
                  </a:moveTo>
                  <a:cubicBezTo>
                    <a:pt x="0" y="8"/>
                    <a:pt x="2227" y="2317"/>
                    <a:pt x="3281" y="3375"/>
                  </a:cubicBezTo>
                  <a:cubicBezTo>
                    <a:pt x="3620" y="3711"/>
                    <a:pt x="3766" y="3829"/>
                    <a:pt x="3808" y="3829"/>
                  </a:cubicBezTo>
                  <a:cubicBezTo>
                    <a:pt x="3813" y="3829"/>
                    <a:pt x="3816" y="3828"/>
                    <a:pt x="3818" y="3826"/>
                  </a:cubicBezTo>
                  <a:cubicBezTo>
                    <a:pt x="3843" y="3801"/>
                    <a:pt x="3711" y="3629"/>
                    <a:pt x="3367" y="3289"/>
                  </a:cubicBezTo>
                  <a:cubicBezTo>
                    <a:pt x="2309" y="223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880;p16"/>
            <p:cNvSpPr/>
            <p:nvPr/>
          </p:nvSpPr>
          <p:spPr bwMode="auto">
            <a:xfrm>
              <a:off x="1852700" y="3991625"/>
              <a:ext cx="94950" cy="94400"/>
            </a:xfrm>
            <a:custGeom>
              <a:avLst/>
              <a:gdLst>
                <a:gd name="T0" fmla="*/ 0 w 3798"/>
                <a:gd name="T1" fmla="*/ 1 h 3776"/>
                <a:gd name="T2" fmla="*/ 3240 w 3798"/>
                <a:gd name="T3" fmla="*/ 3326 h 3776"/>
                <a:gd name="T4" fmla="*/ 3766 w 3798"/>
                <a:gd name="T5" fmla="*/ 3776 h 3776"/>
                <a:gd name="T6" fmla="*/ 3773 w 3798"/>
                <a:gd name="T7" fmla="*/ 3773 h 3776"/>
                <a:gd name="T8" fmla="*/ 3326 w 3798"/>
                <a:gd name="T9" fmla="*/ 3240 h 3776"/>
                <a:gd name="T10" fmla="*/ 0 w 3798"/>
                <a:gd name="T11" fmla="*/ 1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8" h="3776" extrusionOk="0">
                  <a:moveTo>
                    <a:pt x="0" y="1"/>
                  </a:moveTo>
                  <a:cubicBezTo>
                    <a:pt x="1" y="1"/>
                    <a:pt x="2207" y="2281"/>
                    <a:pt x="3240" y="3326"/>
                  </a:cubicBezTo>
                  <a:cubicBezTo>
                    <a:pt x="3580" y="3662"/>
                    <a:pt x="3728" y="3776"/>
                    <a:pt x="3766" y="3776"/>
                  </a:cubicBezTo>
                  <a:cubicBezTo>
                    <a:pt x="3769" y="3776"/>
                    <a:pt x="3771" y="3775"/>
                    <a:pt x="3773" y="3773"/>
                  </a:cubicBezTo>
                  <a:cubicBezTo>
                    <a:pt x="3798" y="3748"/>
                    <a:pt x="3666" y="3576"/>
                    <a:pt x="3326" y="3240"/>
                  </a:cubicBezTo>
                  <a:cubicBezTo>
                    <a:pt x="2280" y="219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881;p16"/>
            <p:cNvSpPr/>
            <p:nvPr/>
          </p:nvSpPr>
          <p:spPr bwMode="auto">
            <a:xfrm>
              <a:off x="1854025" y="3992750"/>
              <a:ext cx="93625" cy="93075"/>
            </a:xfrm>
            <a:custGeom>
              <a:avLst/>
              <a:gdLst>
                <a:gd name="T0" fmla="*/ 1 w 3745"/>
                <a:gd name="T1" fmla="*/ 1 h 3723"/>
                <a:gd name="T2" fmla="*/ 3199 w 3745"/>
                <a:gd name="T3" fmla="*/ 3281 h 3723"/>
                <a:gd name="T4" fmla="*/ 3712 w 3745"/>
                <a:gd name="T5" fmla="*/ 3722 h 3723"/>
                <a:gd name="T6" fmla="*/ 3720 w 3745"/>
                <a:gd name="T7" fmla="*/ 3720 h 3723"/>
                <a:gd name="T8" fmla="*/ 3281 w 3745"/>
                <a:gd name="T9" fmla="*/ 3199 h 3723"/>
                <a:gd name="T10" fmla="*/ 1 w 3745"/>
                <a:gd name="T11" fmla="*/ 1 h 3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5" h="3723" extrusionOk="0">
                  <a:moveTo>
                    <a:pt x="1" y="1"/>
                  </a:moveTo>
                  <a:cubicBezTo>
                    <a:pt x="1" y="1"/>
                    <a:pt x="2166" y="2252"/>
                    <a:pt x="3199" y="3281"/>
                  </a:cubicBezTo>
                  <a:cubicBezTo>
                    <a:pt x="3530" y="3615"/>
                    <a:pt x="3674" y="3722"/>
                    <a:pt x="3712" y="3722"/>
                  </a:cubicBezTo>
                  <a:cubicBezTo>
                    <a:pt x="3716" y="3722"/>
                    <a:pt x="3718" y="3722"/>
                    <a:pt x="3720" y="3720"/>
                  </a:cubicBezTo>
                  <a:cubicBezTo>
                    <a:pt x="3745" y="3703"/>
                    <a:pt x="3613" y="3531"/>
                    <a:pt x="3281" y="3199"/>
                  </a:cubicBezTo>
                  <a:cubicBezTo>
                    <a:pt x="2256" y="21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882;p16"/>
            <p:cNvSpPr/>
            <p:nvPr/>
          </p:nvSpPr>
          <p:spPr bwMode="auto">
            <a:xfrm>
              <a:off x="1855150" y="3993875"/>
              <a:ext cx="92500" cy="91950"/>
            </a:xfrm>
            <a:custGeom>
              <a:avLst/>
              <a:gdLst>
                <a:gd name="T0" fmla="*/ 1 w 3700"/>
                <a:gd name="T1" fmla="*/ 1 h 3678"/>
                <a:gd name="T2" fmla="*/ 1 w 3700"/>
                <a:gd name="T3" fmla="*/ 1 h 3678"/>
                <a:gd name="T4" fmla="*/ 3158 w 3700"/>
                <a:gd name="T5" fmla="*/ 3240 h 3678"/>
                <a:gd name="T6" fmla="*/ 3667 w 3700"/>
                <a:gd name="T7" fmla="*/ 3677 h 3678"/>
                <a:gd name="T8" fmla="*/ 3675 w 3700"/>
                <a:gd name="T9" fmla="*/ 3675 h 3678"/>
                <a:gd name="T10" fmla="*/ 3240 w 3700"/>
                <a:gd name="T11" fmla="*/ 3158 h 3678"/>
                <a:gd name="T12" fmla="*/ 1 w 3700"/>
                <a:gd name="T13" fmla="*/ 1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0" h="367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29" y="3677"/>
                    <a:pt x="3667" y="3677"/>
                  </a:cubicBezTo>
                  <a:cubicBezTo>
                    <a:pt x="3671" y="3677"/>
                    <a:pt x="3673" y="3677"/>
                    <a:pt x="3675" y="3675"/>
                  </a:cubicBezTo>
                  <a:cubicBezTo>
                    <a:pt x="3700" y="3654"/>
                    <a:pt x="3572" y="3490"/>
                    <a:pt x="3240" y="3158"/>
                  </a:cubicBezTo>
                  <a:cubicBezTo>
                    <a:pt x="2223" y="214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883;p16"/>
            <p:cNvSpPr/>
            <p:nvPr/>
          </p:nvSpPr>
          <p:spPr bwMode="auto">
            <a:xfrm>
              <a:off x="1856275" y="3995100"/>
              <a:ext cx="91275" cy="90825"/>
            </a:xfrm>
            <a:custGeom>
              <a:avLst/>
              <a:gdLst>
                <a:gd name="T0" fmla="*/ 1 w 3651"/>
                <a:gd name="T1" fmla="*/ 1 h 3633"/>
                <a:gd name="T2" fmla="*/ 3117 w 3651"/>
                <a:gd name="T3" fmla="*/ 3191 h 3633"/>
                <a:gd name="T4" fmla="*/ 3622 w 3651"/>
                <a:gd name="T5" fmla="*/ 3632 h 3633"/>
                <a:gd name="T6" fmla="*/ 3630 w 3651"/>
                <a:gd name="T7" fmla="*/ 3630 h 3633"/>
                <a:gd name="T8" fmla="*/ 3195 w 3651"/>
                <a:gd name="T9" fmla="*/ 3117 h 3633"/>
                <a:gd name="T10" fmla="*/ 1 w 3651"/>
                <a:gd name="T11" fmla="*/ 1 h 3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1" h="3633" extrusionOk="0">
                  <a:moveTo>
                    <a:pt x="1" y="1"/>
                  </a:moveTo>
                  <a:cubicBezTo>
                    <a:pt x="1" y="2"/>
                    <a:pt x="2113" y="2195"/>
                    <a:pt x="3117" y="3191"/>
                  </a:cubicBezTo>
                  <a:cubicBezTo>
                    <a:pt x="3441" y="3522"/>
                    <a:pt x="3585" y="3632"/>
                    <a:pt x="3622" y="3632"/>
                  </a:cubicBezTo>
                  <a:cubicBezTo>
                    <a:pt x="3626" y="3632"/>
                    <a:pt x="3628" y="3632"/>
                    <a:pt x="3630" y="3630"/>
                  </a:cubicBezTo>
                  <a:cubicBezTo>
                    <a:pt x="3650" y="3609"/>
                    <a:pt x="3523" y="3445"/>
                    <a:pt x="3195" y="3117"/>
                  </a:cubicBezTo>
                  <a:cubicBezTo>
                    <a:pt x="2195" y="2109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884;p16"/>
            <p:cNvSpPr/>
            <p:nvPr/>
          </p:nvSpPr>
          <p:spPr bwMode="auto">
            <a:xfrm>
              <a:off x="1857425" y="3996350"/>
              <a:ext cx="90125" cy="89575"/>
            </a:xfrm>
            <a:custGeom>
              <a:avLst/>
              <a:gdLst>
                <a:gd name="T0" fmla="*/ 0 w 3605"/>
                <a:gd name="T1" fmla="*/ 0 h 3583"/>
                <a:gd name="T2" fmla="*/ 0 w 3605"/>
                <a:gd name="T3" fmla="*/ 0 h 3583"/>
                <a:gd name="T4" fmla="*/ 3075 w 3605"/>
                <a:gd name="T5" fmla="*/ 3149 h 3583"/>
                <a:gd name="T6" fmla="*/ 3577 w 3605"/>
                <a:gd name="T7" fmla="*/ 3582 h 3583"/>
                <a:gd name="T8" fmla="*/ 3584 w 3605"/>
                <a:gd name="T9" fmla="*/ 3580 h 3583"/>
                <a:gd name="T10" fmla="*/ 3153 w 3605"/>
                <a:gd name="T11" fmla="*/ 3071 h 3583"/>
                <a:gd name="T12" fmla="*/ 0 w 3605"/>
                <a:gd name="T13" fmla="*/ 0 h 3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5" h="358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87" y="2157"/>
                    <a:pt x="3075" y="3149"/>
                  </a:cubicBezTo>
                  <a:cubicBezTo>
                    <a:pt x="3403" y="3473"/>
                    <a:pt x="3540" y="3582"/>
                    <a:pt x="3577" y="3582"/>
                  </a:cubicBezTo>
                  <a:cubicBezTo>
                    <a:pt x="3580" y="3582"/>
                    <a:pt x="3582" y="3582"/>
                    <a:pt x="3584" y="3580"/>
                  </a:cubicBezTo>
                  <a:cubicBezTo>
                    <a:pt x="3604" y="3559"/>
                    <a:pt x="3481" y="3400"/>
                    <a:pt x="3153" y="3071"/>
                  </a:cubicBezTo>
                  <a:cubicBezTo>
                    <a:pt x="2165" y="208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885;p16"/>
            <p:cNvSpPr/>
            <p:nvPr/>
          </p:nvSpPr>
          <p:spPr bwMode="auto">
            <a:xfrm>
              <a:off x="1858550" y="3997475"/>
              <a:ext cx="89000" cy="88450"/>
            </a:xfrm>
            <a:custGeom>
              <a:avLst/>
              <a:gdLst>
                <a:gd name="T0" fmla="*/ 8 w 3560"/>
                <a:gd name="T1" fmla="*/ 0 h 3538"/>
                <a:gd name="T2" fmla="*/ 8 w 3560"/>
                <a:gd name="T3" fmla="*/ 0 h 3538"/>
                <a:gd name="T4" fmla="*/ 3039 w 3560"/>
                <a:gd name="T5" fmla="*/ 3108 h 3538"/>
                <a:gd name="T6" fmla="*/ 3532 w 3560"/>
                <a:gd name="T7" fmla="*/ 3538 h 3538"/>
                <a:gd name="T8" fmla="*/ 3539 w 3560"/>
                <a:gd name="T9" fmla="*/ 3535 h 3538"/>
                <a:gd name="T10" fmla="*/ 3112 w 3560"/>
                <a:gd name="T11" fmla="*/ 3031 h 3538"/>
                <a:gd name="T12" fmla="*/ 8 w 3560"/>
                <a:gd name="T13" fmla="*/ 0 h 3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0" h="3538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2059" y="2133"/>
                    <a:pt x="3039" y="3108"/>
                  </a:cubicBezTo>
                  <a:cubicBezTo>
                    <a:pt x="3358" y="3428"/>
                    <a:pt x="3495" y="3538"/>
                    <a:pt x="3532" y="3538"/>
                  </a:cubicBezTo>
                  <a:cubicBezTo>
                    <a:pt x="3535" y="3538"/>
                    <a:pt x="3537" y="3537"/>
                    <a:pt x="3539" y="3535"/>
                  </a:cubicBezTo>
                  <a:cubicBezTo>
                    <a:pt x="3559" y="3514"/>
                    <a:pt x="3436" y="3355"/>
                    <a:pt x="3112" y="3031"/>
                  </a:cubicBezTo>
                  <a:cubicBezTo>
                    <a:pt x="2141" y="205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886;p16"/>
            <p:cNvSpPr/>
            <p:nvPr/>
          </p:nvSpPr>
          <p:spPr bwMode="auto">
            <a:xfrm>
              <a:off x="1859875" y="3998700"/>
              <a:ext cx="87675" cy="87225"/>
            </a:xfrm>
            <a:custGeom>
              <a:avLst/>
              <a:gdLst>
                <a:gd name="T0" fmla="*/ 0 w 3507"/>
                <a:gd name="T1" fmla="*/ 0 h 3489"/>
                <a:gd name="T2" fmla="*/ 0 w 3507"/>
                <a:gd name="T3" fmla="*/ 0 h 3489"/>
                <a:gd name="T4" fmla="*/ 2990 w 3507"/>
                <a:gd name="T5" fmla="*/ 3064 h 3489"/>
                <a:gd name="T6" fmla="*/ 3478 w 3507"/>
                <a:gd name="T7" fmla="*/ 3489 h 3489"/>
                <a:gd name="T8" fmla="*/ 3486 w 3507"/>
                <a:gd name="T9" fmla="*/ 3486 h 3489"/>
                <a:gd name="T10" fmla="*/ 3068 w 3507"/>
                <a:gd name="T11" fmla="*/ 2986 h 3489"/>
                <a:gd name="T12" fmla="*/ 0 w 3507"/>
                <a:gd name="T13" fmla="*/ 0 h 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7" h="348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26" y="2100"/>
                    <a:pt x="2990" y="3064"/>
                  </a:cubicBezTo>
                  <a:cubicBezTo>
                    <a:pt x="3305" y="3383"/>
                    <a:pt x="3442" y="3489"/>
                    <a:pt x="3478" y="3489"/>
                  </a:cubicBezTo>
                  <a:cubicBezTo>
                    <a:pt x="3482" y="3489"/>
                    <a:pt x="3484" y="3488"/>
                    <a:pt x="3486" y="3486"/>
                  </a:cubicBezTo>
                  <a:cubicBezTo>
                    <a:pt x="3506" y="3465"/>
                    <a:pt x="3383" y="3306"/>
                    <a:pt x="3068" y="2986"/>
                  </a:cubicBezTo>
                  <a:cubicBezTo>
                    <a:pt x="2100" y="20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887;p16"/>
            <p:cNvSpPr/>
            <p:nvPr/>
          </p:nvSpPr>
          <p:spPr bwMode="auto">
            <a:xfrm>
              <a:off x="1861000" y="3999825"/>
              <a:ext cx="86450" cy="85900"/>
            </a:xfrm>
            <a:custGeom>
              <a:avLst/>
              <a:gdLst>
                <a:gd name="T0" fmla="*/ 1 w 3458"/>
                <a:gd name="T1" fmla="*/ 1 h 3436"/>
                <a:gd name="T2" fmla="*/ 1 w 3458"/>
                <a:gd name="T3" fmla="*/ 1 h 3436"/>
                <a:gd name="T4" fmla="*/ 2945 w 3458"/>
                <a:gd name="T5" fmla="*/ 3019 h 3436"/>
                <a:gd name="T6" fmla="*/ 3429 w 3458"/>
                <a:gd name="T7" fmla="*/ 3435 h 3436"/>
                <a:gd name="T8" fmla="*/ 3437 w 3458"/>
                <a:gd name="T9" fmla="*/ 3433 h 3436"/>
                <a:gd name="T10" fmla="*/ 3023 w 3458"/>
                <a:gd name="T11" fmla="*/ 2941 h 3436"/>
                <a:gd name="T12" fmla="*/ 1 w 3458"/>
                <a:gd name="T13" fmla="*/ 1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8" h="343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98" y="2071"/>
                    <a:pt x="2945" y="3019"/>
                  </a:cubicBezTo>
                  <a:cubicBezTo>
                    <a:pt x="3259" y="3333"/>
                    <a:pt x="3392" y="3435"/>
                    <a:pt x="3429" y="3435"/>
                  </a:cubicBezTo>
                  <a:cubicBezTo>
                    <a:pt x="3432" y="3435"/>
                    <a:pt x="3435" y="3435"/>
                    <a:pt x="3437" y="3433"/>
                  </a:cubicBezTo>
                  <a:cubicBezTo>
                    <a:pt x="3457" y="3412"/>
                    <a:pt x="3338" y="3261"/>
                    <a:pt x="3023" y="2941"/>
                  </a:cubicBezTo>
                  <a:cubicBezTo>
                    <a:pt x="2071" y="199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888;p16"/>
            <p:cNvSpPr/>
            <p:nvPr/>
          </p:nvSpPr>
          <p:spPr bwMode="auto">
            <a:xfrm>
              <a:off x="1862225" y="4000950"/>
              <a:ext cx="85225" cy="84775"/>
            </a:xfrm>
            <a:custGeom>
              <a:avLst/>
              <a:gdLst>
                <a:gd name="T0" fmla="*/ 1 w 3409"/>
                <a:gd name="T1" fmla="*/ 1 h 3391"/>
                <a:gd name="T2" fmla="*/ 2900 w 3409"/>
                <a:gd name="T3" fmla="*/ 2978 h 3391"/>
                <a:gd name="T4" fmla="*/ 3380 w 3409"/>
                <a:gd name="T5" fmla="*/ 3390 h 3391"/>
                <a:gd name="T6" fmla="*/ 3388 w 3409"/>
                <a:gd name="T7" fmla="*/ 3388 h 3391"/>
                <a:gd name="T8" fmla="*/ 2978 w 3409"/>
                <a:gd name="T9" fmla="*/ 2900 h 3391"/>
                <a:gd name="T10" fmla="*/ 1 w 3409"/>
                <a:gd name="T11" fmla="*/ 1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9" h="3391" extrusionOk="0">
                  <a:moveTo>
                    <a:pt x="1" y="1"/>
                  </a:moveTo>
                  <a:cubicBezTo>
                    <a:pt x="1" y="5"/>
                    <a:pt x="1969" y="2047"/>
                    <a:pt x="2900" y="2978"/>
                  </a:cubicBezTo>
                  <a:cubicBezTo>
                    <a:pt x="3210" y="3288"/>
                    <a:pt x="3343" y="3390"/>
                    <a:pt x="3380" y="3390"/>
                  </a:cubicBezTo>
                  <a:cubicBezTo>
                    <a:pt x="3383" y="3390"/>
                    <a:pt x="3386" y="3390"/>
                    <a:pt x="3388" y="3388"/>
                  </a:cubicBezTo>
                  <a:cubicBezTo>
                    <a:pt x="3408" y="3367"/>
                    <a:pt x="3289" y="3216"/>
                    <a:pt x="2978" y="2900"/>
                  </a:cubicBezTo>
                  <a:cubicBezTo>
                    <a:pt x="2039" y="196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889;p16"/>
            <p:cNvSpPr/>
            <p:nvPr/>
          </p:nvSpPr>
          <p:spPr bwMode="auto">
            <a:xfrm>
              <a:off x="1863350" y="4002300"/>
              <a:ext cx="84000" cy="83625"/>
            </a:xfrm>
            <a:custGeom>
              <a:avLst/>
              <a:gdLst>
                <a:gd name="T0" fmla="*/ 1 w 3360"/>
                <a:gd name="T1" fmla="*/ 0 h 3345"/>
                <a:gd name="T2" fmla="*/ 1 w 3360"/>
                <a:gd name="T3" fmla="*/ 0 h 3345"/>
                <a:gd name="T4" fmla="*/ 2855 w 3360"/>
                <a:gd name="T5" fmla="*/ 2936 h 3345"/>
                <a:gd name="T6" fmla="*/ 3331 w 3360"/>
                <a:gd name="T7" fmla="*/ 3345 h 3345"/>
                <a:gd name="T8" fmla="*/ 3339 w 3360"/>
                <a:gd name="T9" fmla="*/ 3342 h 3345"/>
                <a:gd name="T10" fmla="*/ 2933 w 3360"/>
                <a:gd name="T11" fmla="*/ 2858 h 3345"/>
                <a:gd name="T12" fmla="*/ 1 w 3360"/>
                <a:gd name="T13" fmla="*/ 0 h 3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0" h="334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36" y="2009"/>
                    <a:pt x="2855" y="2936"/>
                  </a:cubicBezTo>
                  <a:cubicBezTo>
                    <a:pt x="3166" y="3240"/>
                    <a:pt x="3296" y="3345"/>
                    <a:pt x="3331" y="3345"/>
                  </a:cubicBezTo>
                  <a:cubicBezTo>
                    <a:pt x="3335" y="3345"/>
                    <a:pt x="3337" y="3344"/>
                    <a:pt x="3339" y="3342"/>
                  </a:cubicBezTo>
                  <a:cubicBezTo>
                    <a:pt x="3359" y="3321"/>
                    <a:pt x="3240" y="3166"/>
                    <a:pt x="2933" y="2858"/>
                  </a:cubicBezTo>
                  <a:cubicBezTo>
                    <a:pt x="2010" y="19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890;p16"/>
            <p:cNvSpPr/>
            <p:nvPr/>
          </p:nvSpPr>
          <p:spPr bwMode="auto">
            <a:xfrm>
              <a:off x="1864500" y="4003425"/>
              <a:ext cx="82950" cy="82300"/>
            </a:xfrm>
            <a:custGeom>
              <a:avLst/>
              <a:gdLst>
                <a:gd name="T0" fmla="*/ 4 w 3318"/>
                <a:gd name="T1" fmla="*/ 0 h 3292"/>
                <a:gd name="T2" fmla="*/ 4 w 3318"/>
                <a:gd name="T3" fmla="*/ 0 h 3292"/>
                <a:gd name="T4" fmla="*/ 2821 w 3318"/>
                <a:gd name="T5" fmla="*/ 2891 h 3292"/>
                <a:gd name="T6" fmla="*/ 3289 w 3318"/>
                <a:gd name="T7" fmla="*/ 3291 h 3292"/>
                <a:gd name="T8" fmla="*/ 3297 w 3318"/>
                <a:gd name="T9" fmla="*/ 3289 h 3292"/>
                <a:gd name="T10" fmla="*/ 2895 w 3318"/>
                <a:gd name="T11" fmla="*/ 2813 h 3292"/>
                <a:gd name="T12" fmla="*/ 4 w 3318"/>
                <a:gd name="T13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8" h="3292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911" y="1977"/>
                    <a:pt x="2821" y="2891"/>
                  </a:cubicBezTo>
                  <a:cubicBezTo>
                    <a:pt x="3124" y="3190"/>
                    <a:pt x="3253" y="3291"/>
                    <a:pt x="3289" y="3291"/>
                  </a:cubicBezTo>
                  <a:cubicBezTo>
                    <a:pt x="3292" y="3291"/>
                    <a:pt x="3295" y="3291"/>
                    <a:pt x="3297" y="3289"/>
                  </a:cubicBezTo>
                  <a:cubicBezTo>
                    <a:pt x="3317" y="3268"/>
                    <a:pt x="3203" y="3121"/>
                    <a:pt x="2895" y="2813"/>
                  </a:cubicBezTo>
                  <a:cubicBezTo>
                    <a:pt x="1985" y="190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891;p16"/>
            <p:cNvSpPr/>
            <p:nvPr/>
          </p:nvSpPr>
          <p:spPr bwMode="auto">
            <a:xfrm>
              <a:off x="1865825" y="4004550"/>
              <a:ext cx="81525" cy="81075"/>
            </a:xfrm>
            <a:custGeom>
              <a:avLst/>
              <a:gdLst>
                <a:gd name="T0" fmla="*/ 0 w 3261"/>
                <a:gd name="T1" fmla="*/ 0 h 3243"/>
                <a:gd name="T2" fmla="*/ 2772 w 3261"/>
                <a:gd name="T3" fmla="*/ 2846 h 3243"/>
                <a:gd name="T4" fmla="*/ 3232 w 3261"/>
                <a:gd name="T5" fmla="*/ 3242 h 3243"/>
                <a:gd name="T6" fmla="*/ 3240 w 3261"/>
                <a:gd name="T7" fmla="*/ 3240 h 3243"/>
                <a:gd name="T8" fmla="*/ 2842 w 3261"/>
                <a:gd name="T9" fmla="*/ 2772 h 3243"/>
                <a:gd name="T10" fmla="*/ 0 w 3261"/>
                <a:gd name="T11" fmla="*/ 0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1" h="3243" extrusionOk="0">
                  <a:moveTo>
                    <a:pt x="0" y="0"/>
                  </a:moveTo>
                  <a:cubicBezTo>
                    <a:pt x="1" y="1"/>
                    <a:pt x="1874" y="1952"/>
                    <a:pt x="2772" y="2846"/>
                  </a:cubicBezTo>
                  <a:cubicBezTo>
                    <a:pt x="3067" y="3144"/>
                    <a:pt x="3195" y="3242"/>
                    <a:pt x="3232" y="3242"/>
                  </a:cubicBezTo>
                  <a:cubicBezTo>
                    <a:pt x="3235" y="3242"/>
                    <a:pt x="3238" y="3241"/>
                    <a:pt x="3240" y="3240"/>
                  </a:cubicBezTo>
                  <a:cubicBezTo>
                    <a:pt x="3260" y="3223"/>
                    <a:pt x="3145" y="3076"/>
                    <a:pt x="2842" y="2772"/>
                  </a:cubicBezTo>
                  <a:cubicBezTo>
                    <a:pt x="1952" y="187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892;p16"/>
            <p:cNvSpPr/>
            <p:nvPr/>
          </p:nvSpPr>
          <p:spPr bwMode="auto">
            <a:xfrm>
              <a:off x="1866950" y="4005675"/>
              <a:ext cx="80400" cy="79950"/>
            </a:xfrm>
            <a:custGeom>
              <a:avLst/>
              <a:gdLst>
                <a:gd name="T0" fmla="*/ 0 w 3216"/>
                <a:gd name="T1" fmla="*/ 0 h 3198"/>
                <a:gd name="T2" fmla="*/ 2731 w 3216"/>
                <a:gd name="T3" fmla="*/ 2805 h 3198"/>
                <a:gd name="T4" fmla="*/ 3186 w 3216"/>
                <a:gd name="T5" fmla="*/ 3197 h 3198"/>
                <a:gd name="T6" fmla="*/ 3195 w 3216"/>
                <a:gd name="T7" fmla="*/ 3195 h 3198"/>
                <a:gd name="T8" fmla="*/ 2805 w 3216"/>
                <a:gd name="T9" fmla="*/ 2735 h 3198"/>
                <a:gd name="T10" fmla="*/ 0 w 3216"/>
                <a:gd name="T11" fmla="*/ 0 h 3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6" h="3198" extrusionOk="0">
                  <a:moveTo>
                    <a:pt x="0" y="0"/>
                  </a:moveTo>
                  <a:cubicBezTo>
                    <a:pt x="0" y="9"/>
                    <a:pt x="1850" y="1923"/>
                    <a:pt x="2731" y="2805"/>
                  </a:cubicBezTo>
                  <a:cubicBezTo>
                    <a:pt x="3026" y="3100"/>
                    <a:pt x="3148" y="3197"/>
                    <a:pt x="3186" y="3197"/>
                  </a:cubicBezTo>
                  <a:cubicBezTo>
                    <a:pt x="3190" y="3197"/>
                    <a:pt x="3193" y="3196"/>
                    <a:pt x="3195" y="3195"/>
                  </a:cubicBezTo>
                  <a:cubicBezTo>
                    <a:pt x="3215" y="3174"/>
                    <a:pt x="3100" y="3031"/>
                    <a:pt x="2805" y="2735"/>
                  </a:cubicBezTo>
                  <a:cubicBezTo>
                    <a:pt x="1920" y="18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893;p16"/>
            <p:cNvSpPr/>
            <p:nvPr/>
          </p:nvSpPr>
          <p:spPr bwMode="auto">
            <a:xfrm>
              <a:off x="1868075" y="4007000"/>
              <a:ext cx="79075" cy="78625"/>
            </a:xfrm>
            <a:custGeom>
              <a:avLst/>
              <a:gdLst>
                <a:gd name="T0" fmla="*/ 1 w 3163"/>
                <a:gd name="T1" fmla="*/ 1 h 3145"/>
                <a:gd name="T2" fmla="*/ 1 w 3163"/>
                <a:gd name="T3" fmla="*/ 1 h 3145"/>
                <a:gd name="T4" fmla="*/ 2686 w 3163"/>
                <a:gd name="T5" fmla="*/ 2756 h 3145"/>
                <a:gd name="T6" fmla="*/ 3134 w 3163"/>
                <a:gd name="T7" fmla="*/ 3144 h 3145"/>
                <a:gd name="T8" fmla="*/ 3142 w 3163"/>
                <a:gd name="T9" fmla="*/ 3142 h 3145"/>
                <a:gd name="T10" fmla="*/ 2760 w 3163"/>
                <a:gd name="T11" fmla="*/ 2686 h 3145"/>
                <a:gd name="T12" fmla="*/ 1 w 3163"/>
                <a:gd name="T13" fmla="*/ 1 h 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3" h="314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21" y="1887"/>
                    <a:pt x="2686" y="2756"/>
                  </a:cubicBezTo>
                  <a:cubicBezTo>
                    <a:pt x="2977" y="3047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2"/>
                  </a:cubicBezTo>
                  <a:cubicBezTo>
                    <a:pt x="3162" y="3121"/>
                    <a:pt x="3055" y="2982"/>
                    <a:pt x="2760" y="2686"/>
                  </a:cubicBezTo>
                  <a:cubicBezTo>
                    <a:pt x="1891" y="18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894;p16"/>
            <p:cNvSpPr/>
            <p:nvPr/>
          </p:nvSpPr>
          <p:spPr bwMode="auto">
            <a:xfrm>
              <a:off x="1869200" y="4008125"/>
              <a:ext cx="78150" cy="77500"/>
            </a:xfrm>
            <a:custGeom>
              <a:avLst/>
              <a:gdLst>
                <a:gd name="T0" fmla="*/ 9 w 3126"/>
                <a:gd name="T1" fmla="*/ 1 h 3100"/>
                <a:gd name="T2" fmla="*/ 2654 w 3126"/>
                <a:gd name="T3" fmla="*/ 2715 h 3100"/>
                <a:gd name="T4" fmla="*/ 3097 w 3126"/>
                <a:gd name="T5" fmla="*/ 3099 h 3100"/>
                <a:gd name="T6" fmla="*/ 3105 w 3126"/>
                <a:gd name="T7" fmla="*/ 3097 h 3100"/>
                <a:gd name="T8" fmla="*/ 2723 w 3126"/>
                <a:gd name="T9" fmla="*/ 2646 h 3100"/>
                <a:gd name="T10" fmla="*/ 9 w 3126"/>
                <a:gd name="T11" fmla="*/ 1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6" h="3100" extrusionOk="0">
                  <a:moveTo>
                    <a:pt x="9" y="1"/>
                  </a:moveTo>
                  <a:cubicBezTo>
                    <a:pt x="1" y="1"/>
                    <a:pt x="1797" y="1862"/>
                    <a:pt x="2654" y="2715"/>
                  </a:cubicBezTo>
                  <a:cubicBezTo>
                    <a:pt x="2937" y="3002"/>
                    <a:pt x="3061" y="3099"/>
                    <a:pt x="3097" y="3099"/>
                  </a:cubicBezTo>
                  <a:cubicBezTo>
                    <a:pt x="3100" y="3099"/>
                    <a:pt x="3103" y="3099"/>
                    <a:pt x="3105" y="3097"/>
                  </a:cubicBezTo>
                  <a:cubicBezTo>
                    <a:pt x="3125" y="3076"/>
                    <a:pt x="3015" y="2937"/>
                    <a:pt x="2723" y="2646"/>
                  </a:cubicBezTo>
                  <a:cubicBezTo>
                    <a:pt x="1866" y="178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895;p16"/>
            <p:cNvSpPr/>
            <p:nvPr/>
          </p:nvSpPr>
          <p:spPr bwMode="auto">
            <a:xfrm>
              <a:off x="1870525" y="4009250"/>
              <a:ext cx="76625" cy="76375"/>
            </a:xfrm>
            <a:custGeom>
              <a:avLst/>
              <a:gdLst>
                <a:gd name="T0" fmla="*/ 1 w 3065"/>
                <a:gd name="T1" fmla="*/ 1 h 3055"/>
                <a:gd name="T2" fmla="*/ 2605 w 3065"/>
                <a:gd name="T3" fmla="*/ 2670 h 3055"/>
                <a:gd name="T4" fmla="*/ 3044 w 3065"/>
                <a:gd name="T5" fmla="*/ 3054 h 3055"/>
                <a:gd name="T6" fmla="*/ 3052 w 3065"/>
                <a:gd name="T7" fmla="*/ 3052 h 3055"/>
                <a:gd name="T8" fmla="*/ 2670 w 3065"/>
                <a:gd name="T9" fmla="*/ 2605 h 3055"/>
                <a:gd name="T10" fmla="*/ 1 w 3065"/>
                <a:gd name="T11" fmla="*/ 1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5" h="3055" extrusionOk="0">
                  <a:moveTo>
                    <a:pt x="1" y="1"/>
                  </a:moveTo>
                  <a:cubicBezTo>
                    <a:pt x="1" y="1"/>
                    <a:pt x="1760" y="1834"/>
                    <a:pt x="2605" y="2670"/>
                  </a:cubicBezTo>
                  <a:cubicBezTo>
                    <a:pt x="2888" y="2957"/>
                    <a:pt x="3009" y="3054"/>
                    <a:pt x="3044" y="3054"/>
                  </a:cubicBezTo>
                  <a:cubicBezTo>
                    <a:pt x="3047" y="3054"/>
                    <a:pt x="3050" y="3054"/>
                    <a:pt x="3052" y="3052"/>
                  </a:cubicBezTo>
                  <a:cubicBezTo>
                    <a:pt x="3064" y="3031"/>
                    <a:pt x="2957" y="2892"/>
                    <a:pt x="2670" y="2605"/>
                  </a:cubicBezTo>
                  <a:cubicBezTo>
                    <a:pt x="1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896;p16"/>
            <p:cNvSpPr/>
            <p:nvPr/>
          </p:nvSpPr>
          <p:spPr bwMode="auto">
            <a:xfrm>
              <a:off x="1871675" y="4010500"/>
              <a:ext cx="75475" cy="75025"/>
            </a:xfrm>
            <a:custGeom>
              <a:avLst/>
              <a:gdLst>
                <a:gd name="T0" fmla="*/ 0 w 3019"/>
                <a:gd name="T1" fmla="*/ 0 h 3001"/>
                <a:gd name="T2" fmla="*/ 2563 w 3019"/>
                <a:gd name="T3" fmla="*/ 2620 h 3001"/>
                <a:gd name="T4" fmla="*/ 2996 w 3019"/>
                <a:gd name="T5" fmla="*/ 3000 h 3001"/>
                <a:gd name="T6" fmla="*/ 3006 w 3019"/>
                <a:gd name="T7" fmla="*/ 2998 h 3001"/>
                <a:gd name="T8" fmla="*/ 2629 w 3019"/>
                <a:gd name="T9" fmla="*/ 2555 h 3001"/>
                <a:gd name="T10" fmla="*/ 0 w 3019"/>
                <a:gd name="T11" fmla="*/ 0 h 3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9" h="3001" extrusionOk="0">
                  <a:moveTo>
                    <a:pt x="0" y="0"/>
                  </a:moveTo>
                  <a:cubicBezTo>
                    <a:pt x="0" y="4"/>
                    <a:pt x="1730" y="1796"/>
                    <a:pt x="2563" y="2620"/>
                  </a:cubicBezTo>
                  <a:cubicBezTo>
                    <a:pt x="2841" y="2906"/>
                    <a:pt x="2959" y="3000"/>
                    <a:pt x="2996" y="3000"/>
                  </a:cubicBezTo>
                  <a:cubicBezTo>
                    <a:pt x="3000" y="3000"/>
                    <a:pt x="3003" y="2999"/>
                    <a:pt x="3006" y="2998"/>
                  </a:cubicBezTo>
                  <a:cubicBezTo>
                    <a:pt x="3018" y="2977"/>
                    <a:pt x="2916" y="2842"/>
                    <a:pt x="2629" y="2555"/>
                  </a:cubicBezTo>
                  <a:cubicBezTo>
                    <a:pt x="1800" y="17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897;p16"/>
            <p:cNvSpPr/>
            <p:nvPr/>
          </p:nvSpPr>
          <p:spPr bwMode="auto">
            <a:xfrm>
              <a:off x="1872800" y="4011725"/>
              <a:ext cx="74225" cy="73900"/>
            </a:xfrm>
            <a:custGeom>
              <a:avLst/>
              <a:gdLst>
                <a:gd name="T0" fmla="*/ 0 w 2969"/>
                <a:gd name="T1" fmla="*/ 0 h 2956"/>
                <a:gd name="T2" fmla="*/ 0 w 2969"/>
                <a:gd name="T3" fmla="*/ 0 h 2956"/>
                <a:gd name="T4" fmla="*/ 2518 w 2969"/>
                <a:gd name="T5" fmla="*/ 2584 h 2956"/>
                <a:gd name="T6" fmla="*/ 2946 w 2969"/>
                <a:gd name="T7" fmla="*/ 2956 h 2956"/>
                <a:gd name="T8" fmla="*/ 2953 w 2969"/>
                <a:gd name="T9" fmla="*/ 2953 h 2956"/>
                <a:gd name="T10" fmla="*/ 2584 w 2969"/>
                <a:gd name="T11" fmla="*/ 2518 h 2956"/>
                <a:gd name="T12" fmla="*/ 0 w 2969"/>
                <a:gd name="T13" fmla="*/ 0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9" h="2956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6" y="2862"/>
                    <a:pt x="2917" y="2956"/>
                    <a:pt x="2946" y="2956"/>
                  </a:cubicBezTo>
                  <a:cubicBezTo>
                    <a:pt x="2949" y="2956"/>
                    <a:pt x="2951" y="2955"/>
                    <a:pt x="2953" y="2953"/>
                  </a:cubicBezTo>
                  <a:cubicBezTo>
                    <a:pt x="2969" y="2932"/>
                    <a:pt x="2866" y="2801"/>
                    <a:pt x="2584" y="2518"/>
                  </a:cubicBezTo>
                  <a:cubicBezTo>
                    <a:pt x="1772" y="170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898;p16"/>
            <p:cNvSpPr/>
            <p:nvPr/>
          </p:nvSpPr>
          <p:spPr bwMode="auto">
            <a:xfrm>
              <a:off x="1873925" y="4012850"/>
              <a:ext cx="73225" cy="72775"/>
            </a:xfrm>
            <a:custGeom>
              <a:avLst/>
              <a:gdLst>
                <a:gd name="T0" fmla="*/ 8 w 2929"/>
                <a:gd name="T1" fmla="*/ 0 h 2911"/>
                <a:gd name="T2" fmla="*/ 2481 w 2929"/>
                <a:gd name="T3" fmla="*/ 2543 h 2911"/>
                <a:gd name="T4" fmla="*/ 2906 w 2929"/>
                <a:gd name="T5" fmla="*/ 2911 h 2911"/>
                <a:gd name="T6" fmla="*/ 2916 w 2929"/>
                <a:gd name="T7" fmla="*/ 2908 h 2911"/>
                <a:gd name="T8" fmla="*/ 2551 w 2929"/>
                <a:gd name="T9" fmla="*/ 2477 h 2911"/>
                <a:gd name="T10" fmla="*/ 8 w 2929"/>
                <a:gd name="T11" fmla="*/ 0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9" h="2911" extrusionOk="0">
                  <a:moveTo>
                    <a:pt x="8" y="0"/>
                  </a:moveTo>
                  <a:cubicBezTo>
                    <a:pt x="0" y="0"/>
                    <a:pt x="1677" y="1739"/>
                    <a:pt x="2481" y="2543"/>
                  </a:cubicBezTo>
                  <a:cubicBezTo>
                    <a:pt x="2756" y="2817"/>
                    <a:pt x="2869" y="2911"/>
                    <a:pt x="2906" y="2911"/>
                  </a:cubicBezTo>
                  <a:cubicBezTo>
                    <a:pt x="2910" y="2911"/>
                    <a:pt x="2913" y="2910"/>
                    <a:pt x="2916" y="2908"/>
                  </a:cubicBezTo>
                  <a:cubicBezTo>
                    <a:pt x="2928" y="2887"/>
                    <a:pt x="2834" y="2760"/>
                    <a:pt x="2551" y="2477"/>
                  </a:cubicBezTo>
                  <a:cubicBezTo>
                    <a:pt x="1747" y="167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899;p16"/>
            <p:cNvSpPr/>
            <p:nvPr/>
          </p:nvSpPr>
          <p:spPr bwMode="auto">
            <a:xfrm>
              <a:off x="1875150" y="4014075"/>
              <a:ext cx="71875" cy="71450"/>
            </a:xfrm>
            <a:custGeom>
              <a:avLst/>
              <a:gdLst>
                <a:gd name="T0" fmla="*/ 5 w 2875"/>
                <a:gd name="T1" fmla="*/ 1 h 2858"/>
                <a:gd name="T2" fmla="*/ 5 w 2875"/>
                <a:gd name="T3" fmla="*/ 1 h 2858"/>
                <a:gd name="T4" fmla="*/ 2436 w 2875"/>
                <a:gd name="T5" fmla="*/ 2494 h 2858"/>
                <a:gd name="T6" fmla="*/ 2850 w 2875"/>
                <a:gd name="T7" fmla="*/ 2857 h 2858"/>
                <a:gd name="T8" fmla="*/ 2859 w 2875"/>
                <a:gd name="T9" fmla="*/ 2855 h 2858"/>
                <a:gd name="T10" fmla="*/ 2502 w 2875"/>
                <a:gd name="T11" fmla="*/ 2428 h 2858"/>
                <a:gd name="T12" fmla="*/ 5 w 2875"/>
                <a:gd name="T13" fmla="*/ 1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5" h="2858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45" y="1706"/>
                    <a:pt x="2436" y="2494"/>
                  </a:cubicBezTo>
                  <a:cubicBezTo>
                    <a:pt x="2703" y="2765"/>
                    <a:pt x="2816" y="2857"/>
                    <a:pt x="2850" y="2857"/>
                  </a:cubicBezTo>
                  <a:cubicBezTo>
                    <a:pt x="2854" y="2857"/>
                    <a:pt x="2857" y="2856"/>
                    <a:pt x="2859" y="2855"/>
                  </a:cubicBezTo>
                  <a:cubicBezTo>
                    <a:pt x="2875" y="2834"/>
                    <a:pt x="2777" y="2707"/>
                    <a:pt x="2502" y="2428"/>
                  </a:cubicBezTo>
                  <a:cubicBezTo>
                    <a:pt x="1710" y="16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900;p16"/>
            <p:cNvSpPr/>
            <p:nvPr/>
          </p:nvSpPr>
          <p:spPr bwMode="auto">
            <a:xfrm>
              <a:off x="1876375" y="4015200"/>
              <a:ext cx="70650" cy="70325"/>
            </a:xfrm>
            <a:custGeom>
              <a:avLst/>
              <a:gdLst>
                <a:gd name="T0" fmla="*/ 1 w 2826"/>
                <a:gd name="T1" fmla="*/ 1 h 2813"/>
                <a:gd name="T2" fmla="*/ 2391 w 2826"/>
                <a:gd name="T3" fmla="*/ 2453 h 2813"/>
                <a:gd name="T4" fmla="*/ 2803 w 2826"/>
                <a:gd name="T5" fmla="*/ 2812 h 2813"/>
                <a:gd name="T6" fmla="*/ 2810 w 2826"/>
                <a:gd name="T7" fmla="*/ 2810 h 2813"/>
                <a:gd name="T8" fmla="*/ 2457 w 2826"/>
                <a:gd name="T9" fmla="*/ 2387 h 2813"/>
                <a:gd name="T10" fmla="*/ 1 w 2826"/>
                <a:gd name="T11" fmla="*/ 1 h 2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6" h="2813" extrusionOk="0">
                  <a:moveTo>
                    <a:pt x="1" y="1"/>
                  </a:moveTo>
                  <a:cubicBezTo>
                    <a:pt x="1" y="5"/>
                    <a:pt x="1616" y="1682"/>
                    <a:pt x="2391" y="2453"/>
                  </a:cubicBezTo>
                  <a:cubicBezTo>
                    <a:pt x="2658" y="2720"/>
                    <a:pt x="2775" y="2812"/>
                    <a:pt x="2803" y="2812"/>
                  </a:cubicBezTo>
                  <a:cubicBezTo>
                    <a:pt x="2806" y="2812"/>
                    <a:pt x="2808" y="2811"/>
                    <a:pt x="2810" y="2810"/>
                  </a:cubicBezTo>
                  <a:cubicBezTo>
                    <a:pt x="2826" y="2789"/>
                    <a:pt x="2728" y="2662"/>
                    <a:pt x="2457" y="2387"/>
                  </a:cubicBezTo>
                  <a:cubicBezTo>
                    <a:pt x="1678" y="16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901;p16"/>
            <p:cNvSpPr/>
            <p:nvPr/>
          </p:nvSpPr>
          <p:spPr bwMode="auto">
            <a:xfrm>
              <a:off x="1877600" y="4016325"/>
              <a:ext cx="69325" cy="69050"/>
            </a:xfrm>
            <a:custGeom>
              <a:avLst/>
              <a:gdLst>
                <a:gd name="T0" fmla="*/ 1 w 2773"/>
                <a:gd name="T1" fmla="*/ 1 h 2762"/>
                <a:gd name="T2" fmla="*/ 2346 w 2773"/>
                <a:gd name="T3" fmla="*/ 2412 h 2762"/>
                <a:gd name="T4" fmla="*/ 2752 w 2773"/>
                <a:gd name="T5" fmla="*/ 2762 h 2762"/>
                <a:gd name="T6" fmla="*/ 2756 w 2773"/>
                <a:gd name="T7" fmla="*/ 2760 h 2762"/>
                <a:gd name="T8" fmla="*/ 2408 w 2773"/>
                <a:gd name="T9" fmla="*/ 2350 h 2762"/>
                <a:gd name="T10" fmla="*/ 1 w 2773"/>
                <a:gd name="T11" fmla="*/ 1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3" h="2762" extrusionOk="0">
                  <a:moveTo>
                    <a:pt x="1" y="1"/>
                  </a:moveTo>
                  <a:cubicBezTo>
                    <a:pt x="1" y="5"/>
                    <a:pt x="1584" y="1653"/>
                    <a:pt x="2346" y="2412"/>
                  </a:cubicBezTo>
                  <a:cubicBezTo>
                    <a:pt x="2613" y="2682"/>
                    <a:pt x="2724" y="2762"/>
                    <a:pt x="2752" y="2762"/>
                  </a:cubicBezTo>
                  <a:cubicBezTo>
                    <a:pt x="2754" y="2762"/>
                    <a:pt x="2755" y="2761"/>
                    <a:pt x="2756" y="2760"/>
                  </a:cubicBezTo>
                  <a:cubicBezTo>
                    <a:pt x="2773" y="2744"/>
                    <a:pt x="2679" y="2621"/>
                    <a:pt x="2408" y="2350"/>
                  </a:cubicBezTo>
                  <a:cubicBezTo>
                    <a:pt x="1645" y="15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902;p16"/>
            <p:cNvSpPr/>
            <p:nvPr/>
          </p:nvSpPr>
          <p:spPr bwMode="auto">
            <a:xfrm>
              <a:off x="1878725" y="4017675"/>
              <a:ext cx="68200" cy="67700"/>
            </a:xfrm>
            <a:custGeom>
              <a:avLst/>
              <a:gdLst>
                <a:gd name="T0" fmla="*/ 1 w 2728"/>
                <a:gd name="T1" fmla="*/ 0 h 2708"/>
                <a:gd name="T2" fmla="*/ 1 w 2728"/>
                <a:gd name="T3" fmla="*/ 0 h 2708"/>
                <a:gd name="T4" fmla="*/ 2305 w 2728"/>
                <a:gd name="T5" fmla="*/ 2362 h 2708"/>
                <a:gd name="T6" fmla="*/ 2707 w 2728"/>
                <a:gd name="T7" fmla="*/ 2708 h 2708"/>
                <a:gd name="T8" fmla="*/ 2711 w 2728"/>
                <a:gd name="T9" fmla="*/ 2706 h 2708"/>
                <a:gd name="T10" fmla="*/ 2367 w 2728"/>
                <a:gd name="T11" fmla="*/ 2300 h 2708"/>
                <a:gd name="T12" fmla="*/ 1 w 2728"/>
                <a:gd name="T13" fmla="*/ 0 h 2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270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9" y="1612"/>
                    <a:pt x="2305" y="2362"/>
                  </a:cubicBezTo>
                  <a:cubicBezTo>
                    <a:pt x="2568" y="2629"/>
                    <a:pt x="2679" y="2708"/>
                    <a:pt x="2707" y="2708"/>
                  </a:cubicBezTo>
                  <a:cubicBezTo>
                    <a:pt x="2709" y="2708"/>
                    <a:pt x="2710" y="2707"/>
                    <a:pt x="2711" y="2706"/>
                  </a:cubicBezTo>
                  <a:cubicBezTo>
                    <a:pt x="2728" y="2690"/>
                    <a:pt x="2634" y="2567"/>
                    <a:pt x="2367" y="2300"/>
                  </a:cubicBezTo>
                  <a:cubicBezTo>
                    <a:pt x="1621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903;p16"/>
            <p:cNvSpPr/>
            <p:nvPr/>
          </p:nvSpPr>
          <p:spPr bwMode="auto">
            <a:xfrm>
              <a:off x="1879875" y="4018800"/>
              <a:ext cx="67050" cy="66575"/>
            </a:xfrm>
            <a:custGeom>
              <a:avLst/>
              <a:gdLst>
                <a:gd name="T0" fmla="*/ 4 w 2682"/>
                <a:gd name="T1" fmla="*/ 0 h 2663"/>
                <a:gd name="T2" fmla="*/ 2268 w 2682"/>
                <a:gd name="T3" fmla="*/ 2321 h 2663"/>
                <a:gd name="T4" fmla="*/ 2661 w 2682"/>
                <a:gd name="T5" fmla="*/ 2663 h 2663"/>
                <a:gd name="T6" fmla="*/ 2665 w 2682"/>
                <a:gd name="T7" fmla="*/ 2661 h 2663"/>
                <a:gd name="T8" fmla="*/ 2329 w 2682"/>
                <a:gd name="T9" fmla="*/ 2260 h 2663"/>
                <a:gd name="T10" fmla="*/ 4 w 2682"/>
                <a:gd name="T11" fmla="*/ 0 h 2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2" h="2663" extrusionOk="0">
                  <a:moveTo>
                    <a:pt x="4" y="0"/>
                  </a:moveTo>
                  <a:cubicBezTo>
                    <a:pt x="0" y="0"/>
                    <a:pt x="1530" y="1587"/>
                    <a:pt x="2268" y="2321"/>
                  </a:cubicBezTo>
                  <a:cubicBezTo>
                    <a:pt x="2527" y="2584"/>
                    <a:pt x="2634" y="2663"/>
                    <a:pt x="2661" y="2663"/>
                  </a:cubicBezTo>
                  <a:cubicBezTo>
                    <a:pt x="2663" y="2663"/>
                    <a:pt x="2664" y="2662"/>
                    <a:pt x="2665" y="2661"/>
                  </a:cubicBezTo>
                  <a:cubicBezTo>
                    <a:pt x="2682" y="2645"/>
                    <a:pt x="2588" y="2522"/>
                    <a:pt x="2329" y="2260"/>
                  </a:cubicBezTo>
                  <a:cubicBezTo>
                    <a:pt x="1595" y="152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904;p16"/>
            <p:cNvSpPr/>
            <p:nvPr/>
          </p:nvSpPr>
          <p:spPr bwMode="auto">
            <a:xfrm>
              <a:off x="1881200" y="4019925"/>
              <a:ext cx="65825" cy="65450"/>
            </a:xfrm>
            <a:custGeom>
              <a:avLst/>
              <a:gdLst>
                <a:gd name="T0" fmla="*/ 0 w 2633"/>
                <a:gd name="T1" fmla="*/ 0 h 2618"/>
                <a:gd name="T2" fmla="*/ 2219 w 2633"/>
                <a:gd name="T3" fmla="*/ 2280 h 2618"/>
                <a:gd name="T4" fmla="*/ 2608 w 2633"/>
                <a:gd name="T5" fmla="*/ 2618 h 2618"/>
                <a:gd name="T6" fmla="*/ 2612 w 2633"/>
                <a:gd name="T7" fmla="*/ 2616 h 2618"/>
                <a:gd name="T8" fmla="*/ 2280 w 2633"/>
                <a:gd name="T9" fmla="*/ 2219 h 2618"/>
                <a:gd name="T10" fmla="*/ 0 w 2633"/>
                <a:gd name="T11" fmla="*/ 0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3" h="2618" extrusionOk="0">
                  <a:moveTo>
                    <a:pt x="0" y="0"/>
                  </a:moveTo>
                  <a:cubicBezTo>
                    <a:pt x="0" y="4"/>
                    <a:pt x="1497" y="1558"/>
                    <a:pt x="2219" y="2280"/>
                  </a:cubicBezTo>
                  <a:cubicBezTo>
                    <a:pt x="2474" y="2539"/>
                    <a:pt x="2581" y="2618"/>
                    <a:pt x="2608" y="2618"/>
                  </a:cubicBezTo>
                  <a:cubicBezTo>
                    <a:pt x="2610" y="2618"/>
                    <a:pt x="2611" y="2617"/>
                    <a:pt x="2612" y="2616"/>
                  </a:cubicBezTo>
                  <a:cubicBezTo>
                    <a:pt x="2633" y="2600"/>
                    <a:pt x="2543" y="2481"/>
                    <a:pt x="2280" y="2219"/>
                  </a:cubicBezTo>
                  <a:cubicBezTo>
                    <a:pt x="1559" y="149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905;p16"/>
            <p:cNvSpPr/>
            <p:nvPr/>
          </p:nvSpPr>
          <p:spPr bwMode="auto">
            <a:xfrm>
              <a:off x="1882325" y="4021050"/>
              <a:ext cx="64600" cy="64150"/>
            </a:xfrm>
            <a:custGeom>
              <a:avLst/>
              <a:gdLst>
                <a:gd name="T0" fmla="*/ 1 w 2584"/>
                <a:gd name="T1" fmla="*/ 0 h 2566"/>
                <a:gd name="T2" fmla="*/ 2174 w 2584"/>
                <a:gd name="T3" fmla="*/ 2235 h 2566"/>
                <a:gd name="T4" fmla="*/ 2556 w 2584"/>
                <a:gd name="T5" fmla="*/ 2565 h 2566"/>
                <a:gd name="T6" fmla="*/ 2563 w 2584"/>
                <a:gd name="T7" fmla="*/ 2563 h 2566"/>
                <a:gd name="T8" fmla="*/ 2235 w 2584"/>
                <a:gd name="T9" fmla="*/ 2174 h 2566"/>
                <a:gd name="T10" fmla="*/ 1 w 2584"/>
                <a:gd name="T11" fmla="*/ 0 h 2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4" h="2566" extrusionOk="0">
                  <a:moveTo>
                    <a:pt x="1" y="0"/>
                  </a:moveTo>
                  <a:cubicBezTo>
                    <a:pt x="1" y="9"/>
                    <a:pt x="1464" y="1530"/>
                    <a:pt x="2174" y="2235"/>
                  </a:cubicBezTo>
                  <a:cubicBezTo>
                    <a:pt x="2424" y="2485"/>
                    <a:pt x="2524" y="2565"/>
                    <a:pt x="2556" y="2565"/>
                  </a:cubicBezTo>
                  <a:cubicBezTo>
                    <a:pt x="2559" y="2565"/>
                    <a:pt x="2562" y="2565"/>
                    <a:pt x="2563" y="2563"/>
                  </a:cubicBezTo>
                  <a:cubicBezTo>
                    <a:pt x="2584" y="2551"/>
                    <a:pt x="2490" y="2432"/>
                    <a:pt x="2235" y="2174"/>
                  </a:cubicBezTo>
                  <a:cubicBezTo>
                    <a:pt x="1526" y="14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906;p16"/>
            <p:cNvSpPr/>
            <p:nvPr/>
          </p:nvSpPr>
          <p:spPr bwMode="auto">
            <a:xfrm>
              <a:off x="1883450" y="4022375"/>
              <a:ext cx="63475" cy="63000"/>
            </a:xfrm>
            <a:custGeom>
              <a:avLst/>
              <a:gdLst>
                <a:gd name="T0" fmla="*/ 1 w 2539"/>
                <a:gd name="T1" fmla="*/ 1 h 2520"/>
                <a:gd name="T2" fmla="*/ 1 w 2539"/>
                <a:gd name="T3" fmla="*/ 1 h 2520"/>
                <a:gd name="T4" fmla="*/ 2133 w 2539"/>
                <a:gd name="T5" fmla="*/ 2194 h 2520"/>
                <a:gd name="T6" fmla="*/ 2513 w 2539"/>
                <a:gd name="T7" fmla="*/ 2520 h 2520"/>
                <a:gd name="T8" fmla="*/ 2518 w 2539"/>
                <a:gd name="T9" fmla="*/ 2518 h 2520"/>
                <a:gd name="T10" fmla="*/ 2194 w 2539"/>
                <a:gd name="T11" fmla="*/ 2133 h 2520"/>
                <a:gd name="T12" fmla="*/ 1 w 2539"/>
                <a:gd name="T13" fmla="*/ 1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9" h="252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0" y="1497"/>
                    <a:pt x="2133" y="2194"/>
                  </a:cubicBezTo>
                  <a:cubicBezTo>
                    <a:pt x="2383" y="2445"/>
                    <a:pt x="2486" y="2520"/>
                    <a:pt x="2513" y="2520"/>
                  </a:cubicBezTo>
                  <a:cubicBezTo>
                    <a:pt x="2515" y="2520"/>
                    <a:pt x="2517" y="2519"/>
                    <a:pt x="2518" y="2518"/>
                  </a:cubicBezTo>
                  <a:cubicBezTo>
                    <a:pt x="2539" y="2502"/>
                    <a:pt x="2445" y="2383"/>
                    <a:pt x="2194" y="2133"/>
                  </a:cubicBezTo>
                  <a:cubicBezTo>
                    <a:pt x="1497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907;p16"/>
            <p:cNvSpPr/>
            <p:nvPr/>
          </p:nvSpPr>
          <p:spPr bwMode="auto">
            <a:xfrm>
              <a:off x="1884575" y="4023500"/>
              <a:ext cx="62350" cy="61875"/>
            </a:xfrm>
            <a:custGeom>
              <a:avLst/>
              <a:gdLst>
                <a:gd name="T0" fmla="*/ 9 w 2494"/>
                <a:gd name="T1" fmla="*/ 1 h 2475"/>
                <a:gd name="T2" fmla="*/ 9 w 2494"/>
                <a:gd name="T3" fmla="*/ 1 h 2475"/>
                <a:gd name="T4" fmla="*/ 2092 w 2494"/>
                <a:gd name="T5" fmla="*/ 2154 h 2475"/>
                <a:gd name="T6" fmla="*/ 2468 w 2494"/>
                <a:gd name="T7" fmla="*/ 2475 h 2475"/>
                <a:gd name="T8" fmla="*/ 2473 w 2494"/>
                <a:gd name="T9" fmla="*/ 2473 h 2475"/>
                <a:gd name="T10" fmla="*/ 2154 w 2494"/>
                <a:gd name="T11" fmla="*/ 2092 h 2475"/>
                <a:gd name="T12" fmla="*/ 9 w 2494"/>
                <a:gd name="T13" fmla="*/ 1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4" h="2475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411" y="1469"/>
                    <a:pt x="2092" y="2154"/>
                  </a:cubicBezTo>
                  <a:cubicBezTo>
                    <a:pt x="2339" y="2400"/>
                    <a:pt x="2441" y="2475"/>
                    <a:pt x="2468" y="2475"/>
                  </a:cubicBezTo>
                  <a:cubicBezTo>
                    <a:pt x="2470" y="2475"/>
                    <a:pt x="2472" y="2474"/>
                    <a:pt x="2473" y="2473"/>
                  </a:cubicBezTo>
                  <a:cubicBezTo>
                    <a:pt x="2494" y="2457"/>
                    <a:pt x="2408" y="2342"/>
                    <a:pt x="2154" y="2092"/>
                  </a:cubicBezTo>
                  <a:cubicBezTo>
                    <a:pt x="1473" y="141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908;p16"/>
            <p:cNvSpPr/>
            <p:nvPr/>
          </p:nvSpPr>
          <p:spPr bwMode="auto">
            <a:xfrm>
              <a:off x="1885800" y="4024625"/>
              <a:ext cx="61125" cy="60575"/>
            </a:xfrm>
            <a:custGeom>
              <a:avLst/>
              <a:gdLst>
                <a:gd name="T0" fmla="*/ 5 w 2445"/>
                <a:gd name="T1" fmla="*/ 1 h 2423"/>
                <a:gd name="T2" fmla="*/ 5 w 2445"/>
                <a:gd name="T3" fmla="*/ 1 h 2423"/>
                <a:gd name="T4" fmla="*/ 2055 w 2445"/>
                <a:gd name="T5" fmla="*/ 2104 h 2423"/>
                <a:gd name="T6" fmla="*/ 2422 w 2445"/>
                <a:gd name="T7" fmla="*/ 2423 h 2423"/>
                <a:gd name="T8" fmla="*/ 2428 w 2445"/>
                <a:gd name="T9" fmla="*/ 2420 h 2423"/>
                <a:gd name="T10" fmla="*/ 2113 w 2445"/>
                <a:gd name="T11" fmla="*/ 2047 h 2423"/>
                <a:gd name="T12" fmla="*/ 5 w 2445"/>
                <a:gd name="T13" fmla="*/ 1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5" h="24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383" y="1436"/>
                    <a:pt x="2055" y="2104"/>
                  </a:cubicBezTo>
                  <a:cubicBezTo>
                    <a:pt x="2297" y="2346"/>
                    <a:pt x="2394" y="2423"/>
                    <a:pt x="2422" y="2423"/>
                  </a:cubicBezTo>
                  <a:cubicBezTo>
                    <a:pt x="2425" y="2423"/>
                    <a:pt x="2427" y="2422"/>
                    <a:pt x="2428" y="2420"/>
                  </a:cubicBezTo>
                  <a:cubicBezTo>
                    <a:pt x="2445" y="2408"/>
                    <a:pt x="2359" y="2293"/>
                    <a:pt x="2113" y="2047"/>
                  </a:cubicBezTo>
                  <a:cubicBezTo>
                    <a:pt x="1441" y="13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909;p16"/>
            <p:cNvSpPr/>
            <p:nvPr/>
          </p:nvSpPr>
          <p:spPr bwMode="auto">
            <a:xfrm>
              <a:off x="1887050" y="4025875"/>
              <a:ext cx="59775" cy="59325"/>
            </a:xfrm>
            <a:custGeom>
              <a:avLst/>
              <a:gdLst>
                <a:gd name="T0" fmla="*/ 0 w 2391"/>
                <a:gd name="T1" fmla="*/ 0 h 2373"/>
                <a:gd name="T2" fmla="*/ 0 w 2391"/>
                <a:gd name="T3" fmla="*/ 0 h 2373"/>
                <a:gd name="T4" fmla="*/ 2005 w 2391"/>
                <a:gd name="T5" fmla="*/ 2059 h 2373"/>
                <a:gd name="T6" fmla="*/ 2368 w 2391"/>
                <a:gd name="T7" fmla="*/ 2373 h 2373"/>
                <a:gd name="T8" fmla="*/ 2374 w 2391"/>
                <a:gd name="T9" fmla="*/ 2370 h 2373"/>
                <a:gd name="T10" fmla="*/ 2063 w 2391"/>
                <a:gd name="T11" fmla="*/ 2001 h 2373"/>
                <a:gd name="T12" fmla="*/ 0 w 2391"/>
                <a:gd name="T13" fmla="*/ 0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1" h="237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349" y="1407"/>
                    <a:pt x="2005" y="2059"/>
                  </a:cubicBezTo>
                  <a:cubicBezTo>
                    <a:pt x="2243" y="2296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4" y="2370"/>
                  </a:cubicBezTo>
                  <a:cubicBezTo>
                    <a:pt x="2391" y="2358"/>
                    <a:pt x="2301" y="2243"/>
                    <a:pt x="2063" y="2001"/>
                  </a:cubicBezTo>
                  <a:cubicBezTo>
                    <a:pt x="1409" y="1347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910;p16"/>
            <p:cNvSpPr/>
            <p:nvPr/>
          </p:nvSpPr>
          <p:spPr bwMode="auto">
            <a:xfrm>
              <a:off x="1888175" y="4027100"/>
              <a:ext cx="58650" cy="58275"/>
            </a:xfrm>
            <a:custGeom>
              <a:avLst/>
              <a:gdLst>
                <a:gd name="T0" fmla="*/ 0 w 2346"/>
                <a:gd name="T1" fmla="*/ 0 h 2331"/>
                <a:gd name="T2" fmla="*/ 0 w 2346"/>
                <a:gd name="T3" fmla="*/ 0 h 2331"/>
                <a:gd name="T4" fmla="*/ 1964 w 2346"/>
                <a:gd name="T5" fmla="*/ 2022 h 2331"/>
                <a:gd name="T6" fmla="*/ 2324 w 2346"/>
                <a:gd name="T7" fmla="*/ 2331 h 2331"/>
                <a:gd name="T8" fmla="*/ 2329 w 2346"/>
                <a:gd name="T9" fmla="*/ 2329 h 2331"/>
                <a:gd name="T10" fmla="*/ 2022 w 2346"/>
                <a:gd name="T11" fmla="*/ 1964 h 2331"/>
                <a:gd name="T12" fmla="*/ 0 w 2346"/>
                <a:gd name="T13" fmla="*/ 0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6" h="233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25" y="1374"/>
                    <a:pt x="1964" y="2022"/>
                  </a:cubicBezTo>
                  <a:cubicBezTo>
                    <a:pt x="2203" y="2257"/>
                    <a:pt x="2298" y="2331"/>
                    <a:pt x="2324" y="2331"/>
                  </a:cubicBezTo>
                  <a:cubicBezTo>
                    <a:pt x="2326" y="2331"/>
                    <a:pt x="2328" y="2330"/>
                    <a:pt x="2329" y="2329"/>
                  </a:cubicBezTo>
                  <a:cubicBezTo>
                    <a:pt x="2346" y="2313"/>
                    <a:pt x="2264" y="2206"/>
                    <a:pt x="2022" y="1964"/>
                  </a:cubicBezTo>
                  <a:cubicBezTo>
                    <a:pt x="1375" y="1318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911;p16"/>
            <p:cNvSpPr/>
            <p:nvPr/>
          </p:nvSpPr>
          <p:spPr bwMode="auto">
            <a:xfrm>
              <a:off x="1889300" y="4028225"/>
              <a:ext cx="57525" cy="56850"/>
            </a:xfrm>
            <a:custGeom>
              <a:avLst/>
              <a:gdLst>
                <a:gd name="T0" fmla="*/ 9 w 2301"/>
                <a:gd name="T1" fmla="*/ 0 h 2274"/>
                <a:gd name="T2" fmla="*/ 9 w 2301"/>
                <a:gd name="T3" fmla="*/ 0 h 2274"/>
                <a:gd name="T4" fmla="*/ 1932 w 2301"/>
                <a:gd name="T5" fmla="*/ 1969 h 2274"/>
                <a:gd name="T6" fmla="*/ 2279 w 2301"/>
                <a:gd name="T7" fmla="*/ 2274 h 2274"/>
                <a:gd name="T8" fmla="*/ 2284 w 2301"/>
                <a:gd name="T9" fmla="*/ 2272 h 2274"/>
                <a:gd name="T10" fmla="*/ 1981 w 2301"/>
                <a:gd name="T11" fmla="*/ 1919 h 2274"/>
                <a:gd name="T12" fmla="*/ 9 w 2301"/>
                <a:gd name="T13" fmla="*/ 0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1" h="227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1296" y="1345"/>
                    <a:pt x="1932" y="1969"/>
                  </a:cubicBezTo>
                  <a:cubicBezTo>
                    <a:pt x="2162" y="2203"/>
                    <a:pt x="2253" y="2274"/>
                    <a:pt x="2279" y="2274"/>
                  </a:cubicBezTo>
                  <a:cubicBezTo>
                    <a:pt x="2281" y="2274"/>
                    <a:pt x="2283" y="2273"/>
                    <a:pt x="2284" y="2272"/>
                  </a:cubicBezTo>
                  <a:cubicBezTo>
                    <a:pt x="2301" y="2264"/>
                    <a:pt x="2219" y="2153"/>
                    <a:pt x="1981" y="1919"/>
                  </a:cubicBezTo>
                  <a:cubicBezTo>
                    <a:pt x="1350" y="129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912;p16"/>
            <p:cNvSpPr/>
            <p:nvPr/>
          </p:nvSpPr>
          <p:spPr bwMode="auto">
            <a:xfrm>
              <a:off x="1890525" y="4029450"/>
              <a:ext cx="56300" cy="55650"/>
            </a:xfrm>
            <a:custGeom>
              <a:avLst/>
              <a:gdLst>
                <a:gd name="T0" fmla="*/ 5 w 2252"/>
                <a:gd name="T1" fmla="*/ 1 h 2226"/>
                <a:gd name="T2" fmla="*/ 5 w 2252"/>
                <a:gd name="T3" fmla="*/ 1 h 2226"/>
                <a:gd name="T4" fmla="*/ 1887 w 2252"/>
                <a:gd name="T5" fmla="*/ 1928 h 2226"/>
                <a:gd name="T6" fmla="*/ 2228 w 2252"/>
                <a:gd name="T7" fmla="*/ 2226 h 2226"/>
                <a:gd name="T8" fmla="*/ 2235 w 2252"/>
                <a:gd name="T9" fmla="*/ 2223 h 2226"/>
                <a:gd name="T10" fmla="*/ 1936 w 2252"/>
                <a:gd name="T11" fmla="*/ 1875 h 2226"/>
                <a:gd name="T12" fmla="*/ 5 w 2252"/>
                <a:gd name="T13" fmla="*/ 1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2" h="22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68" y="1317"/>
                    <a:pt x="1887" y="1928"/>
                  </a:cubicBezTo>
                  <a:cubicBezTo>
                    <a:pt x="2109" y="2153"/>
                    <a:pt x="2200" y="2226"/>
                    <a:pt x="2228" y="2226"/>
                  </a:cubicBezTo>
                  <a:cubicBezTo>
                    <a:pt x="2231" y="2226"/>
                    <a:pt x="2234" y="2225"/>
                    <a:pt x="2235" y="2223"/>
                  </a:cubicBezTo>
                  <a:cubicBezTo>
                    <a:pt x="2252" y="2207"/>
                    <a:pt x="2170" y="2104"/>
                    <a:pt x="1936" y="1875"/>
                  </a:cubicBezTo>
                  <a:cubicBezTo>
                    <a:pt x="1323" y="1261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913;p16"/>
            <p:cNvSpPr/>
            <p:nvPr/>
          </p:nvSpPr>
          <p:spPr bwMode="auto">
            <a:xfrm>
              <a:off x="1891650" y="4030575"/>
              <a:ext cx="54975" cy="54525"/>
            </a:xfrm>
            <a:custGeom>
              <a:avLst/>
              <a:gdLst>
                <a:gd name="T0" fmla="*/ 5 w 2199"/>
                <a:gd name="T1" fmla="*/ 1 h 2181"/>
                <a:gd name="T2" fmla="*/ 5 w 2199"/>
                <a:gd name="T3" fmla="*/ 1 h 2181"/>
                <a:gd name="T4" fmla="*/ 1842 w 2199"/>
                <a:gd name="T5" fmla="*/ 1887 h 2181"/>
                <a:gd name="T6" fmla="*/ 2179 w 2199"/>
                <a:gd name="T7" fmla="*/ 2181 h 2181"/>
                <a:gd name="T8" fmla="*/ 2186 w 2199"/>
                <a:gd name="T9" fmla="*/ 2178 h 2181"/>
                <a:gd name="T10" fmla="*/ 1891 w 2199"/>
                <a:gd name="T11" fmla="*/ 1834 h 2181"/>
                <a:gd name="T12" fmla="*/ 5 w 2199"/>
                <a:gd name="T13" fmla="*/ 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9" h="21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35" y="1288"/>
                    <a:pt x="1842" y="1887"/>
                  </a:cubicBezTo>
                  <a:cubicBezTo>
                    <a:pt x="2064" y="2109"/>
                    <a:pt x="2152" y="2181"/>
                    <a:pt x="2179" y="2181"/>
                  </a:cubicBezTo>
                  <a:cubicBezTo>
                    <a:pt x="2182" y="2181"/>
                    <a:pt x="2185" y="2180"/>
                    <a:pt x="2186" y="2178"/>
                  </a:cubicBezTo>
                  <a:cubicBezTo>
                    <a:pt x="2199" y="2162"/>
                    <a:pt x="2125" y="2067"/>
                    <a:pt x="1891" y="1834"/>
                  </a:cubicBezTo>
                  <a:cubicBezTo>
                    <a:pt x="1293" y="1232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914;p16"/>
            <p:cNvSpPr/>
            <p:nvPr/>
          </p:nvSpPr>
          <p:spPr bwMode="auto">
            <a:xfrm>
              <a:off x="1892975" y="4031700"/>
              <a:ext cx="53550" cy="53300"/>
            </a:xfrm>
            <a:custGeom>
              <a:avLst/>
              <a:gdLst>
                <a:gd name="T0" fmla="*/ 1 w 2142"/>
                <a:gd name="T1" fmla="*/ 1 h 2132"/>
                <a:gd name="T2" fmla="*/ 1 w 2142"/>
                <a:gd name="T3" fmla="*/ 1 h 2132"/>
                <a:gd name="T4" fmla="*/ 1789 w 2142"/>
                <a:gd name="T5" fmla="*/ 1842 h 2132"/>
                <a:gd name="T6" fmla="*/ 2120 w 2142"/>
                <a:gd name="T7" fmla="*/ 2131 h 2132"/>
                <a:gd name="T8" fmla="*/ 2125 w 2142"/>
                <a:gd name="T9" fmla="*/ 2129 h 2132"/>
                <a:gd name="T10" fmla="*/ 1838 w 2142"/>
                <a:gd name="T11" fmla="*/ 1789 h 2132"/>
                <a:gd name="T12" fmla="*/ 1 w 2142"/>
                <a:gd name="T13" fmla="*/ 1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2" h="21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02" y="1256"/>
                    <a:pt x="1789" y="1842"/>
                  </a:cubicBezTo>
                  <a:cubicBezTo>
                    <a:pt x="2008" y="2057"/>
                    <a:pt x="2096" y="2131"/>
                    <a:pt x="2120" y="2131"/>
                  </a:cubicBezTo>
                  <a:cubicBezTo>
                    <a:pt x="2122" y="2131"/>
                    <a:pt x="2124" y="2131"/>
                    <a:pt x="2125" y="2129"/>
                  </a:cubicBezTo>
                  <a:cubicBezTo>
                    <a:pt x="2141" y="2113"/>
                    <a:pt x="2064" y="2014"/>
                    <a:pt x="1838" y="1789"/>
                  </a:cubicBezTo>
                  <a:cubicBezTo>
                    <a:pt x="1257" y="120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915;p16"/>
            <p:cNvSpPr/>
            <p:nvPr/>
          </p:nvSpPr>
          <p:spPr bwMode="auto">
            <a:xfrm>
              <a:off x="1894125" y="4033050"/>
              <a:ext cx="52400" cy="52050"/>
            </a:xfrm>
            <a:custGeom>
              <a:avLst/>
              <a:gdLst>
                <a:gd name="T0" fmla="*/ 0 w 2096"/>
                <a:gd name="T1" fmla="*/ 0 h 2082"/>
                <a:gd name="T2" fmla="*/ 0 w 2096"/>
                <a:gd name="T3" fmla="*/ 0 h 2082"/>
                <a:gd name="T4" fmla="*/ 1747 w 2096"/>
                <a:gd name="T5" fmla="*/ 1796 h 2082"/>
                <a:gd name="T6" fmla="*/ 2073 w 2096"/>
                <a:gd name="T7" fmla="*/ 2082 h 2082"/>
                <a:gd name="T8" fmla="*/ 2079 w 2096"/>
                <a:gd name="T9" fmla="*/ 2079 h 2082"/>
                <a:gd name="T10" fmla="*/ 1800 w 2096"/>
                <a:gd name="T11" fmla="*/ 1747 h 2082"/>
                <a:gd name="T12" fmla="*/ 0 w 2096"/>
                <a:gd name="T13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6" h="208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73" y="1222"/>
                    <a:pt x="1747" y="1796"/>
                  </a:cubicBezTo>
                  <a:cubicBezTo>
                    <a:pt x="1957" y="2010"/>
                    <a:pt x="2048" y="2082"/>
                    <a:pt x="2073" y="2082"/>
                  </a:cubicBezTo>
                  <a:cubicBezTo>
                    <a:pt x="2076" y="2082"/>
                    <a:pt x="2078" y="2081"/>
                    <a:pt x="2079" y="2079"/>
                  </a:cubicBezTo>
                  <a:cubicBezTo>
                    <a:pt x="2095" y="2063"/>
                    <a:pt x="2026" y="1973"/>
                    <a:pt x="1800" y="1747"/>
                  </a:cubicBezTo>
                  <a:cubicBezTo>
                    <a:pt x="1228" y="1175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916;p16"/>
            <p:cNvSpPr/>
            <p:nvPr/>
          </p:nvSpPr>
          <p:spPr bwMode="auto">
            <a:xfrm>
              <a:off x="1895250" y="4034175"/>
              <a:ext cx="51275" cy="50925"/>
            </a:xfrm>
            <a:custGeom>
              <a:avLst/>
              <a:gdLst>
                <a:gd name="T0" fmla="*/ 4 w 2051"/>
                <a:gd name="T1" fmla="*/ 0 h 2037"/>
                <a:gd name="T2" fmla="*/ 4 w 2051"/>
                <a:gd name="T3" fmla="*/ 0 h 2037"/>
                <a:gd name="T4" fmla="*/ 1706 w 2051"/>
                <a:gd name="T5" fmla="*/ 1759 h 2037"/>
                <a:gd name="T6" fmla="*/ 2028 w 2051"/>
                <a:gd name="T7" fmla="*/ 2037 h 2037"/>
                <a:gd name="T8" fmla="*/ 2034 w 2051"/>
                <a:gd name="T9" fmla="*/ 2034 h 2037"/>
                <a:gd name="T10" fmla="*/ 1759 w 2051"/>
                <a:gd name="T11" fmla="*/ 1706 h 2037"/>
                <a:gd name="T12" fmla="*/ 4 w 2051"/>
                <a:gd name="T13" fmla="*/ 0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1" h="203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48" y="1194"/>
                    <a:pt x="1706" y="1759"/>
                  </a:cubicBezTo>
                  <a:cubicBezTo>
                    <a:pt x="1920" y="1966"/>
                    <a:pt x="2005" y="2037"/>
                    <a:pt x="2028" y="2037"/>
                  </a:cubicBezTo>
                  <a:cubicBezTo>
                    <a:pt x="2031" y="2037"/>
                    <a:pt x="2033" y="2036"/>
                    <a:pt x="2034" y="2034"/>
                  </a:cubicBezTo>
                  <a:cubicBezTo>
                    <a:pt x="2050" y="2018"/>
                    <a:pt x="1981" y="1928"/>
                    <a:pt x="1759" y="1706"/>
                  </a:cubicBezTo>
                  <a:cubicBezTo>
                    <a:pt x="1203" y="11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917;p16"/>
            <p:cNvSpPr/>
            <p:nvPr/>
          </p:nvSpPr>
          <p:spPr bwMode="auto">
            <a:xfrm>
              <a:off x="1896375" y="4035300"/>
              <a:ext cx="50150" cy="49700"/>
            </a:xfrm>
            <a:custGeom>
              <a:avLst/>
              <a:gdLst>
                <a:gd name="T0" fmla="*/ 9 w 2006"/>
                <a:gd name="T1" fmla="*/ 0 h 1988"/>
                <a:gd name="T2" fmla="*/ 8 w 2006"/>
                <a:gd name="T3" fmla="*/ 0 h 1988"/>
                <a:gd name="T4" fmla="*/ 1669 w 2006"/>
                <a:gd name="T5" fmla="*/ 1714 h 1988"/>
                <a:gd name="T6" fmla="*/ 1983 w 2006"/>
                <a:gd name="T7" fmla="*/ 1988 h 1988"/>
                <a:gd name="T8" fmla="*/ 1989 w 2006"/>
                <a:gd name="T9" fmla="*/ 1985 h 1988"/>
                <a:gd name="T10" fmla="*/ 1718 w 2006"/>
                <a:gd name="T11" fmla="*/ 1661 h 1988"/>
                <a:gd name="T12" fmla="*/ 9 w 2006"/>
                <a:gd name="T13" fmla="*/ 0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6" h="198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1120" y="1165"/>
                    <a:pt x="1669" y="1714"/>
                  </a:cubicBezTo>
                  <a:cubicBezTo>
                    <a:pt x="1875" y="1920"/>
                    <a:pt x="1959" y="1988"/>
                    <a:pt x="1983" y="1988"/>
                  </a:cubicBezTo>
                  <a:cubicBezTo>
                    <a:pt x="1986" y="1988"/>
                    <a:pt x="1988" y="1987"/>
                    <a:pt x="1989" y="1985"/>
                  </a:cubicBezTo>
                  <a:cubicBezTo>
                    <a:pt x="2005" y="1969"/>
                    <a:pt x="1936" y="1878"/>
                    <a:pt x="1718" y="1661"/>
                  </a:cubicBezTo>
                  <a:cubicBezTo>
                    <a:pt x="1170" y="111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918;p16"/>
            <p:cNvSpPr/>
            <p:nvPr/>
          </p:nvSpPr>
          <p:spPr bwMode="auto">
            <a:xfrm>
              <a:off x="1897700" y="4036425"/>
              <a:ext cx="48725" cy="48575"/>
            </a:xfrm>
            <a:custGeom>
              <a:avLst/>
              <a:gdLst>
                <a:gd name="T0" fmla="*/ 1 w 1949"/>
                <a:gd name="T1" fmla="*/ 0 h 1943"/>
                <a:gd name="T2" fmla="*/ 1 w 1949"/>
                <a:gd name="T3" fmla="*/ 0 h 1943"/>
                <a:gd name="T4" fmla="*/ 1616 w 1949"/>
                <a:gd name="T5" fmla="*/ 1673 h 1943"/>
                <a:gd name="T6" fmla="*/ 1925 w 1949"/>
                <a:gd name="T7" fmla="*/ 1943 h 1943"/>
                <a:gd name="T8" fmla="*/ 1932 w 1949"/>
                <a:gd name="T9" fmla="*/ 1940 h 1943"/>
                <a:gd name="T10" fmla="*/ 1665 w 1949"/>
                <a:gd name="T11" fmla="*/ 1620 h 1943"/>
                <a:gd name="T12" fmla="*/ 1 w 1949"/>
                <a:gd name="T13" fmla="*/ 0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9" h="194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9"/>
                    <a:pt x="1087" y="1136"/>
                    <a:pt x="1616" y="1673"/>
                  </a:cubicBezTo>
                  <a:cubicBezTo>
                    <a:pt x="1818" y="1876"/>
                    <a:pt x="1899" y="1943"/>
                    <a:pt x="1925" y="1943"/>
                  </a:cubicBezTo>
                  <a:cubicBezTo>
                    <a:pt x="1928" y="1943"/>
                    <a:pt x="1930" y="1942"/>
                    <a:pt x="1932" y="1940"/>
                  </a:cubicBezTo>
                  <a:cubicBezTo>
                    <a:pt x="1948" y="1924"/>
                    <a:pt x="1883" y="1838"/>
                    <a:pt x="1665" y="1620"/>
                  </a:cubicBezTo>
                  <a:cubicBezTo>
                    <a:pt x="1133" y="108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919;p16"/>
            <p:cNvSpPr/>
            <p:nvPr/>
          </p:nvSpPr>
          <p:spPr bwMode="auto">
            <a:xfrm>
              <a:off x="1898825" y="4037750"/>
              <a:ext cx="47600" cy="47350"/>
            </a:xfrm>
            <a:custGeom>
              <a:avLst/>
              <a:gdLst>
                <a:gd name="T0" fmla="*/ 1 w 1904"/>
                <a:gd name="T1" fmla="*/ 1 h 1894"/>
                <a:gd name="T2" fmla="*/ 1 w 1904"/>
                <a:gd name="T3" fmla="*/ 1 h 1894"/>
                <a:gd name="T4" fmla="*/ 1575 w 1904"/>
                <a:gd name="T5" fmla="*/ 1629 h 1894"/>
                <a:gd name="T6" fmla="*/ 1880 w 1904"/>
                <a:gd name="T7" fmla="*/ 1894 h 1894"/>
                <a:gd name="T8" fmla="*/ 1887 w 1904"/>
                <a:gd name="T9" fmla="*/ 1891 h 1894"/>
                <a:gd name="T10" fmla="*/ 1625 w 1904"/>
                <a:gd name="T11" fmla="*/ 1579 h 1894"/>
                <a:gd name="T12" fmla="*/ 1 w 1904"/>
                <a:gd name="T13" fmla="*/ 1 h 1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8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59" y="1104"/>
                    <a:pt x="1575" y="1629"/>
                  </a:cubicBezTo>
                  <a:cubicBezTo>
                    <a:pt x="1777" y="1827"/>
                    <a:pt x="1854" y="1894"/>
                    <a:pt x="1880" y="1894"/>
                  </a:cubicBezTo>
                  <a:cubicBezTo>
                    <a:pt x="1883" y="1894"/>
                    <a:pt x="1885" y="1893"/>
                    <a:pt x="1887" y="1891"/>
                  </a:cubicBezTo>
                  <a:cubicBezTo>
                    <a:pt x="1903" y="1875"/>
                    <a:pt x="1838" y="1789"/>
                    <a:pt x="1625" y="1579"/>
                  </a:cubicBezTo>
                  <a:cubicBezTo>
                    <a:pt x="1105" y="1056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920;p16"/>
            <p:cNvSpPr/>
            <p:nvPr/>
          </p:nvSpPr>
          <p:spPr bwMode="auto">
            <a:xfrm>
              <a:off x="1899950" y="4038875"/>
              <a:ext cx="46475" cy="46125"/>
            </a:xfrm>
            <a:custGeom>
              <a:avLst/>
              <a:gdLst>
                <a:gd name="T0" fmla="*/ 9 w 1859"/>
                <a:gd name="T1" fmla="*/ 1 h 1845"/>
                <a:gd name="T2" fmla="*/ 9 w 1859"/>
                <a:gd name="T3" fmla="*/ 1 h 1845"/>
                <a:gd name="T4" fmla="*/ 1534 w 1859"/>
                <a:gd name="T5" fmla="*/ 1584 h 1845"/>
                <a:gd name="T6" fmla="*/ 1835 w 1859"/>
                <a:gd name="T7" fmla="*/ 1845 h 1845"/>
                <a:gd name="T8" fmla="*/ 1842 w 1859"/>
                <a:gd name="T9" fmla="*/ 1842 h 1845"/>
                <a:gd name="T10" fmla="*/ 1588 w 1859"/>
                <a:gd name="T11" fmla="*/ 1534 h 1845"/>
                <a:gd name="T12" fmla="*/ 9 w 1859"/>
                <a:gd name="T13" fmla="*/ 1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9" h="18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034" y="1071"/>
                    <a:pt x="1534" y="1584"/>
                  </a:cubicBezTo>
                  <a:cubicBezTo>
                    <a:pt x="1733" y="1778"/>
                    <a:pt x="1809" y="1845"/>
                    <a:pt x="1835" y="1845"/>
                  </a:cubicBezTo>
                  <a:cubicBezTo>
                    <a:pt x="1838" y="1845"/>
                    <a:pt x="1840" y="1844"/>
                    <a:pt x="1842" y="1842"/>
                  </a:cubicBezTo>
                  <a:cubicBezTo>
                    <a:pt x="1858" y="1826"/>
                    <a:pt x="1793" y="1740"/>
                    <a:pt x="1588" y="1534"/>
                  </a:cubicBezTo>
                  <a:cubicBezTo>
                    <a:pt x="1080" y="102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921;p16"/>
            <p:cNvSpPr/>
            <p:nvPr/>
          </p:nvSpPr>
          <p:spPr bwMode="auto">
            <a:xfrm>
              <a:off x="1901200" y="4040000"/>
              <a:ext cx="45225" cy="44850"/>
            </a:xfrm>
            <a:custGeom>
              <a:avLst/>
              <a:gdLst>
                <a:gd name="T0" fmla="*/ 4 w 1809"/>
                <a:gd name="T1" fmla="*/ 1 h 1794"/>
                <a:gd name="T2" fmla="*/ 4 w 1809"/>
                <a:gd name="T3" fmla="*/ 1 h 1794"/>
                <a:gd name="T4" fmla="*/ 1501 w 1809"/>
                <a:gd name="T5" fmla="*/ 1535 h 1794"/>
                <a:gd name="T6" fmla="*/ 1794 w 1809"/>
                <a:gd name="T7" fmla="*/ 1794 h 1794"/>
                <a:gd name="T8" fmla="*/ 1796 w 1809"/>
                <a:gd name="T9" fmla="*/ 1793 h 1794"/>
                <a:gd name="T10" fmla="*/ 1542 w 1809"/>
                <a:gd name="T11" fmla="*/ 1494 h 1794"/>
                <a:gd name="T12" fmla="*/ 4 w 1809"/>
                <a:gd name="T13" fmla="*/ 1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9" h="179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996" y="1043"/>
                    <a:pt x="1501" y="1535"/>
                  </a:cubicBezTo>
                  <a:cubicBezTo>
                    <a:pt x="1701" y="1734"/>
                    <a:pt x="1778" y="1794"/>
                    <a:pt x="1794" y="1794"/>
                  </a:cubicBezTo>
                  <a:cubicBezTo>
                    <a:pt x="1795" y="1794"/>
                    <a:pt x="1796" y="1793"/>
                    <a:pt x="1796" y="1793"/>
                  </a:cubicBezTo>
                  <a:cubicBezTo>
                    <a:pt x="1808" y="1781"/>
                    <a:pt x="1747" y="1699"/>
                    <a:pt x="1542" y="1494"/>
                  </a:cubicBezTo>
                  <a:cubicBezTo>
                    <a:pt x="1047" y="1003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922;p16"/>
            <p:cNvSpPr/>
            <p:nvPr/>
          </p:nvSpPr>
          <p:spPr bwMode="auto">
            <a:xfrm>
              <a:off x="1902325" y="4041250"/>
              <a:ext cx="43900" cy="43600"/>
            </a:xfrm>
            <a:custGeom>
              <a:avLst/>
              <a:gdLst>
                <a:gd name="T0" fmla="*/ 4 w 1756"/>
                <a:gd name="T1" fmla="*/ 0 h 1744"/>
                <a:gd name="T2" fmla="*/ 4 w 1756"/>
                <a:gd name="T3" fmla="*/ 0 h 1744"/>
                <a:gd name="T4" fmla="*/ 1456 w 1756"/>
                <a:gd name="T5" fmla="*/ 1489 h 1744"/>
                <a:gd name="T6" fmla="*/ 1744 w 1756"/>
                <a:gd name="T7" fmla="*/ 1744 h 1744"/>
                <a:gd name="T8" fmla="*/ 1747 w 1756"/>
                <a:gd name="T9" fmla="*/ 1743 h 1744"/>
                <a:gd name="T10" fmla="*/ 1497 w 1756"/>
                <a:gd name="T11" fmla="*/ 1448 h 1744"/>
                <a:gd name="T12" fmla="*/ 4 w 1756"/>
                <a:gd name="T13" fmla="*/ 0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4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972" y="1013"/>
                    <a:pt x="1456" y="1489"/>
                  </a:cubicBezTo>
                  <a:cubicBezTo>
                    <a:pt x="1650" y="1691"/>
                    <a:pt x="1728" y="1744"/>
                    <a:pt x="1744" y="1744"/>
                  </a:cubicBezTo>
                  <a:cubicBezTo>
                    <a:pt x="1745" y="1744"/>
                    <a:pt x="1746" y="1744"/>
                    <a:pt x="1747" y="1743"/>
                  </a:cubicBezTo>
                  <a:cubicBezTo>
                    <a:pt x="1755" y="1731"/>
                    <a:pt x="1698" y="1649"/>
                    <a:pt x="1497" y="1448"/>
                  </a:cubicBezTo>
                  <a:cubicBezTo>
                    <a:pt x="1023" y="97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923;p16"/>
            <p:cNvSpPr/>
            <p:nvPr/>
          </p:nvSpPr>
          <p:spPr bwMode="auto">
            <a:xfrm>
              <a:off x="1903550" y="4042475"/>
              <a:ext cx="42775" cy="42375"/>
            </a:xfrm>
            <a:custGeom>
              <a:avLst/>
              <a:gdLst>
                <a:gd name="T0" fmla="*/ 0 w 1711"/>
                <a:gd name="T1" fmla="*/ 0 h 1695"/>
                <a:gd name="T2" fmla="*/ 0 w 1711"/>
                <a:gd name="T3" fmla="*/ 0 h 1695"/>
                <a:gd name="T4" fmla="*/ 1411 w 1711"/>
                <a:gd name="T5" fmla="*/ 1444 h 1695"/>
                <a:gd name="T6" fmla="*/ 1695 w 1711"/>
                <a:gd name="T7" fmla="*/ 1695 h 1695"/>
                <a:gd name="T8" fmla="*/ 1698 w 1711"/>
                <a:gd name="T9" fmla="*/ 1694 h 1695"/>
                <a:gd name="T10" fmla="*/ 1452 w 1711"/>
                <a:gd name="T11" fmla="*/ 1407 h 1695"/>
                <a:gd name="T12" fmla="*/ 0 w 1711"/>
                <a:gd name="T13" fmla="*/ 0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1" h="16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9" y="980"/>
                    <a:pt x="1411" y="1444"/>
                  </a:cubicBezTo>
                  <a:cubicBezTo>
                    <a:pt x="1601" y="1642"/>
                    <a:pt x="1679" y="1695"/>
                    <a:pt x="1695" y="1695"/>
                  </a:cubicBezTo>
                  <a:cubicBezTo>
                    <a:pt x="1696" y="1695"/>
                    <a:pt x="1697" y="1695"/>
                    <a:pt x="1698" y="1694"/>
                  </a:cubicBezTo>
                  <a:cubicBezTo>
                    <a:pt x="1710" y="1682"/>
                    <a:pt x="1649" y="1600"/>
                    <a:pt x="1452" y="1407"/>
                  </a:cubicBezTo>
                  <a:cubicBezTo>
                    <a:pt x="985" y="94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924;p16"/>
            <p:cNvSpPr/>
            <p:nvPr/>
          </p:nvSpPr>
          <p:spPr bwMode="auto">
            <a:xfrm>
              <a:off x="1904675" y="4043600"/>
              <a:ext cx="41650" cy="41250"/>
            </a:xfrm>
            <a:custGeom>
              <a:avLst/>
              <a:gdLst>
                <a:gd name="T0" fmla="*/ 9 w 1666"/>
                <a:gd name="T1" fmla="*/ 1 h 1650"/>
                <a:gd name="T2" fmla="*/ 9 w 1666"/>
                <a:gd name="T3" fmla="*/ 1 h 1650"/>
                <a:gd name="T4" fmla="*/ 1370 w 1666"/>
                <a:gd name="T5" fmla="*/ 1407 h 1650"/>
                <a:gd name="T6" fmla="*/ 1650 w 1666"/>
                <a:gd name="T7" fmla="*/ 1650 h 1650"/>
                <a:gd name="T8" fmla="*/ 1653 w 1666"/>
                <a:gd name="T9" fmla="*/ 1649 h 1650"/>
                <a:gd name="T10" fmla="*/ 1411 w 1666"/>
                <a:gd name="T11" fmla="*/ 1366 h 1650"/>
                <a:gd name="T12" fmla="*/ 9 w 1666"/>
                <a:gd name="T13" fmla="*/ 1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6" h="165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915" y="952"/>
                    <a:pt x="1370" y="1407"/>
                  </a:cubicBezTo>
                  <a:cubicBezTo>
                    <a:pt x="1560" y="1597"/>
                    <a:pt x="1634" y="1650"/>
                    <a:pt x="1650" y="1650"/>
                  </a:cubicBezTo>
                  <a:cubicBezTo>
                    <a:pt x="1651" y="1650"/>
                    <a:pt x="1652" y="1650"/>
                    <a:pt x="1653" y="1649"/>
                  </a:cubicBezTo>
                  <a:cubicBezTo>
                    <a:pt x="1665" y="1637"/>
                    <a:pt x="1608" y="1559"/>
                    <a:pt x="1411" y="1366"/>
                  </a:cubicBezTo>
                  <a:cubicBezTo>
                    <a:pt x="961" y="91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925;p16"/>
            <p:cNvSpPr/>
            <p:nvPr/>
          </p:nvSpPr>
          <p:spPr bwMode="auto">
            <a:xfrm>
              <a:off x="1905900" y="4044825"/>
              <a:ext cx="40325" cy="40025"/>
            </a:xfrm>
            <a:custGeom>
              <a:avLst/>
              <a:gdLst>
                <a:gd name="T0" fmla="*/ 5 w 1613"/>
                <a:gd name="T1" fmla="*/ 1 h 1601"/>
                <a:gd name="T2" fmla="*/ 5 w 1613"/>
                <a:gd name="T3" fmla="*/ 1 h 1601"/>
                <a:gd name="T4" fmla="*/ 1325 w 1613"/>
                <a:gd name="T5" fmla="*/ 1362 h 1601"/>
                <a:gd name="T6" fmla="*/ 1600 w 1613"/>
                <a:gd name="T7" fmla="*/ 1601 h 1601"/>
                <a:gd name="T8" fmla="*/ 1604 w 1613"/>
                <a:gd name="T9" fmla="*/ 1600 h 1601"/>
                <a:gd name="T10" fmla="*/ 1366 w 1613"/>
                <a:gd name="T11" fmla="*/ 1321 h 1601"/>
                <a:gd name="T12" fmla="*/ 5 w 1613"/>
                <a:gd name="T13" fmla="*/ 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3" h="160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82" y="923"/>
                    <a:pt x="1325" y="1362"/>
                  </a:cubicBezTo>
                  <a:cubicBezTo>
                    <a:pt x="1512" y="1549"/>
                    <a:pt x="1582" y="1601"/>
                    <a:pt x="1600" y="1601"/>
                  </a:cubicBezTo>
                  <a:cubicBezTo>
                    <a:pt x="1602" y="1601"/>
                    <a:pt x="1603" y="1601"/>
                    <a:pt x="1604" y="1600"/>
                  </a:cubicBezTo>
                  <a:cubicBezTo>
                    <a:pt x="1612" y="1588"/>
                    <a:pt x="1559" y="1510"/>
                    <a:pt x="1366" y="1321"/>
                  </a:cubicBezTo>
                  <a:cubicBezTo>
                    <a:pt x="929" y="88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926;p16"/>
            <p:cNvSpPr/>
            <p:nvPr/>
          </p:nvSpPr>
          <p:spPr bwMode="auto">
            <a:xfrm>
              <a:off x="1907025" y="4045950"/>
              <a:ext cx="39100" cy="38725"/>
            </a:xfrm>
            <a:custGeom>
              <a:avLst/>
              <a:gdLst>
                <a:gd name="T0" fmla="*/ 5 w 1564"/>
                <a:gd name="T1" fmla="*/ 1 h 1549"/>
                <a:gd name="T2" fmla="*/ 5 w 1564"/>
                <a:gd name="T3" fmla="*/ 1 h 1549"/>
                <a:gd name="T4" fmla="*/ 1284 w 1564"/>
                <a:gd name="T5" fmla="*/ 1317 h 1549"/>
                <a:gd name="T6" fmla="*/ 1550 w 1564"/>
                <a:gd name="T7" fmla="*/ 1549 h 1549"/>
                <a:gd name="T8" fmla="*/ 1555 w 1564"/>
                <a:gd name="T9" fmla="*/ 1547 h 1549"/>
                <a:gd name="T10" fmla="*/ 1325 w 1564"/>
                <a:gd name="T11" fmla="*/ 1276 h 1549"/>
                <a:gd name="T12" fmla="*/ 5 w 1564"/>
                <a:gd name="T13" fmla="*/ 1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4" h="15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58" y="891"/>
                    <a:pt x="1284" y="1317"/>
                  </a:cubicBezTo>
                  <a:cubicBezTo>
                    <a:pt x="1458" y="1494"/>
                    <a:pt x="1528" y="1549"/>
                    <a:pt x="1550" y="1549"/>
                  </a:cubicBezTo>
                  <a:cubicBezTo>
                    <a:pt x="1552" y="1549"/>
                    <a:pt x="1554" y="1548"/>
                    <a:pt x="1555" y="1547"/>
                  </a:cubicBezTo>
                  <a:cubicBezTo>
                    <a:pt x="1563" y="1539"/>
                    <a:pt x="1510" y="1461"/>
                    <a:pt x="1325" y="1276"/>
                  </a:cubicBezTo>
                  <a:cubicBezTo>
                    <a:pt x="900" y="85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927;p16"/>
            <p:cNvSpPr/>
            <p:nvPr/>
          </p:nvSpPr>
          <p:spPr bwMode="auto">
            <a:xfrm>
              <a:off x="1908375" y="4047075"/>
              <a:ext cx="37750" cy="37600"/>
            </a:xfrm>
            <a:custGeom>
              <a:avLst/>
              <a:gdLst>
                <a:gd name="T0" fmla="*/ 0 w 1510"/>
                <a:gd name="T1" fmla="*/ 1 h 1504"/>
                <a:gd name="T2" fmla="*/ 0 w 1510"/>
                <a:gd name="T3" fmla="*/ 1 h 1504"/>
                <a:gd name="T4" fmla="*/ 1234 w 1510"/>
                <a:gd name="T5" fmla="*/ 1276 h 1504"/>
                <a:gd name="T6" fmla="*/ 1495 w 1510"/>
                <a:gd name="T7" fmla="*/ 1504 h 1504"/>
                <a:gd name="T8" fmla="*/ 1501 w 1510"/>
                <a:gd name="T9" fmla="*/ 1502 h 1504"/>
                <a:gd name="T10" fmla="*/ 1275 w 1510"/>
                <a:gd name="T11" fmla="*/ 1235 h 1504"/>
                <a:gd name="T12" fmla="*/ 0 w 1510"/>
                <a:gd name="T13" fmla="*/ 1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0" h="150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820" y="862"/>
                    <a:pt x="1234" y="1276"/>
                  </a:cubicBezTo>
                  <a:cubicBezTo>
                    <a:pt x="1407" y="1452"/>
                    <a:pt x="1474" y="1504"/>
                    <a:pt x="1495" y="1504"/>
                  </a:cubicBezTo>
                  <a:cubicBezTo>
                    <a:pt x="1498" y="1504"/>
                    <a:pt x="1500" y="1503"/>
                    <a:pt x="1501" y="1502"/>
                  </a:cubicBezTo>
                  <a:cubicBezTo>
                    <a:pt x="1509" y="1494"/>
                    <a:pt x="1460" y="1420"/>
                    <a:pt x="1275" y="1235"/>
                  </a:cubicBezTo>
                  <a:cubicBezTo>
                    <a:pt x="862" y="82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928;p16"/>
            <p:cNvSpPr/>
            <p:nvPr/>
          </p:nvSpPr>
          <p:spPr bwMode="auto">
            <a:xfrm>
              <a:off x="1909500" y="4048425"/>
              <a:ext cx="36500" cy="36425"/>
            </a:xfrm>
            <a:custGeom>
              <a:avLst/>
              <a:gdLst>
                <a:gd name="T0" fmla="*/ 0 w 1460"/>
                <a:gd name="T1" fmla="*/ 0 h 1457"/>
                <a:gd name="T2" fmla="*/ 0 w 1460"/>
                <a:gd name="T3" fmla="*/ 0 h 1457"/>
                <a:gd name="T4" fmla="*/ 1189 w 1460"/>
                <a:gd name="T5" fmla="*/ 1234 h 1457"/>
                <a:gd name="T6" fmla="*/ 1448 w 1460"/>
                <a:gd name="T7" fmla="*/ 1457 h 1457"/>
                <a:gd name="T8" fmla="*/ 1452 w 1460"/>
                <a:gd name="T9" fmla="*/ 1456 h 1457"/>
                <a:gd name="T10" fmla="*/ 1230 w 1460"/>
                <a:gd name="T11" fmla="*/ 1193 h 1457"/>
                <a:gd name="T12" fmla="*/ 0 w 1460"/>
                <a:gd name="T13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0" h="145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96" y="829"/>
                    <a:pt x="1189" y="1234"/>
                  </a:cubicBezTo>
                  <a:cubicBezTo>
                    <a:pt x="1363" y="1409"/>
                    <a:pt x="1429" y="1457"/>
                    <a:pt x="1448" y="1457"/>
                  </a:cubicBezTo>
                  <a:cubicBezTo>
                    <a:pt x="1450" y="1457"/>
                    <a:pt x="1451" y="1457"/>
                    <a:pt x="1452" y="1456"/>
                  </a:cubicBezTo>
                  <a:cubicBezTo>
                    <a:pt x="1460" y="1444"/>
                    <a:pt x="1411" y="1374"/>
                    <a:pt x="1230" y="1193"/>
                  </a:cubicBezTo>
                  <a:cubicBezTo>
                    <a:pt x="831" y="79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929;p16"/>
            <p:cNvSpPr/>
            <p:nvPr/>
          </p:nvSpPr>
          <p:spPr bwMode="auto">
            <a:xfrm>
              <a:off x="1910625" y="4049550"/>
              <a:ext cx="35500" cy="35125"/>
            </a:xfrm>
            <a:custGeom>
              <a:avLst/>
              <a:gdLst>
                <a:gd name="T0" fmla="*/ 4 w 1420"/>
                <a:gd name="T1" fmla="*/ 0 h 1405"/>
                <a:gd name="T2" fmla="*/ 4 w 1420"/>
                <a:gd name="T3" fmla="*/ 0 h 1405"/>
                <a:gd name="T4" fmla="*/ 1153 w 1420"/>
                <a:gd name="T5" fmla="*/ 1189 h 1405"/>
                <a:gd name="T6" fmla="*/ 1405 w 1420"/>
                <a:gd name="T7" fmla="*/ 1405 h 1405"/>
                <a:gd name="T8" fmla="*/ 1411 w 1420"/>
                <a:gd name="T9" fmla="*/ 1403 h 1405"/>
                <a:gd name="T10" fmla="*/ 1194 w 1420"/>
                <a:gd name="T11" fmla="*/ 1148 h 1405"/>
                <a:gd name="T12" fmla="*/ 4 w 1420"/>
                <a:gd name="T13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0" h="14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763" y="800"/>
                    <a:pt x="1153" y="1189"/>
                  </a:cubicBezTo>
                  <a:cubicBezTo>
                    <a:pt x="1325" y="1354"/>
                    <a:pt x="1386" y="1405"/>
                    <a:pt x="1405" y="1405"/>
                  </a:cubicBezTo>
                  <a:cubicBezTo>
                    <a:pt x="1408" y="1405"/>
                    <a:pt x="1410" y="1404"/>
                    <a:pt x="1411" y="1403"/>
                  </a:cubicBezTo>
                  <a:cubicBezTo>
                    <a:pt x="1419" y="1395"/>
                    <a:pt x="1374" y="1329"/>
                    <a:pt x="1194" y="1148"/>
                  </a:cubicBezTo>
                  <a:cubicBezTo>
                    <a:pt x="805" y="76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930;p16"/>
            <p:cNvSpPr/>
            <p:nvPr/>
          </p:nvSpPr>
          <p:spPr bwMode="auto">
            <a:xfrm>
              <a:off x="1911750" y="4050675"/>
              <a:ext cx="34250" cy="34000"/>
            </a:xfrm>
            <a:custGeom>
              <a:avLst/>
              <a:gdLst>
                <a:gd name="T0" fmla="*/ 9 w 1370"/>
                <a:gd name="T1" fmla="*/ 0 h 1360"/>
                <a:gd name="T2" fmla="*/ 9 w 1370"/>
                <a:gd name="T3" fmla="*/ 0 h 1360"/>
                <a:gd name="T4" fmla="*/ 1108 w 1370"/>
                <a:gd name="T5" fmla="*/ 1149 h 1360"/>
                <a:gd name="T6" fmla="*/ 1356 w 1370"/>
                <a:gd name="T7" fmla="*/ 1360 h 1360"/>
                <a:gd name="T8" fmla="*/ 1362 w 1370"/>
                <a:gd name="T9" fmla="*/ 1358 h 1360"/>
                <a:gd name="T10" fmla="*/ 1149 w 1370"/>
                <a:gd name="T11" fmla="*/ 1108 h 1360"/>
                <a:gd name="T12" fmla="*/ 9 w 1370"/>
                <a:gd name="T13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0" h="136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738" y="771"/>
                    <a:pt x="1108" y="1149"/>
                  </a:cubicBezTo>
                  <a:cubicBezTo>
                    <a:pt x="1272" y="1310"/>
                    <a:pt x="1336" y="1360"/>
                    <a:pt x="1356" y="1360"/>
                  </a:cubicBezTo>
                  <a:cubicBezTo>
                    <a:pt x="1359" y="1360"/>
                    <a:pt x="1360" y="1359"/>
                    <a:pt x="1362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6" y="73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931;p16"/>
            <p:cNvSpPr/>
            <p:nvPr/>
          </p:nvSpPr>
          <p:spPr bwMode="auto">
            <a:xfrm>
              <a:off x="1912975" y="4051800"/>
              <a:ext cx="33025" cy="32875"/>
            </a:xfrm>
            <a:custGeom>
              <a:avLst/>
              <a:gdLst>
                <a:gd name="T0" fmla="*/ 5 w 1321"/>
                <a:gd name="T1" fmla="*/ 1 h 1315"/>
                <a:gd name="T2" fmla="*/ 5 w 1321"/>
                <a:gd name="T3" fmla="*/ 1 h 1315"/>
                <a:gd name="T4" fmla="*/ 1067 w 1321"/>
                <a:gd name="T5" fmla="*/ 1108 h 1315"/>
                <a:gd name="T6" fmla="*/ 1307 w 1321"/>
                <a:gd name="T7" fmla="*/ 1315 h 1315"/>
                <a:gd name="T8" fmla="*/ 1313 w 1321"/>
                <a:gd name="T9" fmla="*/ 1313 h 1315"/>
                <a:gd name="T10" fmla="*/ 1108 w 1321"/>
                <a:gd name="T11" fmla="*/ 1067 h 1315"/>
                <a:gd name="T12" fmla="*/ 5 w 1321"/>
                <a:gd name="T13" fmla="*/ 1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1" h="13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06" y="747"/>
                    <a:pt x="1067" y="1108"/>
                  </a:cubicBezTo>
                  <a:cubicBezTo>
                    <a:pt x="1224" y="1265"/>
                    <a:pt x="1287" y="1315"/>
                    <a:pt x="1307" y="1315"/>
                  </a:cubicBezTo>
                  <a:cubicBezTo>
                    <a:pt x="1310" y="1315"/>
                    <a:pt x="1311" y="1314"/>
                    <a:pt x="1313" y="1313"/>
                  </a:cubicBezTo>
                  <a:cubicBezTo>
                    <a:pt x="1321" y="1305"/>
                    <a:pt x="1276" y="1239"/>
                    <a:pt x="1108" y="1067"/>
                  </a:cubicBezTo>
                  <a:cubicBezTo>
                    <a:pt x="744" y="70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932;p16"/>
            <p:cNvSpPr/>
            <p:nvPr/>
          </p:nvSpPr>
          <p:spPr bwMode="auto">
            <a:xfrm>
              <a:off x="1914200" y="4053125"/>
              <a:ext cx="31700" cy="31450"/>
            </a:xfrm>
            <a:custGeom>
              <a:avLst/>
              <a:gdLst>
                <a:gd name="T0" fmla="*/ 1 w 1268"/>
                <a:gd name="T1" fmla="*/ 1 h 1258"/>
                <a:gd name="T2" fmla="*/ 1 w 1268"/>
                <a:gd name="T3" fmla="*/ 1 h 1258"/>
                <a:gd name="T4" fmla="*/ 1022 w 1268"/>
                <a:gd name="T5" fmla="*/ 1055 h 1258"/>
                <a:gd name="T6" fmla="*/ 1251 w 1268"/>
                <a:gd name="T7" fmla="*/ 1258 h 1258"/>
                <a:gd name="T8" fmla="*/ 1256 w 1268"/>
                <a:gd name="T9" fmla="*/ 1256 h 1258"/>
                <a:gd name="T10" fmla="*/ 1059 w 1268"/>
                <a:gd name="T11" fmla="*/ 1022 h 1258"/>
                <a:gd name="T12" fmla="*/ 1 w 1268"/>
                <a:gd name="T13" fmla="*/ 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8" h="125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677" y="706"/>
                    <a:pt x="1022" y="1055"/>
                  </a:cubicBezTo>
                  <a:cubicBezTo>
                    <a:pt x="1175" y="1211"/>
                    <a:pt x="1234" y="1258"/>
                    <a:pt x="1251" y="1258"/>
                  </a:cubicBezTo>
                  <a:cubicBezTo>
                    <a:pt x="1253" y="1258"/>
                    <a:pt x="1255" y="1257"/>
                    <a:pt x="1256" y="1256"/>
                  </a:cubicBezTo>
                  <a:cubicBezTo>
                    <a:pt x="1268" y="1247"/>
                    <a:pt x="1227" y="1190"/>
                    <a:pt x="1059" y="1022"/>
                  </a:cubicBezTo>
                  <a:cubicBezTo>
                    <a:pt x="715" y="67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933;p16"/>
            <p:cNvSpPr/>
            <p:nvPr/>
          </p:nvSpPr>
          <p:spPr bwMode="auto">
            <a:xfrm>
              <a:off x="1915325" y="4054250"/>
              <a:ext cx="30675" cy="30300"/>
            </a:xfrm>
            <a:custGeom>
              <a:avLst/>
              <a:gdLst>
                <a:gd name="T0" fmla="*/ 9 w 1227"/>
                <a:gd name="T1" fmla="*/ 1 h 1212"/>
                <a:gd name="T2" fmla="*/ 9 w 1227"/>
                <a:gd name="T3" fmla="*/ 1 h 1212"/>
                <a:gd name="T4" fmla="*/ 993 w 1227"/>
                <a:gd name="T5" fmla="*/ 1010 h 1212"/>
                <a:gd name="T6" fmla="*/ 1219 w 1227"/>
                <a:gd name="T7" fmla="*/ 1212 h 1212"/>
                <a:gd name="T8" fmla="*/ 1223 w 1227"/>
                <a:gd name="T9" fmla="*/ 1211 h 1212"/>
                <a:gd name="T10" fmla="*/ 1022 w 1227"/>
                <a:gd name="T11" fmla="*/ 981 h 1212"/>
                <a:gd name="T12" fmla="*/ 9 w 1227"/>
                <a:gd name="T13" fmla="*/ 1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121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49" y="678"/>
                    <a:pt x="993" y="1010"/>
                  </a:cubicBezTo>
                  <a:cubicBezTo>
                    <a:pt x="1146" y="1170"/>
                    <a:pt x="1201" y="1212"/>
                    <a:pt x="1219" y="1212"/>
                  </a:cubicBezTo>
                  <a:cubicBezTo>
                    <a:pt x="1220" y="1212"/>
                    <a:pt x="1222" y="1211"/>
                    <a:pt x="1223" y="1211"/>
                  </a:cubicBezTo>
                  <a:cubicBezTo>
                    <a:pt x="1227" y="1202"/>
                    <a:pt x="1186" y="1145"/>
                    <a:pt x="1022" y="981"/>
                  </a:cubicBezTo>
                  <a:cubicBezTo>
                    <a:pt x="691" y="64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934;p16"/>
            <p:cNvSpPr/>
            <p:nvPr/>
          </p:nvSpPr>
          <p:spPr bwMode="auto">
            <a:xfrm>
              <a:off x="1916575" y="4055400"/>
              <a:ext cx="29325" cy="29175"/>
            </a:xfrm>
            <a:custGeom>
              <a:avLst/>
              <a:gdLst>
                <a:gd name="T0" fmla="*/ 4 w 1173"/>
                <a:gd name="T1" fmla="*/ 0 h 1167"/>
                <a:gd name="T2" fmla="*/ 4 w 1173"/>
                <a:gd name="T3" fmla="*/ 0 h 1167"/>
                <a:gd name="T4" fmla="*/ 943 w 1173"/>
                <a:gd name="T5" fmla="*/ 972 h 1167"/>
                <a:gd name="T6" fmla="*/ 1163 w 1173"/>
                <a:gd name="T7" fmla="*/ 1167 h 1167"/>
                <a:gd name="T8" fmla="*/ 1169 w 1173"/>
                <a:gd name="T9" fmla="*/ 1165 h 1167"/>
                <a:gd name="T10" fmla="*/ 972 w 1173"/>
                <a:gd name="T11" fmla="*/ 939 h 1167"/>
                <a:gd name="T12" fmla="*/ 4 w 1173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3" h="11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19" y="652"/>
                    <a:pt x="943" y="972"/>
                  </a:cubicBezTo>
                  <a:cubicBezTo>
                    <a:pt x="1089" y="1121"/>
                    <a:pt x="1144" y="1167"/>
                    <a:pt x="1163" y="1167"/>
                  </a:cubicBezTo>
                  <a:cubicBezTo>
                    <a:pt x="1165" y="1167"/>
                    <a:pt x="1167" y="1166"/>
                    <a:pt x="1169" y="1165"/>
                  </a:cubicBezTo>
                  <a:cubicBezTo>
                    <a:pt x="1173" y="1156"/>
                    <a:pt x="1132" y="1099"/>
                    <a:pt x="972" y="939"/>
                  </a:cubicBezTo>
                  <a:cubicBezTo>
                    <a:pt x="657" y="616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935;p16"/>
            <p:cNvSpPr/>
            <p:nvPr/>
          </p:nvSpPr>
          <p:spPr bwMode="auto">
            <a:xfrm>
              <a:off x="1917700" y="4056625"/>
              <a:ext cx="28200" cy="27825"/>
            </a:xfrm>
            <a:custGeom>
              <a:avLst/>
              <a:gdLst>
                <a:gd name="T0" fmla="*/ 4 w 1128"/>
                <a:gd name="T1" fmla="*/ 0 h 1113"/>
                <a:gd name="T2" fmla="*/ 4 w 1128"/>
                <a:gd name="T3" fmla="*/ 0 h 1113"/>
                <a:gd name="T4" fmla="*/ 902 w 1128"/>
                <a:gd name="T5" fmla="*/ 923 h 1113"/>
                <a:gd name="T6" fmla="*/ 1120 w 1128"/>
                <a:gd name="T7" fmla="*/ 1113 h 1113"/>
                <a:gd name="T8" fmla="*/ 1124 w 1128"/>
                <a:gd name="T9" fmla="*/ 1112 h 1113"/>
                <a:gd name="T10" fmla="*/ 931 w 1128"/>
                <a:gd name="T11" fmla="*/ 890 h 1113"/>
                <a:gd name="T12" fmla="*/ 4 w 1128"/>
                <a:gd name="T13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8" h="111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91" y="619"/>
                    <a:pt x="902" y="923"/>
                  </a:cubicBezTo>
                  <a:cubicBezTo>
                    <a:pt x="1051" y="1072"/>
                    <a:pt x="1102" y="1113"/>
                    <a:pt x="1120" y="1113"/>
                  </a:cubicBezTo>
                  <a:cubicBezTo>
                    <a:pt x="1121" y="1113"/>
                    <a:pt x="1123" y="1112"/>
                    <a:pt x="1124" y="1112"/>
                  </a:cubicBezTo>
                  <a:cubicBezTo>
                    <a:pt x="1128" y="1099"/>
                    <a:pt x="1091" y="1050"/>
                    <a:pt x="931" y="890"/>
                  </a:cubicBezTo>
                  <a:cubicBezTo>
                    <a:pt x="626" y="585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936;p16"/>
            <p:cNvSpPr/>
            <p:nvPr/>
          </p:nvSpPr>
          <p:spPr bwMode="auto">
            <a:xfrm>
              <a:off x="1918825" y="4057750"/>
              <a:ext cx="26975" cy="26700"/>
            </a:xfrm>
            <a:custGeom>
              <a:avLst/>
              <a:gdLst>
                <a:gd name="T0" fmla="*/ 5 w 1079"/>
                <a:gd name="T1" fmla="*/ 0 h 1068"/>
                <a:gd name="T2" fmla="*/ 4 w 1079"/>
                <a:gd name="T3" fmla="*/ 0 h 1068"/>
                <a:gd name="T4" fmla="*/ 857 w 1079"/>
                <a:gd name="T5" fmla="*/ 882 h 1068"/>
                <a:gd name="T6" fmla="*/ 1068 w 1079"/>
                <a:gd name="T7" fmla="*/ 1068 h 1068"/>
                <a:gd name="T8" fmla="*/ 1071 w 1079"/>
                <a:gd name="T9" fmla="*/ 1067 h 1068"/>
                <a:gd name="T10" fmla="*/ 886 w 1079"/>
                <a:gd name="T11" fmla="*/ 849 h 1068"/>
                <a:gd name="T12" fmla="*/ 5 w 1079"/>
                <a:gd name="T13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9" h="1068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66" y="591"/>
                    <a:pt x="857" y="882"/>
                  </a:cubicBezTo>
                  <a:cubicBezTo>
                    <a:pt x="1004" y="1025"/>
                    <a:pt x="1054" y="1068"/>
                    <a:pt x="1068" y="1068"/>
                  </a:cubicBezTo>
                  <a:cubicBezTo>
                    <a:pt x="1069" y="1068"/>
                    <a:pt x="1070" y="1067"/>
                    <a:pt x="1071" y="1067"/>
                  </a:cubicBezTo>
                  <a:cubicBezTo>
                    <a:pt x="1079" y="1054"/>
                    <a:pt x="1042" y="1005"/>
                    <a:pt x="886" y="849"/>
                  </a:cubicBezTo>
                  <a:cubicBezTo>
                    <a:pt x="596" y="55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937;p16"/>
            <p:cNvSpPr/>
            <p:nvPr/>
          </p:nvSpPr>
          <p:spPr bwMode="auto">
            <a:xfrm>
              <a:off x="1920150" y="4058975"/>
              <a:ext cx="25850" cy="25600"/>
            </a:xfrm>
            <a:custGeom>
              <a:avLst/>
              <a:gdLst>
                <a:gd name="T0" fmla="*/ 5 w 1034"/>
                <a:gd name="T1" fmla="*/ 1 h 1024"/>
                <a:gd name="T2" fmla="*/ 5 w 1034"/>
                <a:gd name="T3" fmla="*/ 1 h 1024"/>
                <a:gd name="T4" fmla="*/ 813 w 1034"/>
                <a:gd name="T5" fmla="*/ 841 h 1024"/>
                <a:gd name="T6" fmla="*/ 1020 w 1034"/>
                <a:gd name="T7" fmla="*/ 1024 h 1024"/>
                <a:gd name="T8" fmla="*/ 1026 w 1034"/>
                <a:gd name="T9" fmla="*/ 1022 h 1024"/>
                <a:gd name="T10" fmla="*/ 845 w 1034"/>
                <a:gd name="T11" fmla="*/ 812 h 1024"/>
                <a:gd name="T12" fmla="*/ 5 w 1034"/>
                <a:gd name="T13" fmla="*/ 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4" h="102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25" y="562"/>
                    <a:pt x="813" y="841"/>
                  </a:cubicBezTo>
                  <a:cubicBezTo>
                    <a:pt x="953" y="982"/>
                    <a:pt x="1002" y="1024"/>
                    <a:pt x="1020" y="1024"/>
                  </a:cubicBezTo>
                  <a:cubicBezTo>
                    <a:pt x="1022" y="1024"/>
                    <a:pt x="1024" y="1023"/>
                    <a:pt x="1026" y="1022"/>
                  </a:cubicBezTo>
                  <a:cubicBezTo>
                    <a:pt x="1034" y="1013"/>
                    <a:pt x="993" y="960"/>
                    <a:pt x="845" y="812"/>
                  </a:cubicBezTo>
                  <a:cubicBezTo>
                    <a:pt x="563" y="53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938;p16"/>
            <p:cNvSpPr/>
            <p:nvPr/>
          </p:nvSpPr>
          <p:spPr bwMode="auto">
            <a:xfrm>
              <a:off x="1921275" y="4060200"/>
              <a:ext cx="24625" cy="24250"/>
            </a:xfrm>
            <a:custGeom>
              <a:avLst/>
              <a:gdLst>
                <a:gd name="T0" fmla="*/ 5 w 985"/>
                <a:gd name="T1" fmla="*/ 1 h 970"/>
                <a:gd name="T2" fmla="*/ 5 w 985"/>
                <a:gd name="T3" fmla="*/ 1 h 970"/>
                <a:gd name="T4" fmla="*/ 768 w 985"/>
                <a:gd name="T5" fmla="*/ 792 h 970"/>
                <a:gd name="T6" fmla="*/ 969 w 985"/>
                <a:gd name="T7" fmla="*/ 970 h 970"/>
                <a:gd name="T8" fmla="*/ 973 w 985"/>
                <a:gd name="T9" fmla="*/ 969 h 970"/>
                <a:gd name="T10" fmla="*/ 800 w 985"/>
                <a:gd name="T11" fmla="*/ 763 h 970"/>
                <a:gd name="T12" fmla="*/ 5 w 985"/>
                <a:gd name="T13" fmla="*/ 1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97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01" y="526"/>
                    <a:pt x="768" y="792"/>
                  </a:cubicBezTo>
                  <a:cubicBezTo>
                    <a:pt x="908" y="933"/>
                    <a:pt x="955" y="970"/>
                    <a:pt x="969" y="970"/>
                  </a:cubicBezTo>
                  <a:cubicBezTo>
                    <a:pt x="971" y="970"/>
                    <a:pt x="972" y="969"/>
                    <a:pt x="973" y="969"/>
                  </a:cubicBezTo>
                  <a:cubicBezTo>
                    <a:pt x="985" y="956"/>
                    <a:pt x="948" y="911"/>
                    <a:pt x="800" y="763"/>
                  </a:cubicBezTo>
                  <a:cubicBezTo>
                    <a:pt x="536" y="49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939;p16"/>
            <p:cNvSpPr/>
            <p:nvPr/>
          </p:nvSpPr>
          <p:spPr bwMode="auto">
            <a:xfrm>
              <a:off x="1922400" y="4061325"/>
              <a:ext cx="23500" cy="23125"/>
            </a:xfrm>
            <a:custGeom>
              <a:avLst/>
              <a:gdLst>
                <a:gd name="T0" fmla="*/ 5 w 940"/>
                <a:gd name="T1" fmla="*/ 1 h 925"/>
                <a:gd name="T2" fmla="*/ 5 w 940"/>
                <a:gd name="T3" fmla="*/ 1 h 925"/>
                <a:gd name="T4" fmla="*/ 731 w 940"/>
                <a:gd name="T5" fmla="*/ 751 h 925"/>
                <a:gd name="T6" fmla="*/ 924 w 940"/>
                <a:gd name="T7" fmla="*/ 925 h 925"/>
                <a:gd name="T8" fmla="*/ 928 w 940"/>
                <a:gd name="T9" fmla="*/ 924 h 925"/>
                <a:gd name="T10" fmla="*/ 759 w 940"/>
                <a:gd name="T11" fmla="*/ 723 h 925"/>
                <a:gd name="T12" fmla="*/ 5 w 940"/>
                <a:gd name="T13" fmla="*/ 1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" h="92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72" y="497"/>
                    <a:pt x="731" y="751"/>
                  </a:cubicBezTo>
                  <a:cubicBezTo>
                    <a:pt x="864" y="888"/>
                    <a:pt x="910" y="925"/>
                    <a:pt x="924" y="925"/>
                  </a:cubicBezTo>
                  <a:cubicBezTo>
                    <a:pt x="926" y="925"/>
                    <a:pt x="927" y="924"/>
                    <a:pt x="928" y="924"/>
                  </a:cubicBezTo>
                  <a:cubicBezTo>
                    <a:pt x="940" y="911"/>
                    <a:pt x="903" y="866"/>
                    <a:pt x="759" y="723"/>
                  </a:cubicBezTo>
                  <a:cubicBezTo>
                    <a:pt x="506" y="46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940;p16"/>
            <p:cNvSpPr/>
            <p:nvPr/>
          </p:nvSpPr>
          <p:spPr bwMode="auto">
            <a:xfrm>
              <a:off x="1923525" y="4062450"/>
              <a:ext cx="22275" cy="22000"/>
            </a:xfrm>
            <a:custGeom>
              <a:avLst/>
              <a:gdLst>
                <a:gd name="T0" fmla="*/ 9 w 891"/>
                <a:gd name="T1" fmla="*/ 1 h 880"/>
                <a:gd name="T2" fmla="*/ 9 w 891"/>
                <a:gd name="T3" fmla="*/ 1 h 880"/>
                <a:gd name="T4" fmla="*/ 686 w 891"/>
                <a:gd name="T5" fmla="*/ 715 h 880"/>
                <a:gd name="T6" fmla="*/ 875 w 891"/>
                <a:gd name="T7" fmla="*/ 880 h 880"/>
                <a:gd name="T8" fmla="*/ 878 w 891"/>
                <a:gd name="T9" fmla="*/ 879 h 880"/>
                <a:gd name="T10" fmla="*/ 714 w 891"/>
                <a:gd name="T11" fmla="*/ 682 h 880"/>
                <a:gd name="T12" fmla="*/ 9 w 891"/>
                <a:gd name="T13" fmla="*/ 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88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48" y="473"/>
                    <a:pt x="686" y="715"/>
                  </a:cubicBezTo>
                  <a:cubicBezTo>
                    <a:pt x="819" y="844"/>
                    <a:pt x="862" y="880"/>
                    <a:pt x="875" y="880"/>
                  </a:cubicBezTo>
                  <a:cubicBezTo>
                    <a:pt x="877" y="880"/>
                    <a:pt x="878" y="879"/>
                    <a:pt x="878" y="879"/>
                  </a:cubicBezTo>
                  <a:cubicBezTo>
                    <a:pt x="891" y="866"/>
                    <a:pt x="854" y="821"/>
                    <a:pt x="714" y="682"/>
                  </a:cubicBezTo>
                  <a:cubicBezTo>
                    <a:pt x="474" y="4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941;p16"/>
            <p:cNvSpPr/>
            <p:nvPr/>
          </p:nvSpPr>
          <p:spPr bwMode="auto">
            <a:xfrm>
              <a:off x="1924875" y="4063800"/>
              <a:ext cx="20925" cy="20625"/>
            </a:xfrm>
            <a:custGeom>
              <a:avLst/>
              <a:gdLst>
                <a:gd name="T0" fmla="*/ 0 w 837"/>
                <a:gd name="T1" fmla="*/ 0 h 825"/>
                <a:gd name="T2" fmla="*/ 0 w 837"/>
                <a:gd name="T3" fmla="*/ 0 h 825"/>
                <a:gd name="T4" fmla="*/ 636 w 837"/>
                <a:gd name="T5" fmla="*/ 665 h 825"/>
                <a:gd name="T6" fmla="*/ 823 w 837"/>
                <a:gd name="T7" fmla="*/ 825 h 825"/>
                <a:gd name="T8" fmla="*/ 824 w 837"/>
                <a:gd name="T9" fmla="*/ 825 h 825"/>
                <a:gd name="T10" fmla="*/ 665 w 837"/>
                <a:gd name="T11" fmla="*/ 636 h 825"/>
                <a:gd name="T12" fmla="*/ 0 w 837"/>
                <a:gd name="T13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82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10" y="435"/>
                    <a:pt x="636" y="665"/>
                  </a:cubicBezTo>
                  <a:cubicBezTo>
                    <a:pt x="770" y="795"/>
                    <a:pt x="815" y="825"/>
                    <a:pt x="823" y="825"/>
                  </a:cubicBezTo>
                  <a:cubicBezTo>
                    <a:pt x="824" y="825"/>
                    <a:pt x="824" y="825"/>
                    <a:pt x="824" y="825"/>
                  </a:cubicBezTo>
                  <a:cubicBezTo>
                    <a:pt x="837" y="812"/>
                    <a:pt x="804" y="771"/>
                    <a:pt x="665" y="636"/>
                  </a:cubicBezTo>
                  <a:cubicBezTo>
                    <a:pt x="437" y="41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942;p16"/>
            <p:cNvSpPr/>
            <p:nvPr/>
          </p:nvSpPr>
          <p:spPr bwMode="auto">
            <a:xfrm>
              <a:off x="1926000" y="4064925"/>
              <a:ext cx="19800" cy="19400"/>
            </a:xfrm>
            <a:custGeom>
              <a:avLst/>
              <a:gdLst>
                <a:gd name="T0" fmla="*/ 5 w 792"/>
                <a:gd name="T1" fmla="*/ 0 h 776"/>
                <a:gd name="T2" fmla="*/ 4 w 792"/>
                <a:gd name="T3" fmla="*/ 0 h 776"/>
                <a:gd name="T4" fmla="*/ 599 w 792"/>
                <a:gd name="T5" fmla="*/ 620 h 776"/>
                <a:gd name="T6" fmla="*/ 778 w 792"/>
                <a:gd name="T7" fmla="*/ 776 h 776"/>
                <a:gd name="T8" fmla="*/ 779 w 792"/>
                <a:gd name="T9" fmla="*/ 775 h 776"/>
                <a:gd name="T10" fmla="*/ 628 w 792"/>
                <a:gd name="T11" fmla="*/ 595 h 776"/>
                <a:gd name="T12" fmla="*/ 5 w 792"/>
                <a:gd name="T13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77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386" y="406"/>
                    <a:pt x="599" y="620"/>
                  </a:cubicBezTo>
                  <a:cubicBezTo>
                    <a:pt x="724" y="749"/>
                    <a:pt x="769" y="776"/>
                    <a:pt x="778" y="776"/>
                  </a:cubicBezTo>
                  <a:cubicBezTo>
                    <a:pt x="779" y="776"/>
                    <a:pt x="779" y="776"/>
                    <a:pt x="779" y="775"/>
                  </a:cubicBezTo>
                  <a:cubicBezTo>
                    <a:pt x="792" y="767"/>
                    <a:pt x="759" y="726"/>
                    <a:pt x="628" y="595"/>
                  </a:cubicBezTo>
                  <a:cubicBezTo>
                    <a:pt x="412" y="37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943;p16"/>
            <p:cNvSpPr/>
            <p:nvPr/>
          </p:nvSpPr>
          <p:spPr bwMode="auto">
            <a:xfrm>
              <a:off x="1927125" y="4066050"/>
              <a:ext cx="18675" cy="18275"/>
            </a:xfrm>
            <a:custGeom>
              <a:avLst/>
              <a:gdLst>
                <a:gd name="T0" fmla="*/ 9 w 747"/>
                <a:gd name="T1" fmla="*/ 0 h 731"/>
                <a:gd name="T2" fmla="*/ 9 w 747"/>
                <a:gd name="T3" fmla="*/ 1 h 731"/>
                <a:gd name="T4" fmla="*/ 562 w 747"/>
                <a:gd name="T5" fmla="*/ 579 h 731"/>
                <a:gd name="T6" fmla="*/ 733 w 747"/>
                <a:gd name="T7" fmla="*/ 731 h 731"/>
                <a:gd name="T8" fmla="*/ 734 w 747"/>
                <a:gd name="T9" fmla="*/ 730 h 731"/>
                <a:gd name="T10" fmla="*/ 587 w 747"/>
                <a:gd name="T11" fmla="*/ 554 h 731"/>
                <a:gd name="T12" fmla="*/ 9 w 747"/>
                <a:gd name="T1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7" h="731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0" y="5"/>
                    <a:pt x="357" y="382"/>
                    <a:pt x="562" y="579"/>
                  </a:cubicBezTo>
                  <a:cubicBezTo>
                    <a:pt x="684" y="704"/>
                    <a:pt x="724" y="731"/>
                    <a:pt x="733" y="731"/>
                  </a:cubicBezTo>
                  <a:cubicBezTo>
                    <a:pt x="734" y="731"/>
                    <a:pt x="734" y="731"/>
                    <a:pt x="734" y="730"/>
                  </a:cubicBezTo>
                  <a:cubicBezTo>
                    <a:pt x="747" y="722"/>
                    <a:pt x="718" y="689"/>
                    <a:pt x="587" y="554"/>
                  </a:cubicBezTo>
                  <a:cubicBezTo>
                    <a:pt x="387" y="35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944;p16"/>
            <p:cNvSpPr/>
            <p:nvPr/>
          </p:nvSpPr>
          <p:spPr bwMode="auto">
            <a:xfrm>
              <a:off x="1928350" y="4067175"/>
              <a:ext cx="17250" cy="16975"/>
            </a:xfrm>
            <a:custGeom>
              <a:avLst/>
              <a:gdLst>
                <a:gd name="T0" fmla="*/ 5 w 690"/>
                <a:gd name="T1" fmla="*/ 1 h 679"/>
                <a:gd name="T2" fmla="*/ 5 w 690"/>
                <a:gd name="T3" fmla="*/ 1 h 679"/>
                <a:gd name="T4" fmla="*/ 513 w 690"/>
                <a:gd name="T5" fmla="*/ 534 h 679"/>
                <a:gd name="T6" fmla="*/ 678 w 690"/>
                <a:gd name="T7" fmla="*/ 679 h 679"/>
                <a:gd name="T8" fmla="*/ 681 w 690"/>
                <a:gd name="T9" fmla="*/ 677 h 679"/>
                <a:gd name="T10" fmla="*/ 538 w 690"/>
                <a:gd name="T11" fmla="*/ 509 h 679"/>
                <a:gd name="T12" fmla="*/ 5 w 690"/>
                <a:gd name="T13" fmla="*/ 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67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29" y="349"/>
                    <a:pt x="513" y="534"/>
                  </a:cubicBezTo>
                  <a:cubicBezTo>
                    <a:pt x="625" y="649"/>
                    <a:pt x="667" y="679"/>
                    <a:pt x="678" y="679"/>
                  </a:cubicBezTo>
                  <a:cubicBezTo>
                    <a:pt x="680" y="679"/>
                    <a:pt x="681" y="678"/>
                    <a:pt x="681" y="677"/>
                  </a:cubicBezTo>
                  <a:cubicBezTo>
                    <a:pt x="690" y="673"/>
                    <a:pt x="665" y="636"/>
                    <a:pt x="538" y="509"/>
                  </a:cubicBezTo>
                  <a:cubicBezTo>
                    <a:pt x="354" y="32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945;p16"/>
            <p:cNvSpPr/>
            <p:nvPr/>
          </p:nvSpPr>
          <p:spPr bwMode="auto">
            <a:xfrm>
              <a:off x="1929475" y="4068500"/>
              <a:ext cx="16125" cy="15825"/>
            </a:xfrm>
            <a:custGeom>
              <a:avLst/>
              <a:gdLst>
                <a:gd name="T0" fmla="*/ 5 w 645"/>
                <a:gd name="T1" fmla="*/ 1 h 633"/>
                <a:gd name="T2" fmla="*/ 5 w 645"/>
                <a:gd name="T3" fmla="*/ 1 h 633"/>
                <a:gd name="T4" fmla="*/ 472 w 645"/>
                <a:gd name="T5" fmla="*/ 493 h 633"/>
                <a:gd name="T6" fmla="*/ 633 w 645"/>
                <a:gd name="T7" fmla="*/ 633 h 633"/>
                <a:gd name="T8" fmla="*/ 636 w 645"/>
                <a:gd name="T9" fmla="*/ 632 h 633"/>
                <a:gd name="T10" fmla="*/ 497 w 645"/>
                <a:gd name="T11" fmla="*/ 468 h 633"/>
                <a:gd name="T12" fmla="*/ 5 w 645"/>
                <a:gd name="T13" fmla="*/ 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5" h="63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96" y="313"/>
                    <a:pt x="472" y="493"/>
                  </a:cubicBezTo>
                  <a:cubicBezTo>
                    <a:pt x="590" y="607"/>
                    <a:pt x="620" y="633"/>
                    <a:pt x="633" y="633"/>
                  </a:cubicBezTo>
                  <a:cubicBezTo>
                    <a:pt x="634" y="633"/>
                    <a:pt x="635" y="633"/>
                    <a:pt x="636" y="632"/>
                  </a:cubicBezTo>
                  <a:cubicBezTo>
                    <a:pt x="645" y="624"/>
                    <a:pt x="620" y="591"/>
                    <a:pt x="497" y="468"/>
                  </a:cubicBezTo>
                  <a:cubicBezTo>
                    <a:pt x="326" y="29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946;p16"/>
            <p:cNvSpPr/>
            <p:nvPr/>
          </p:nvSpPr>
          <p:spPr bwMode="auto">
            <a:xfrm>
              <a:off x="1930700" y="4069650"/>
              <a:ext cx="14900" cy="14675"/>
            </a:xfrm>
            <a:custGeom>
              <a:avLst/>
              <a:gdLst>
                <a:gd name="T0" fmla="*/ 9 w 596"/>
                <a:gd name="T1" fmla="*/ 0 h 587"/>
                <a:gd name="T2" fmla="*/ 9 w 596"/>
                <a:gd name="T3" fmla="*/ 0 h 587"/>
                <a:gd name="T4" fmla="*/ 432 w 596"/>
                <a:gd name="T5" fmla="*/ 447 h 587"/>
                <a:gd name="T6" fmla="*/ 590 w 596"/>
                <a:gd name="T7" fmla="*/ 587 h 587"/>
                <a:gd name="T8" fmla="*/ 591 w 596"/>
                <a:gd name="T9" fmla="*/ 586 h 587"/>
                <a:gd name="T10" fmla="*/ 452 w 596"/>
                <a:gd name="T11" fmla="*/ 427 h 587"/>
                <a:gd name="T12" fmla="*/ 9 w 596"/>
                <a:gd name="T1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" h="5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68" y="287"/>
                    <a:pt x="432" y="447"/>
                  </a:cubicBezTo>
                  <a:cubicBezTo>
                    <a:pt x="545" y="561"/>
                    <a:pt x="582" y="587"/>
                    <a:pt x="590" y="587"/>
                  </a:cubicBezTo>
                  <a:cubicBezTo>
                    <a:pt x="591" y="587"/>
                    <a:pt x="591" y="587"/>
                    <a:pt x="591" y="586"/>
                  </a:cubicBezTo>
                  <a:cubicBezTo>
                    <a:pt x="596" y="578"/>
                    <a:pt x="575" y="550"/>
                    <a:pt x="452" y="427"/>
                  </a:cubicBezTo>
                  <a:cubicBezTo>
                    <a:pt x="297" y="264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947;p16"/>
            <p:cNvSpPr/>
            <p:nvPr/>
          </p:nvSpPr>
          <p:spPr bwMode="auto">
            <a:xfrm>
              <a:off x="1931950" y="4070775"/>
              <a:ext cx="13650" cy="13375"/>
            </a:xfrm>
            <a:custGeom>
              <a:avLst/>
              <a:gdLst>
                <a:gd name="T0" fmla="*/ 4 w 546"/>
                <a:gd name="T1" fmla="*/ 0 h 535"/>
                <a:gd name="T2" fmla="*/ 4 w 546"/>
                <a:gd name="T3" fmla="*/ 0 h 535"/>
                <a:gd name="T4" fmla="*/ 390 w 546"/>
                <a:gd name="T5" fmla="*/ 402 h 535"/>
                <a:gd name="T6" fmla="*/ 538 w 546"/>
                <a:gd name="T7" fmla="*/ 535 h 535"/>
                <a:gd name="T8" fmla="*/ 541 w 546"/>
                <a:gd name="T9" fmla="*/ 533 h 535"/>
                <a:gd name="T10" fmla="*/ 410 w 546"/>
                <a:gd name="T11" fmla="*/ 382 h 535"/>
                <a:gd name="T12" fmla="*/ 4 w 546"/>
                <a:gd name="T1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" h="53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8" y="258"/>
                    <a:pt x="390" y="402"/>
                  </a:cubicBezTo>
                  <a:cubicBezTo>
                    <a:pt x="489" y="508"/>
                    <a:pt x="527" y="535"/>
                    <a:pt x="538" y="535"/>
                  </a:cubicBezTo>
                  <a:cubicBezTo>
                    <a:pt x="540" y="535"/>
                    <a:pt x="541" y="534"/>
                    <a:pt x="541" y="533"/>
                  </a:cubicBezTo>
                  <a:cubicBezTo>
                    <a:pt x="546" y="529"/>
                    <a:pt x="525" y="500"/>
                    <a:pt x="410" y="382"/>
                  </a:cubicBezTo>
                  <a:cubicBezTo>
                    <a:pt x="260" y="23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948;p16"/>
            <p:cNvSpPr/>
            <p:nvPr/>
          </p:nvSpPr>
          <p:spPr bwMode="auto">
            <a:xfrm>
              <a:off x="1933075" y="4072000"/>
              <a:ext cx="12425" cy="12150"/>
            </a:xfrm>
            <a:custGeom>
              <a:avLst/>
              <a:gdLst>
                <a:gd name="T0" fmla="*/ 5 w 497"/>
                <a:gd name="T1" fmla="*/ 0 h 486"/>
                <a:gd name="T2" fmla="*/ 4 w 497"/>
                <a:gd name="T3" fmla="*/ 0 h 486"/>
                <a:gd name="T4" fmla="*/ 345 w 497"/>
                <a:gd name="T5" fmla="*/ 357 h 486"/>
                <a:gd name="T6" fmla="*/ 489 w 497"/>
                <a:gd name="T7" fmla="*/ 486 h 486"/>
                <a:gd name="T8" fmla="*/ 492 w 497"/>
                <a:gd name="T9" fmla="*/ 484 h 486"/>
                <a:gd name="T10" fmla="*/ 365 w 497"/>
                <a:gd name="T11" fmla="*/ 337 h 486"/>
                <a:gd name="T12" fmla="*/ 5 w 497"/>
                <a:gd name="T1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8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209" y="226"/>
                    <a:pt x="345" y="357"/>
                  </a:cubicBezTo>
                  <a:cubicBezTo>
                    <a:pt x="444" y="460"/>
                    <a:pt x="479" y="486"/>
                    <a:pt x="489" y="486"/>
                  </a:cubicBezTo>
                  <a:cubicBezTo>
                    <a:pt x="491" y="486"/>
                    <a:pt x="492" y="485"/>
                    <a:pt x="492" y="484"/>
                  </a:cubicBezTo>
                  <a:cubicBezTo>
                    <a:pt x="496" y="480"/>
                    <a:pt x="476" y="447"/>
                    <a:pt x="365" y="337"/>
                  </a:cubicBezTo>
                  <a:cubicBezTo>
                    <a:pt x="232" y="20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949;p16"/>
            <p:cNvSpPr/>
            <p:nvPr/>
          </p:nvSpPr>
          <p:spPr bwMode="auto">
            <a:xfrm>
              <a:off x="1934200" y="4073125"/>
              <a:ext cx="11300" cy="11050"/>
            </a:xfrm>
            <a:custGeom>
              <a:avLst/>
              <a:gdLst>
                <a:gd name="T0" fmla="*/ 5 w 452"/>
                <a:gd name="T1" fmla="*/ 0 h 442"/>
                <a:gd name="T2" fmla="*/ 4 w 452"/>
                <a:gd name="T3" fmla="*/ 0 h 442"/>
                <a:gd name="T4" fmla="*/ 304 w 452"/>
                <a:gd name="T5" fmla="*/ 316 h 442"/>
                <a:gd name="T6" fmla="*/ 444 w 452"/>
                <a:gd name="T7" fmla="*/ 441 h 442"/>
                <a:gd name="T8" fmla="*/ 447 w 452"/>
                <a:gd name="T9" fmla="*/ 439 h 442"/>
                <a:gd name="T10" fmla="*/ 324 w 452"/>
                <a:gd name="T11" fmla="*/ 296 h 442"/>
                <a:gd name="T12" fmla="*/ 5 w 452"/>
                <a:gd name="T13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442" extrusionOk="0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0" y="9"/>
                    <a:pt x="185" y="201"/>
                    <a:pt x="304" y="316"/>
                  </a:cubicBezTo>
                  <a:cubicBezTo>
                    <a:pt x="399" y="415"/>
                    <a:pt x="434" y="441"/>
                    <a:pt x="444" y="441"/>
                  </a:cubicBezTo>
                  <a:cubicBezTo>
                    <a:pt x="446" y="441"/>
                    <a:pt x="447" y="440"/>
                    <a:pt x="447" y="439"/>
                  </a:cubicBezTo>
                  <a:cubicBezTo>
                    <a:pt x="451" y="435"/>
                    <a:pt x="435" y="411"/>
                    <a:pt x="324" y="296"/>
                  </a:cubicBezTo>
                  <a:cubicBezTo>
                    <a:pt x="203" y="17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950;p16"/>
            <p:cNvSpPr/>
            <p:nvPr/>
          </p:nvSpPr>
          <p:spPr bwMode="auto">
            <a:xfrm>
              <a:off x="1935525" y="4074350"/>
              <a:ext cx="9975" cy="9975"/>
            </a:xfrm>
            <a:custGeom>
              <a:avLst/>
              <a:gdLst>
                <a:gd name="T0" fmla="*/ 5 w 399"/>
                <a:gd name="T1" fmla="*/ 1 h 399"/>
                <a:gd name="T2" fmla="*/ 5 w 399"/>
                <a:gd name="T3" fmla="*/ 1 h 399"/>
                <a:gd name="T4" fmla="*/ 255 w 399"/>
                <a:gd name="T5" fmla="*/ 280 h 399"/>
                <a:gd name="T6" fmla="*/ 393 w 399"/>
                <a:gd name="T7" fmla="*/ 399 h 399"/>
                <a:gd name="T8" fmla="*/ 394 w 399"/>
                <a:gd name="T9" fmla="*/ 398 h 399"/>
                <a:gd name="T10" fmla="*/ 275 w 399"/>
                <a:gd name="T11" fmla="*/ 259 h 399"/>
                <a:gd name="T12" fmla="*/ 5 w 399"/>
                <a:gd name="T13" fmla="*/ 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3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48" y="165"/>
                    <a:pt x="255" y="280"/>
                  </a:cubicBezTo>
                  <a:cubicBezTo>
                    <a:pt x="352" y="377"/>
                    <a:pt x="385" y="399"/>
                    <a:pt x="393" y="399"/>
                  </a:cubicBezTo>
                  <a:cubicBezTo>
                    <a:pt x="393" y="399"/>
                    <a:pt x="394" y="399"/>
                    <a:pt x="394" y="398"/>
                  </a:cubicBezTo>
                  <a:cubicBezTo>
                    <a:pt x="398" y="390"/>
                    <a:pt x="382" y="366"/>
                    <a:pt x="275" y="259"/>
                  </a:cubicBezTo>
                  <a:cubicBezTo>
                    <a:pt x="170" y="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951;p16"/>
            <p:cNvSpPr/>
            <p:nvPr/>
          </p:nvSpPr>
          <p:spPr bwMode="auto">
            <a:xfrm>
              <a:off x="2231800" y="4090250"/>
              <a:ext cx="108175" cy="107750"/>
            </a:xfrm>
            <a:custGeom>
              <a:avLst/>
              <a:gdLst>
                <a:gd name="T0" fmla="*/ 0 w 4327"/>
                <a:gd name="T1" fmla="*/ 0 h 4310"/>
                <a:gd name="T2" fmla="*/ 3703 w 4327"/>
                <a:gd name="T3" fmla="*/ 3810 h 4310"/>
                <a:gd name="T4" fmla="*/ 4287 w 4327"/>
                <a:gd name="T5" fmla="*/ 4310 h 4310"/>
                <a:gd name="T6" fmla="*/ 4298 w 4327"/>
                <a:gd name="T7" fmla="*/ 4306 h 4310"/>
                <a:gd name="T8" fmla="*/ 3801 w 4327"/>
                <a:gd name="T9" fmla="*/ 3711 h 4310"/>
                <a:gd name="T10" fmla="*/ 0 w 4327"/>
                <a:gd name="T11" fmla="*/ 0 h 4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7" h="4310" extrusionOk="0">
                  <a:moveTo>
                    <a:pt x="0" y="0"/>
                  </a:moveTo>
                  <a:cubicBezTo>
                    <a:pt x="1" y="1"/>
                    <a:pt x="2522" y="2621"/>
                    <a:pt x="3703" y="3810"/>
                  </a:cubicBezTo>
                  <a:cubicBezTo>
                    <a:pt x="4075" y="4178"/>
                    <a:pt x="4241" y="4310"/>
                    <a:pt x="4287" y="4310"/>
                  </a:cubicBezTo>
                  <a:cubicBezTo>
                    <a:pt x="4292" y="4310"/>
                    <a:pt x="4295" y="4308"/>
                    <a:pt x="4298" y="4306"/>
                  </a:cubicBezTo>
                  <a:cubicBezTo>
                    <a:pt x="4326" y="4281"/>
                    <a:pt x="4175" y="4088"/>
                    <a:pt x="3801" y="3711"/>
                  </a:cubicBezTo>
                  <a:cubicBezTo>
                    <a:pt x="2612" y="25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952;p16"/>
            <p:cNvSpPr/>
            <p:nvPr/>
          </p:nvSpPr>
          <p:spPr bwMode="auto">
            <a:xfrm>
              <a:off x="2232925" y="4091375"/>
              <a:ext cx="107150" cy="106625"/>
            </a:xfrm>
            <a:custGeom>
              <a:avLst/>
              <a:gdLst>
                <a:gd name="T0" fmla="*/ 0 w 4286"/>
                <a:gd name="T1" fmla="*/ 0 h 4265"/>
                <a:gd name="T2" fmla="*/ 3670 w 4286"/>
                <a:gd name="T3" fmla="*/ 3765 h 4265"/>
                <a:gd name="T4" fmla="*/ 4249 w 4286"/>
                <a:gd name="T5" fmla="*/ 4265 h 4265"/>
                <a:gd name="T6" fmla="*/ 4261 w 4286"/>
                <a:gd name="T7" fmla="*/ 4261 h 4265"/>
                <a:gd name="T8" fmla="*/ 3761 w 4286"/>
                <a:gd name="T9" fmla="*/ 3674 h 4265"/>
                <a:gd name="T10" fmla="*/ 0 w 4286"/>
                <a:gd name="T11" fmla="*/ 0 h 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6" h="4265" extrusionOk="0">
                  <a:moveTo>
                    <a:pt x="0" y="0"/>
                  </a:moveTo>
                  <a:cubicBezTo>
                    <a:pt x="1" y="1"/>
                    <a:pt x="2498" y="2592"/>
                    <a:pt x="3670" y="3765"/>
                  </a:cubicBezTo>
                  <a:cubicBezTo>
                    <a:pt x="4038" y="4133"/>
                    <a:pt x="4201" y="4265"/>
                    <a:pt x="4249" y="4265"/>
                  </a:cubicBezTo>
                  <a:cubicBezTo>
                    <a:pt x="4254" y="4265"/>
                    <a:pt x="4258" y="4263"/>
                    <a:pt x="4261" y="4261"/>
                  </a:cubicBezTo>
                  <a:cubicBezTo>
                    <a:pt x="4285" y="4236"/>
                    <a:pt x="4138" y="4048"/>
                    <a:pt x="3761" y="3674"/>
                  </a:cubicBezTo>
                  <a:cubicBezTo>
                    <a:pt x="2584" y="249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953;p16"/>
            <p:cNvSpPr/>
            <p:nvPr/>
          </p:nvSpPr>
          <p:spPr bwMode="auto">
            <a:xfrm>
              <a:off x="2234050" y="4092700"/>
              <a:ext cx="105825" cy="105175"/>
            </a:xfrm>
            <a:custGeom>
              <a:avLst/>
              <a:gdLst>
                <a:gd name="T0" fmla="*/ 0 w 4233"/>
                <a:gd name="T1" fmla="*/ 1 h 4207"/>
                <a:gd name="T2" fmla="*/ 0 w 4233"/>
                <a:gd name="T3" fmla="*/ 1 h 4207"/>
                <a:gd name="T4" fmla="*/ 3629 w 4233"/>
                <a:gd name="T5" fmla="*/ 3712 h 4207"/>
                <a:gd name="T6" fmla="*/ 4200 w 4233"/>
                <a:gd name="T7" fmla="*/ 4206 h 4207"/>
                <a:gd name="T8" fmla="*/ 4208 w 4233"/>
                <a:gd name="T9" fmla="*/ 4204 h 4207"/>
                <a:gd name="T10" fmla="*/ 3716 w 4233"/>
                <a:gd name="T11" fmla="*/ 3626 h 4207"/>
                <a:gd name="T12" fmla="*/ 0 w 4233"/>
                <a:gd name="T13" fmla="*/ 1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3" h="4207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465" y="2555"/>
                    <a:pt x="3629" y="3712"/>
                  </a:cubicBezTo>
                  <a:cubicBezTo>
                    <a:pt x="3997" y="4086"/>
                    <a:pt x="4158" y="4206"/>
                    <a:pt x="4200" y="4206"/>
                  </a:cubicBezTo>
                  <a:cubicBezTo>
                    <a:pt x="4203" y="4206"/>
                    <a:pt x="4206" y="4205"/>
                    <a:pt x="4208" y="4204"/>
                  </a:cubicBezTo>
                  <a:cubicBezTo>
                    <a:pt x="4232" y="4183"/>
                    <a:pt x="4085" y="3995"/>
                    <a:pt x="3716" y="3626"/>
                  </a:cubicBezTo>
                  <a:cubicBezTo>
                    <a:pt x="2559" y="24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954;p16"/>
            <p:cNvSpPr/>
            <p:nvPr/>
          </p:nvSpPr>
          <p:spPr bwMode="auto">
            <a:xfrm>
              <a:off x="2235375" y="4093825"/>
              <a:ext cx="104700" cy="104050"/>
            </a:xfrm>
            <a:custGeom>
              <a:avLst/>
              <a:gdLst>
                <a:gd name="T0" fmla="*/ 1 w 4188"/>
                <a:gd name="T1" fmla="*/ 1 h 4162"/>
                <a:gd name="T2" fmla="*/ 3589 w 4188"/>
                <a:gd name="T3" fmla="*/ 3671 h 4162"/>
                <a:gd name="T4" fmla="*/ 4153 w 4188"/>
                <a:gd name="T5" fmla="*/ 4162 h 4162"/>
                <a:gd name="T6" fmla="*/ 4163 w 4188"/>
                <a:gd name="T7" fmla="*/ 4159 h 4162"/>
                <a:gd name="T8" fmla="*/ 3675 w 4188"/>
                <a:gd name="T9" fmla="*/ 3585 h 4162"/>
                <a:gd name="T10" fmla="*/ 1 w 4188"/>
                <a:gd name="T11" fmla="*/ 1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8" h="4162" extrusionOk="0">
                  <a:moveTo>
                    <a:pt x="1" y="1"/>
                  </a:moveTo>
                  <a:cubicBezTo>
                    <a:pt x="1" y="1"/>
                    <a:pt x="2433" y="2531"/>
                    <a:pt x="3589" y="3671"/>
                  </a:cubicBezTo>
                  <a:cubicBezTo>
                    <a:pt x="3948" y="4038"/>
                    <a:pt x="4106" y="4162"/>
                    <a:pt x="4153" y="4162"/>
                  </a:cubicBezTo>
                  <a:cubicBezTo>
                    <a:pt x="4157" y="4162"/>
                    <a:pt x="4160" y="4161"/>
                    <a:pt x="4163" y="4159"/>
                  </a:cubicBezTo>
                  <a:cubicBezTo>
                    <a:pt x="4187" y="4134"/>
                    <a:pt x="4040" y="3950"/>
                    <a:pt x="3675" y="3585"/>
                  </a:cubicBezTo>
                  <a:cubicBezTo>
                    <a:pt x="2527" y="24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955;p16"/>
            <p:cNvSpPr/>
            <p:nvPr/>
          </p:nvSpPr>
          <p:spPr bwMode="auto">
            <a:xfrm>
              <a:off x="2236500" y="4095050"/>
              <a:ext cx="103475" cy="102825"/>
            </a:xfrm>
            <a:custGeom>
              <a:avLst/>
              <a:gdLst>
                <a:gd name="T0" fmla="*/ 1 w 4139"/>
                <a:gd name="T1" fmla="*/ 1 h 4113"/>
                <a:gd name="T2" fmla="*/ 3544 w 4139"/>
                <a:gd name="T3" fmla="*/ 3630 h 4113"/>
                <a:gd name="T4" fmla="*/ 4100 w 4139"/>
                <a:gd name="T5" fmla="*/ 4113 h 4113"/>
                <a:gd name="T6" fmla="*/ 4110 w 4139"/>
                <a:gd name="T7" fmla="*/ 4110 h 4113"/>
                <a:gd name="T8" fmla="*/ 3630 w 4139"/>
                <a:gd name="T9" fmla="*/ 3540 h 4113"/>
                <a:gd name="T10" fmla="*/ 1 w 4139"/>
                <a:gd name="T11" fmla="*/ 1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9" h="4113" extrusionOk="0">
                  <a:moveTo>
                    <a:pt x="1" y="1"/>
                  </a:moveTo>
                  <a:cubicBezTo>
                    <a:pt x="1" y="2"/>
                    <a:pt x="2404" y="2494"/>
                    <a:pt x="3544" y="3630"/>
                  </a:cubicBezTo>
                  <a:cubicBezTo>
                    <a:pt x="3903" y="3989"/>
                    <a:pt x="4058" y="4113"/>
                    <a:pt x="4100" y="4113"/>
                  </a:cubicBezTo>
                  <a:cubicBezTo>
                    <a:pt x="4104" y="4113"/>
                    <a:pt x="4107" y="4112"/>
                    <a:pt x="4110" y="4110"/>
                  </a:cubicBezTo>
                  <a:cubicBezTo>
                    <a:pt x="4138" y="4085"/>
                    <a:pt x="3995" y="3905"/>
                    <a:pt x="3630" y="3540"/>
                  </a:cubicBezTo>
                  <a:cubicBezTo>
                    <a:pt x="2498" y="240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956;p16"/>
            <p:cNvSpPr/>
            <p:nvPr/>
          </p:nvSpPr>
          <p:spPr bwMode="auto">
            <a:xfrm>
              <a:off x="2237625" y="4096200"/>
              <a:ext cx="102350" cy="101575"/>
            </a:xfrm>
            <a:custGeom>
              <a:avLst/>
              <a:gdLst>
                <a:gd name="T0" fmla="*/ 1 w 4094"/>
                <a:gd name="T1" fmla="*/ 0 h 4063"/>
                <a:gd name="T2" fmla="*/ 3503 w 4094"/>
                <a:gd name="T3" fmla="*/ 3584 h 4063"/>
                <a:gd name="T4" fmla="*/ 4055 w 4094"/>
                <a:gd name="T5" fmla="*/ 4063 h 4063"/>
                <a:gd name="T6" fmla="*/ 4065 w 4094"/>
                <a:gd name="T7" fmla="*/ 4060 h 4063"/>
                <a:gd name="T8" fmla="*/ 3589 w 4094"/>
                <a:gd name="T9" fmla="*/ 3494 h 4063"/>
                <a:gd name="T10" fmla="*/ 1 w 4094"/>
                <a:gd name="T11" fmla="*/ 0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4" h="4063" extrusionOk="0">
                  <a:moveTo>
                    <a:pt x="1" y="0"/>
                  </a:moveTo>
                  <a:cubicBezTo>
                    <a:pt x="2" y="1"/>
                    <a:pt x="2379" y="2465"/>
                    <a:pt x="3503" y="3584"/>
                  </a:cubicBezTo>
                  <a:cubicBezTo>
                    <a:pt x="3859" y="3940"/>
                    <a:pt x="4013" y="4063"/>
                    <a:pt x="4055" y="4063"/>
                  </a:cubicBezTo>
                  <a:cubicBezTo>
                    <a:pt x="4059" y="4063"/>
                    <a:pt x="4062" y="4062"/>
                    <a:pt x="4065" y="4060"/>
                  </a:cubicBezTo>
                  <a:cubicBezTo>
                    <a:pt x="4093" y="4035"/>
                    <a:pt x="3950" y="3855"/>
                    <a:pt x="3589" y="3494"/>
                  </a:cubicBezTo>
                  <a:cubicBezTo>
                    <a:pt x="2466" y="237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957;p16"/>
            <p:cNvSpPr/>
            <p:nvPr/>
          </p:nvSpPr>
          <p:spPr bwMode="auto">
            <a:xfrm>
              <a:off x="2238775" y="4097425"/>
              <a:ext cx="101000" cy="100450"/>
            </a:xfrm>
            <a:custGeom>
              <a:avLst/>
              <a:gdLst>
                <a:gd name="T0" fmla="*/ 0 w 4040"/>
                <a:gd name="T1" fmla="*/ 0 h 4018"/>
                <a:gd name="T2" fmla="*/ 0 w 4040"/>
                <a:gd name="T3" fmla="*/ 0 h 4018"/>
                <a:gd name="T4" fmla="*/ 3457 w 4040"/>
                <a:gd name="T5" fmla="*/ 3543 h 4018"/>
                <a:gd name="T6" fmla="*/ 4005 w 4040"/>
                <a:gd name="T7" fmla="*/ 4018 h 4018"/>
                <a:gd name="T8" fmla="*/ 4015 w 4040"/>
                <a:gd name="T9" fmla="*/ 4015 h 4018"/>
                <a:gd name="T10" fmla="*/ 3543 w 4040"/>
                <a:gd name="T11" fmla="*/ 3457 h 4018"/>
                <a:gd name="T12" fmla="*/ 0 w 4040"/>
                <a:gd name="T13" fmla="*/ 0 h 4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0" h="4018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350" y="2436"/>
                    <a:pt x="3457" y="3543"/>
                  </a:cubicBezTo>
                  <a:cubicBezTo>
                    <a:pt x="3805" y="3895"/>
                    <a:pt x="3962" y="4018"/>
                    <a:pt x="4005" y="4018"/>
                  </a:cubicBezTo>
                  <a:cubicBezTo>
                    <a:pt x="4009" y="4018"/>
                    <a:pt x="4012" y="4017"/>
                    <a:pt x="4015" y="4015"/>
                  </a:cubicBezTo>
                  <a:cubicBezTo>
                    <a:pt x="4039" y="3990"/>
                    <a:pt x="3896" y="3810"/>
                    <a:pt x="3543" y="3457"/>
                  </a:cubicBezTo>
                  <a:cubicBezTo>
                    <a:pt x="2436" y="235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958;p16"/>
            <p:cNvSpPr/>
            <p:nvPr/>
          </p:nvSpPr>
          <p:spPr bwMode="auto">
            <a:xfrm>
              <a:off x="2240000" y="4098650"/>
              <a:ext cx="99875" cy="99250"/>
            </a:xfrm>
            <a:custGeom>
              <a:avLst/>
              <a:gdLst>
                <a:gd name="T0" fmla="*/ 4 w 3995"/>
                <a:gd name="T1" fmla="*/ 0 h 3970"/>
                <a:gd name="T2" fmla="*/ 4 w 3995"/>
                <a:gd name="T3" fmla="*/ 0 h 3970"/>
                <a:gd name="T4" fmla="*/ 3416 w 3995"/>
                <a:gd name="T5" fmla="*/ 3498 h 3970"/>
                <a:gd name="T6" fmla="*/ 3960 w 3995"/>
                <a:gd name="T7" fmla="*/ 3969 h 3970"/>
                <a:gd name="T8" fmla="*/ 3970 w 3995"/>
                <a:gd name="T9" fmla="*/ 3966 h 3970"/>
                <a:gd name="T10" fmla="*/ 3506 w 3995"/>
                <a:gd name="T11" fmla="*/ 3412 h 3970"/>
                <a:gd name="T12" fmla="*/ 4 w 3995"/>
                <a:gd name="T13" fmla="*/ 0 h 3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5" h="397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321" y="2403"/>
                    <a:pt x="3416" y="3498"/>
                  </a:cubicBezTo>
                  <a:cubicBezTo>
                    <a:pt x="3767" y="3849"/>
                    <a:pt x="3917" y="3969"/>
                    <a:pt x="3960" y="3969"/>
                  </a:cubicBezTo>
                  <a:cubicBezTo>
                    <a:pt x="3964" y="3969"/>
                    <a:pt x="3967" y="3968"/>
                    <a:pt x="3970" y="3966"/>
                  </a:cubicBezTo>
                  <a:cubicBezTo>
                    <a:pt x="3994" y="3941"/>
                    <a:pt x="3859" y="3765"/>
                    <a:pt x="3506" y="3412"/>
                  </a:cubicBezTo>
                  <a:cubicBezTo>
                    <a:pt x="2407" y="231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959;p16"/>
            <p:cNvSpPr/>
            <p:nvPr/>
          </p:nvSpPr>
          <p:spPr bwMode="auto">
            <a:xfrm>
              <a:off x="2241225" y="4099775"/>
              <a:ext cx="98550" cy="98000"/>
            </a:xfrm>
            <a:custGeom>
              <a:avLst/>
              <a:gdLst>
                <a:gd name="T0" fmla="*/ 0 w 3942"/>
                <a:gd name="T1" fmla="*/ 1 h 3920"/>
                <a:gd name="T2" fmla="*/ 0 w 3942"/>
                <a:gd name="T3" fmla="*/ 1 h 3920"/>
                <a:gd name="T4" fmla="*/ 3367 w 3942"/>
                <a:gd name="T5" fmla="*/ 3453 h 3920"/>
                <a:gd name="T6" fmla="*/ 3907 w 3942"/>
                <a:gd name="T7" fmla="*/ 3920 h 3920"/>
                <a:gd name="T8" fmla="*/ 3917 w 3942"/>
                <a:gd name="T9" fmla="*/ 3917 h 3920"/>
                <a:gd name="T10" fmla="*/ 3457 w 3942"/>
                <a:gd name="T11" fmla="*/ 3367 h 3920"/>
                <a:gd name="T12" fmla="*/ 0 w 3942"/>
                <a:gd name="T13" fmla="*/ 1 h 3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2" h="3920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89" y="2375"/>
                    <a:pt x="3367" y="3453"/>
                  </a:cubicBezTo>
                  <a:cubicBezTo>
                    <a:pt x="3714" y="3800"/>
                    <a:pt x="3864" y="3920"/>
                    <a:pt x="3907" y="3920"/>
                  </a:cubicBezTo>
                  <a:cubicBezTo>
                    <a:pt x="3911" y="3920"/>
                    <a:pt x="3914" y="3919"/>
                    <a:pt x="3917" y="3917"/>
                  </a:cubicBezTo>
                  <a:cubicBezTo>
                    <a:pt x="3941" y="3888"/>
                    <a:pt x="3806" y="3716"/>
                    <a:pt x="3457" y="3367"/>
                  </a:cubicBezTo>
                  <a:cubicBezTo>
                    <a:pt x="2375" y="22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960;p16"/>
            <p:cNvSpPr/>
            <p:nvPr/>
          </p:nvSpPr>
          <p:spPr bwMode="auto">
            <a:xfrm>
              <a:off x="2242350" y="4100900"/>
              <a:ext cx="97425" cy="96875"/>
            </a:xfrm>
            <a:custGeom>
              <a:avLst/>
              <a:gdLst>
                <a:gd name="T0" fmla="*/ 1 w 3897"/>
                <a:gd name="T1" fmla="*/ 1 h 3875"/>
                <a:gd name="T2" fmla="*/ 3330 w 3897"/>
                <a:gd name="T3" fmla="*/ 3416 h 3875"/>
                <a:gd name="T4" fmla="*/ 3862 w 3897"/>
                <a:gd name="T5" fmla="*/ 3875 h 3875"/>
                <a:gd name="T6" fmla="*/ 3872 w 3897"/>
                <a:gd name="T7" fmla="*/ 3872 h 3875"/>
                <a:gd name="T8" fmla="*/ 3416 w 3897"/>
                <a:gd name="T9" fmla="*/ 3326 h 3875"/>
                <a:gd name="T10" fmla="*/ 1 w 3897"/>
                <a:gd name="T11" fmla="*/ 1 h 3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7" h="3875" extrusionOk="0">
                  <a:moveTo>
                    <a:pt x="1" y="1"/>
                  </a:moveTo>
                  <a:cubicBezTo>
                    <a:pt x="1" y="1"/>
                    <a:pt x="2264" y="2350"/>
                    <a:pt x="3330" y="3416"/>
                  </a:cubicBezTo>
                  <a:cubicBezTo>
                    <a:pt x="3670" y="3756"/>
                    <a:pt x="3819" y="3875"/>
                    <a:pt x="3862" y="3875"/>
                  </a:cubicBezTo>
                  <a:cubicBezTo>
                    <a:pt x="3866" y="3875"/>
                    <a:pt x="3869" y="3874"/>
                    <a:pt x="3872" y="3872"/>
                  </a:cubicBezTo>
                  <a:cubicBezTo>
                    <a:pt x="3896" y="3847"/>
                    <a:pt x="3761" y="3671"/>
                    <a:pt x="3416" y="3326"/>
                  </a:cubicBezTo>
                  <a:cubicBezTo>
                    <a:pt x="2346" y="22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961;p16"/>
            <p:cNvSpPr/>
            <p:nvPr/>
          </p:nvSpPr>
          <p:spPr bwMode="auto">
            <a:xfrm>
              <a:off x="2243575" y="4102025"/>
              <a:ext cx="96075" cy="95750"/>
            </a:xfrm>
            <a:custGeom>
              <a:avLst/>
              <a:gdLst>
                <a:gd name="T0" fmla="*/ 1 w 3843"/>
                <a:gd name="T1" fmla="*/ 1 h 3830"/>
                <a:gd name="T2" fmla="*/ 3281 w 3843"/>
                <a:gd name="T3" fmla="*/ 3376 h 3830"/>
                <a:gd name="T4" fmla="*/ 3809 w 3843"/>
                <a:gd name="T5" fmla="*/ 3830 h 3830"/>
                <a:gd name="T6" fmla="*/ 3818 w 3843"/>
                <a:gd name="T7" fmla="*/ 3827 h 3830"/>
                <a:gd name="T8" fmla="*/ 3367 w 3843"/>
                <a:gd name="T9" fmla="*/ 3289 h 3830"/>
                <a:gd name="T10" fmla="*/ 1 w 3843"/>
                <a:gd name="T11" fmla="*/ 1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3" h="3830" extrusionOk="0">
                  <a:moveTo>
                    <a:pt x="1" y="1"/>
                  </a:moveTo>
                  <a:cubicBezTo>
                    <a:pt x="1" y="9"/>
                    <a:pt x="2227" y="2318"/>
                    <a:pt x="3281" y="3376"/>
                  </a:cubicBezTo>
                  <a:cubicBezTo>
                    <a:pt x="3621" y="3711"/>
                    <a:pt x="3767" y="3830"/>
                    <a:pt x="3809" y="3830"/>
                  </a:cubicBezTo>
                  <a:cubicBezTo>
                    <a:pt x="3813" y="3830"/>
                    <a:pt x="3816" y="3829"/>
                    <a:pt x="3818" y="3827"/>
                  </a:cubicBezTo>
                  <a:cubicBezTo>
                    <a:pt x="3843" y="3802"/>
                    <a:pt x="3712" y="3630"/>
                    <a:pt x="3367" y="3289"/>
                  </a:cubicBezTo>
                  <a:cubicBezTo>
                    <a:pt x="2309" y="2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962;p16"/>
            <p:cNvSpPr/>
            <p:nvPr/>
          </p:nvSpPr>
          <p:spPr bwMode="auto">
            <a:xfrm>
              <a:off x="2244700" y="4103375"/>
              <a:ext cx="94950" cy="94400"/>
            </a:xfrm>
            <a:custGeom>
              <a:avLst/>
              <a:gdLst>
                <a:gd name="T0" fmla="*/ 1 w 3798"/>
                <a:gd name="T1" fmla="*/ 0 h 3776"/>
                <a:gd name="T2" fmla="*/ 3240 w 3798"/>
                <a:gd name="T3" fmla="*/ 3326 h 3776"/>
                <a:gd name="T4" fmla="*/ 3764 w 3798"/>
                <a:gd name="T5" fmla="*/ 3776 h 3776"/>
                <a:gd name="T6" fmla="*/ 3773 w 3798"/>
                <a:gd name="T7" fmla="*/ 3773 h 3776"/>
                <a:gd name="T8" fmla="*/ 3326 w 3798"/>
                <a:gd name="T9" fmla="*/ 3240 h 3776"/>
                <a:gd name="T10" fmla="*/ 1 w 3798"/>
                <a:gd name="T11" fmla="*/ 0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8" h="3776" extrusionOk="0">
                  <a:moveTo>
                    <a:pt x="1" y="0"/>
                  </a:moveTo>
                  <a:cubicBezTo>
                    <a:pt x="2" y="1"/>
                    <a:pt x="2203" y="2280"/>
                    <a:pt x="3240" y="3326"/>
                  </a:cubicBezTo>
                  <a:cubicBezTo>
                    <a:pt x="3576" y="3658"/>
                    <a:pt x="3722" y="3776"/>
                    <a:pt x="3764" y="3776"/>
                  </a:cubicBezTo>
                  <a:cubicBezTo>
                    <a:pt x="3768" y="3776"/>
                    <a:pt x="3771" y="3775"/>
                    <a:pt x="3773" y="3773"/>
                  </a:cubicBezTo>
                  <a:cubicBezTo>
                    <a:pt x="3798" y="3748"/>
                    <a:pt x="3667" y="3576"/>
                    <a:pt x="3326" y="3240"/>
                  </a:cubicBezTo>
                  <a:cubicBezTo>
                    <a:pt x="2281" y="2198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963;p16"/>
            <p:cNvSpPr/>
            <p:nvPr/>
          </p:nvSpPr>
          <p:spPr bwMode="auto">
            <a:xfrm>
              <a:off x="2245950" y="4104500"/>
              <a:ext cx="93700" cy="93175"/>
            </a:xfrm>
            <a:custGeom>
              <a:avLst/>
              <a:gdLst>
                <a:gd name="T0" fmla="*/ 0 w 3748"/>
                <a:gd name="T1" fmla="*/ 0 h 3727"/>
                <a:gd name="T2" fmla="*/ 3199 w 3748"/>
                <a:gd name="T3" fmla="*/ 3281 h 3727"/>
                <a:gd name="T4" fmla="*/ 3716 w 3748"/>
                <a:gd name="T5" fmla="*/ 3726 h 3727"/>
                <a:gd name="T6" fmla="*/ 3723 w 3748"/>
                <a:gd name="T7" fmla="*/ 3723 h 3727"/>
                <a:gd name="T8" fmla="*/ 3281 w 3748"/>
                <a:gd name="T9" fmla="*/ 3199 h 3727"/>
                <a:gd name="T10" fmla="*/ 0 w 3748"/>
                <a:gd name="T11" fmla="*/ 0 h 3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8" h="3727" extrusionOk="0">
                  <a:moveTo>
                    <a:pt x="0" y="0"/>
                  </a:moveTo>
                  <a:cubicBezTo>
                    <a:pt x="1" y="1"/>
                    <a:pt x="2169" y="2252"/>
                    <a:pt x="3199" y="3281"/>
                  </a:cubicBezTo>
                  <a:cubicBezTo>
                    <a:pt x="3534" y="3616"/>
                    <a:pt x="3679" y="3726"/>
                    <a:pt x="3716" y="3726"/>
                  </a:cubicBezTo>
                  <a:cubicBezTo>
                    <a:pt x="3719" y="3726"/>
                    <a:pt x="3722" y="3725"/>
                    <a:pt x="3723" y="3723"/>
                  </a:cubicBezTo>
                  <a:cubicBezTo>
                    <a:pt x="3748" y="3703"/>
                    <a:pt x="3617" y="3531"/>
                    <a:pt x="3281" y="3199"/>
                  </a:cubicBezTo>
                  <a:cubicBezTo>
                    <a:pt x="2256" y="217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964;p16"/>
            <p:cNvSpPr/>
            <p:nvPr/>
          </p:nvSpPr>
          <p:spPr bwMode="auto">
            <a:xfrm>
              <a:off x="2247175" y="4105625"/>
              <a:ext cx="92475" cy="92050"/>
            </a:xfrm>
            <a:custGeom>
              <a:avLst/>
              <a:gdLst>
                <a:gd name="T0" fmla="*/ 0 w 3699"/>
                <a:gd name="T1" fmla="*/ 0 h 3682"/>
                <a:gd name="T2" fmla="*/ 3158 w 3699"/>
                <a:gd name="T3" fmla="*/ 3240 h 3682"/>
                <a:gd name="T4" fmla="*/ 3667 w 3699"/>
                <a:gd name="T5" fmla="*/ 3681 h 3682"/>
                <a:gd name="T6" fmla="*/ 3674 w 3699"/>
                <a:gd name="T7" fmla="*/ 3678 h 3682"/>
                <a:gd name="T8" fmla="*/ 3240 w 3699"/>
                <a:gd name="T9" fmla="*/ 3158 h 3682"/>
                <a:gd name="T10" fmla="*/ 0 w 3699"/>
                <a:gd name="T11" fmla="*/ 0 h 3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9" h="3682" extrusionOk="0">
                  <a:moveTo>
                    <a:pt x="0" y="0"/>
                  </a:move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30" y="3681"/>
                    <a:pt x="3667" y="3681"/>
                  </a:cubicBezTo>
                  <a:cubicBezTo>
                    <a:pt x="3670" y="3681"/>
                    <a:pt x="3673" y="3680"/>
                    <a:pt x="3674" y="3678"/>
                  </a:cubicBezTo>
                  <a:cubicBezTo>
                    <a:pt x="3699" y="3658"/>
                    <a:pt x="3572" y="3494"/>
                    <a:pt x="3240" y="3158"/>
                  </a:cubicBezTo>
                  <a:cubicBezTo>
                    <a:pt x="2223" y="214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965;p16"/>
            <p:cNvSpPr/>
            <p:nvPr/>
          </p:nvSpPr>
          <p:spPr bwMode="auto">
            <a:xfrm>
              <a:off x="2248300" y="4106750"/>
              <a:ext cx="91250" cy="90925"/>
            </a:xfrm>
            <a:custGeom>
              <a:avLst/>
              <a:gdLst>
                <a:gd name="T0" fmla="*/ 0 w 3650"/>
                <a:gd name="T1" fmla="*/ 0 h 3637"/>
                <a:gd name="T2" fmla="*/ 3117 w 3650"/>
                <a:gd name="T3" fmla="*/ 3195 h 3637"/>
                <a:gd name="T4" fmla="*/ 3622 w 3650"/>
                <a:gd name="T5" fmla="*/ 3636 h 3637"/>
                <a:gd name="T6" fmla="*/ 3629 w 3650"/>
                <a:gd name="T7" fmla="*/ 3633 h 3637"/>
                <a:gd name="T8" fmla="*/ 3195 w 3650"/>
                <a:gd name="T9" fmla="*/ 3121 h 3637"/>
                <a:gd name="T10" fmla="*/ 0 w 3650"/>
                <a:gd name="T11" fmla="*/ 0 h 3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0" h="3637" extrusionOk="0">
                  <a:moveTo>
                    <a:pt x="0" y="0"/>
                  </a:moveTo>
                  <a:cubicBezTo>
                    <a:pt x="0" y="9"/>
                    <a:pt x="2112" y="2198"/>
                    <a:pt x="3117" y="3195"/>
                  </a:cubicBezTo>
                  <a:cubicBezTo>
                    <a:pt x="3441" y="3526"/>
                    <a:pt x="3585" y="3636"/>
                    <a:pt x="3622" y="3636"/>
                  </a:cubicBezTo>
                  <a:cubicBezTo>
                    <a:pt x="3625" y="3636"/>
                    <a:pt x="3628" y="3635"/>
                    <a:pt x="3629" y="3633"/>
                  </a:cubicBezTo>
                  <a:cubicBezTo>
                    <a:pt x="3650" y="3613"/>
                    <a:pt x="3523" y="3449"/>
                    <a:pt x="3195" y="3121"/>
                  </a:cubicBezTo>
                  <a:cubicBezTo>
                    <a:pt x="2194" y="211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966;p16"/>
            <p:cNvSpPr/>
            <p:nvPr/>
          </p:nvSpPr>
          <p:spPr bwMode="auto">
            <a:xfrm>
              <a:off x="2249425" y="4108075"/>
              <a:ext cx="90125" cy="89600"/>
            </a:xfrm>
            <a:custGeom>
              <a:avLst/>
              <a:gdLst>
                <a:gd name="T0" fmla="*/ 1 w 3605"/>
                <a:gd name="T1" fmla="*/ 1 h 3584"/>
                <a:gd name="T2" fmla="*/ 3076 w 3605"/>
                <a:gd name="T3" fmla="*/ 3150 h 3584"/>
                <a:gd name="T4" fmla="*/ 3577 w 3605"/>
                <a:gd name="T5" fmla="*/ 3583 h 3584"/>
                <a:gd name="T6" fmla="*/ 3584 w 3605"/>
                <a:gd name="T7" fmla="*/ 3580 h 3584"/>
                <a:gd name="T8" fmla="*/ 3154 w 3605"/>
                <a:gd name="T9" fmla="*/ 3072 h 3584"/>
                <a:gd name="T10" fmla="*/ 1 w 3605"/>
                <a:gd name="T11" fmla="*/ 1 h 3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05" h="3584" extrusionOk="0">
                  <a:moveTo>
                    <a:pt x="1" y="1"/>
                  </a:moveTo>
                  <a:cubicBezTo>
                    <a:pt x="1" y="1"/>
                    <a:pt x="2088" y="2158"/>
                    <a:pt x="3076" y="3150"/>
                  </a:cubicBezTo>
                  <a:cubicBezTo>
                    <a:pt x="3400" y="3474"/>
                    <a:pt x="3540" y="3583"/>
                    <a:pt x="3577" y="3583"/>
                  </a:cubicBezTo>
                  <a:cubicBezTo>
                    <a:pt x="3580" y="3583"/>
                    <a:pt x="3583" y="3582"/>
                    <a:pt x="3584" y="3580"/>
                  </a:cubicBezTo>
                  <a:cubicBezTo>
                    <a:pt x="3605" y="3560"/>
                    <a:pt x="3482" y="3400"/>
                    <a:pt x="3154" y="3072"/>
                  </a:cubicBezTo>
                  <a:cubicBezTo>
                    <a:pt x="2166" y="20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967;p16"/>
            <p:cNvSpPr/>
            <p:nvPr/>
          </p:nvSpPr>
          <p:spPr bwMode="auto">
            <a:xfrm>
              <a:off x="2250550" y="4109200"/>
              <a:ext cx="89000" cy="88475"/>
            </a:xfrm>
            <a:custGeom>
              <a:avLst/>
              <a:gdLst>
                <a:gd name="T0" fmla="*/ 9 w 3560"/>
                <a:gd name="T1" fmla="*/ 1 h 3539"/>
                <a:gd name="T2" fmla="*/ 3035 w 3560"/>
                <a:gd name="T3" fmla="*/ 3109 h 3539"/>
                <a:gd name="T4" fmla="*/ 3532 w 3560"/>
                <a:gd name="T5" fmla="*/ 3538 h 3539"/>
                <a:gd name="T6" fmla="*/ 3539 w 3560"/>
                <a:gd name="T7" fmla="*/ 3535 h 3539"/>
                <a:gd name="T8" fmla="*/ 3113 w 3560"/>
                <a:gd name="T9" fmla="*/ 3031 h 3539"/>
                <a:gd name="T10" fmla="*/ 9 w 3560"/>
                <a:gd name="T11" fmla="*/ 1 h 3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0" h="3539" extrusionOk="0">
                  <a:moveTo>
                    <a:pt x="9" y="1"/>
                  </a:moveTo>
                  <a:cubicBezTo>
                    <a:pt x="1" y="1"/>
                    <a:pt x="2059" y="2133"/>
                    <a:pt x="3035" y="3109"/>
                  </a:cubicBezTo>
                  <a:cubicBezTo>
                    <a:pt x="3355" y="3429"/>
                    <a:pt x="3495" y="3538"/>
                    <a:pt x="3532" y="3538"/>
                  </a:cubicBezTo>
                  <a:cubicBezTo>
                    <a:pt x="3535" y="3538"/>
                    <a:pt x="3538" y="3537"/>
                    <a:pt x="3539" y="3535"/>
                  </a:cubicBezTo>
                  <a:cubicBezTo>
                    <a:pt x="3560" y="3515"/>
                    <a:pt x="3437" y="3355"/>
                    <a:pt x="3113" y="3031"/>
                  </a:cubicBezTo>
                  <a:cubicBezTo>
                    <a:pt x="2137" y="205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968;p16"/>
            <p:cNvSpPr/>
            <p:nvPr/>
          </p:nvSpPr>
          <p:spPr bwMode="auto">
            <a:xfrm>
              <a:off x="2251875" y="4110450"/>
              <a:ext cx="87675" cy="87225"/>
            </a:xfrm>
            <a:custGeom>
              <a:avLst/>
              <a:gdLst>
                <a:gd name="T0" fmla="*/ 1 w 3507"/>
                <a:gd name="T1" fmla="*/ 0 h 3489"/>
                <a:gd name="T2" fmla="*/ 1 w 3507"/>
                <a:gd name="T3" fmla="*/ 0 h 3489"/>
                <a:gd name="T4" fmla="*/ 2990 w 3507"/>
                <a:gd name="T5" fmla="*/ 3063 h 3489"/>
                <a:gd name="T6" fmla="*/ 3479 w 3507"/>
                <a:gd name="T7" fmla="*/ 3488 h 3489"/>
                <a:gd name="T8" fmla="*/ 3486 w 3507"/>
                <a:gd name="T9" fmla="*/ 3485 h 3489"/>
                <a:gd name="T10" fmla="*/ 3064 w 3507"/>
                <a:gd name="T11" fmla="*/ 2985 h 3489"/>
                <a:gd name="T12" fmla="*/ 1 w 3507"/>
                <a:gd name="T13" fmla="*/ 0 h 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7" h="348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2027" y="2100"/>
                    <a:pt x="2990" y="3063"/>
                  </a:cubicBezTo>
                  <a:cubicBezTo>
                    <a:pt x="3302" y="3382"/>
                    <a:pt x="3441" y="3488"/>
                    <a:pt x="3479" y="3488"/>
                  </a:cubicBezTo>
                  <a:cubicBezTo>
                    <a:pt x="3482" y="3488"/>
                    <a:pt x="3485" y="3487"/>
                    <a:pt x="3486" y="3485"/>
                  </a:cubicBezTo>
                  <a:cubicBezTo>
                    <a:pt x="3507" y="3465"/>
                    <a:pt x="3384" y="3305"/>
                    <a:pt x="3064" y="2985"/>
                  </a:cubicBezTo>
                  <a:cubicBezTo>
                    <a:pt x="2101" y="202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969;p16"/>
            <p:cNvSpPr/>
            <p:nvPr/>
          </p:nvSpPr>
          <p:spPr bwMode="auto">
            <a:xfrm>
              <a:off x="2253025" y="4111575"/>
              <a:ext cx="86425" cy="85900"/>
            </a:xfrm>
            <a:custGeom>
              <a:avLst/>
              <a:gdLst>
                <a:gd name="T0" fmla="*/ 0 w 3457"/>
                <a:gd name="T1" fmla="*/ 0 h 3436"/>
                <a:gd name="T2" fmla="*/ 2944 w 3457"/>
                <a:gd name="T3" fmla="*/ 3018 h 3436"/>
                <a:gd name="T4" fmla="*/ 3428 w 3457"/>
                <a:gd name="T5" fmla="*/ 3435 h 3436"/>
                <a:gd name="T6" fmla="*/ 3436 w 3457"/>
                <a:gd name="T7" fmla="*/ 3432 h 3436"/>
                <a:gd name="T8" fmla="*/ 3018 w 3457"/>
                <a:gd name="T9" fmla="*/ 2940 h 3436"/>
                <a:gd name="T10" fmla="*/ 0 w 3457"/>
                <a:gd name="T11" fmla="*/ 0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7" h="3436" extrusionOk="0">
                  <a:moveTo>
                    <a:pt x="0" y="0"/>
                  </a:moveTo>
                  <a:cubicBezTo>
                    <a:pt x="0" y="4"/>
                    <a:pt x="1993" y="2071"/>
                    <a:pt x="2944" y="3018"/>
                  </a:cubicBezTo>
                  <a:cubicBezTo>
                    <a:pt x="3255" y="3332"/>
                    <a:pt x="3391" y="3435"/>
                    <a:pt x="3428" y="3435"/>
                  </a:cubicBezTo>
                  <a:cubicBezTo>
                    <a:pt x="3432" y="3435"/>
                    <a:pt x="3435" y="3434"/>
                    <a:pt x="3436" y="3432"/>
                  </a:cubicBezTo>
                  <a:cubicBezTo>
                    <a:pt x="3457" y="3412"/>
                    <a:pt x="3338" y="3260"/>
                    <a:pt x="3018" y="2940"/>
                  </a:cubicBezTo>
                  <a:cubicBezTo>
                    <a:pt x="2071" y="19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970;p16"/>
            <p:cNvSpPr/>
            <p:nvPr/>
          </p:nvSpPr>
          <p:spPr bwMode="auto">
            <a:xfrm>
              <a:off x="2254150" y="4112800"/>
              <a:ext cx="85300" cy="84875"/>
            </a:xfrm>
            <a:custGeom>
              <a:avLst/>
              <a:gdLst>
                <a:gd name="T0" fmla="*/ 0 w 3412"/>
                <a:gd name="T1" fmla="*/ 0 h 3395"/>
                <a:gd name="T2" fmla="*/ 2903 w 3412"/>
                <a:gd name="T3" fmla="*/ 2981 h 3395"/>
                <a:gd name="T4" fmla="*/ 3383 w 3412"/>
                <a:gd name="T5" fmla="*/ 3394 h 3395"/>
                <a:gd name="T6" fmla="*/ 3391 w 3412"/>
                <a:gd name="T7" fmla="*/ 3391 h 3395"/>
                <a:gd name="T8" fmla="*/ 2981 w 3412"/>
                <a:gd name="T9" fmla="*/ 2904 h 3395"/>
                <a:gd name="T10" fmla="*/ 0 w 3412"/>
                <a:gd name="T11" fmla="*/ 0 h 3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2" h="3395" extrusionOk="0">
                  <a:moveTo>
                    <a:pt x="0" y="0"/>
                  </a:moveTo>
                  <a:cubicBezTo>
                    <a:pt x="1" y="1"/>
                    <a:pt x="1969" y="2043"/>
                    <a:pt x="2903" y="2981"/>
                  </a:cubicBezTo>
                  <a:cubicBezTo>
                    <a:pt x="3211" y="3289"/>
                    <a:pt x="3344" y="3394"/>
                    <a:pt x="3383" y="3394"/>
                  </a:cubicBezTo>
                  <a:cubicBezTo>
                    <a:pt x="3386" y="3394"/>
                    <a:pt x="3389" y="3393"/>
                    <a:pt x="3391" y="3391"/>
                  </a:cubicBezTo>
                  <a:cubicBezTo>
                    <a:pt x="3412" y="3371"/>
                    <a:pt x="3293" y="3215"/>
                    <a:pt x="2981" y="2904"/>
                  </a:cubicBezTo>
                  <a:cubicBezTo>
                    <a:pt x="2042" y="19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971;p16"/>
            <p:cNvSpPr/>
            <p:nvPr/>
          </p:nvSpPr>
          <p:spPr bwMode="auto">
            <a:xfrm>
              <a:off x="2255375" y="4114025"/>
              <a:ext cx="84075" cy="83650"/>
            </a:xfrm>
            <a:custGeom>
              <a:avLst/>
              <a:gdLst>
                <a:gd name="T0" fmla="*/ 4 w 3363"/>
                <a:gd name="T1" fmla="*/ 1 h 3346"/>
                <a:gd name="T2" fmla="*/ 2858 w 3363"/>
                <a:gd name="T3" fmla="*/ 2937 h 3346"/>
                <a:gd name="T4" fmla="*/ 3335 w 3363"/>
                <a:gd name="T5" fmla="*/ 3345 h 3346"/>
                <a:gd name="T6" fmla="*/ 3342 w 3363"/>
                <a:gd name="T7" fmla="*/ 3342 h 3346"/>
                <a:gd name="T8" fmla="*/ 2936 w 3363"/>
                <a:gd name="T9" fmla="*/ 2859 h 3346"/>
                <a:gd name="T10" fmla="*/ 4 w 3363"/>
                <a:gd name="T11" fmla="*/ 1 h 3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3" h="3346" extrusionOk="0">
                  <a:moveTo>
                    <a:pt x="4" y="1"/>
                  </a:moveTo>
                  <a:cubicBezTo>
                    <a:pt x="0" y="1"/>
                    <a:pt x="1936" y="2010"/>
                    <a:pt x="2858" y="2937"/>
                  </a:cubicBezTo>
                  <a:cubicBezTo>
                    <a:pt x="3170" y="3240"/>
                    <a:pt x="3299" y="3345"/>
                    <a:pt x="3335" y="3345"/>
                  </a:cubicBezTo>
                  <a:cubicBezTo>
                    <a:pt x="3338" y="3345"/>
                    <a:pt x="3341" y="3344"/>
                    <a:pt x="3342" y="3342"/>
                  </a:cubicBezTo>
                  <a:cubicBezTo>
                    <a:pt x="3363" y="3322"/>
                    <a:pt x="3244" y="3166"/>
                    <a:pt x="2936" y="2859"/>
                  </a:cubicBezTo>
                  <a:cubicBezTo>
                    <a:pt x="2014" y="1936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972;p16"/>
            <p:cNvSpPr/>
            <p:nvPr/>
          </p:nvSpPr>
          <p:spPr bwMode="auto">
            <a:xfrm>
              <a:off x="2256600" y="4115150"/>
              <a:ext cx="82850" cy="82325"/>
            </a:xfrm>
            <a:custGeom>
              <a:avLst/>
              <a:gdLst>
                <a:gd name="T0" fmla="*/ 1 w 3314"/>
                <a:gd name="T1" fmla="*/ 1 h 3293"/>
                <a:gd name="T2" fmla="*/ 1 w 3314"/>
                <a:gd name="T3" fmla="*/ 1 h 3293"/>
                <a:gd name="T4" fmla="*/ 2814 w 3314"/>
                <a:gd name="T5" fmla="*/ 2892 h 3293"/>
                <a:gd name="T6" fmla="*/ 3285 w 3314"/>
                <a:gd name="T7" fmla="*/ 3292 h 3293"/>
                <a:gd name="T8" fmla="*/ 3293 w 3314"/>
                <a:gd name="T9" fmla="*/ 3289 h 3293"/>
                <a:gd name="T10" fmla="*/ 2891 w 3314"/>
                <a:gd name="T11" fmla="*/ 2814 h 3293"/>
                <a:gd name="T12" fmla="*/ 1 w 3314"/>
                <a:gd name="T13" fmla="*/ 1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4" h="32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07" y="1977"/>
                    <a:pt x="2814" y="2892"/>
                  </a:cubicBezTo>
                  <a:cubicBezTo>
                    <a:pt x="3120" y="3191"/>
                    <a:pt x="3249" y="3292"/>
                    <a:pt x="3285" y="3292"/>
                  </a:cubicBezTo>
                  <a:cubicBezTo>
                    <a:pt x="3289" y="3292"/>
                    <a:pt x="3291" y="3291"/>
                    <a:pt x="3293" y="3289"/>
                  </a:cubicBezTo>
                  <a:cubicBezTo>
                    <a:pt x="3314" y="3269"/>
                    <a:pt x="3199" y="3121"/>
                    <a:pt x="2891" y="2814"/>
                  </a:cubicBezTo>
                  <a:cubicBezTo>
                    <a:pt x="1981" y="190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973;p16"/>
            <p:cNvSpPr/>
            <p:nvPr/>
          </p:nvSpPr>
          <p:spPr bwMode="auto">
            <a:xfrm>
              <a:off x="2257725" y="4116275"/>
              <a:ext cx="81525" cy="81100"/>
            </a:xfrm>
            <a:custGeom>
              <a:avLst/>
              <a:gdLst>
                <a:gd name="T0" fmla="*/ 1 w 3261"/>
                <a:gd name="T1" fmla="*/ 1 h 3244"/>
                <a:gd name="T2" fmla="*/ 2777 w 3261"/>
                <a:gd name="T3" fmla="*/ 2847 h 3244"/>
                <a:gd name="T4" fmla="*/ 3232 w 3261"/>
                <a:gd name="T5" fmla="*/ 3243 h 3244"/>
                <a:gd name="T6" fmla="*/ 3240 w 3261"/>
                <a:gd name="T7" fmla="*/ 3240 h 3244"/>
                <a:gd name="T8" fmla="*/ 2846 w 3261"/>
                <a:gd name="T9" fmla="*/ 2773 h 3244"/>
                <a:gd name="T10" fmla="*/ 1 w 3261"/>
                <a:gd name="T11" fmla="*/ 1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1" h="3244" extrusionOk="0">
                  <a:moveTo>
                    <a:pt x="1" y="1"/>
                  </a:moveTo>
                  <a:cubicBezTo>
                    <a:pt x="1" y="5"/>
                    <a:pt x="1879" y="1953"/>
                    <a:pt x="2777" y="2847"/>
                  </a:cubicBezTo>
                  <a:cubicBezTo>
                    <a:pt x="3068" y="3145"/>
                    <a:pt x="3196" y="3243"/>
                    <a:pt x="3232" y="3243"/>
                  </a:cubicBezTo>
                  <a:cubicBezTo>
                    <a:pt x="3236" y="3243"/>
                    <a:pt x="3238" y="3242"/>
                    <a:pt x="3240" y="3240"/>
                  </a:cubicBezTo>
                  <a:cubicBezTo>
                    <a:pt x="3261" y="3224"/>
                    <a:pt x="3150" y="3076"/>
                    <a:pt x="2846" y="2773"/>
                  </a:cubicBezTo>
                  <a:cubicBezTo>
                    <a:pt x="1953" y="18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974;p16"/>
            <p:cNvSpPr/>
            <p:nvPr/>
          </p:nvSpPr>
          <p:spPr bwMode="auto">
            <a:xfrm>
              <a:off x="2258950" y="4117400"/>
              <a:ext cx="80300" cy="79975"/>
            </a:xfrm>
            <a:custGeom>
              <a:avLst/>
              <a:gdLst>
                <a:gd name="T0" fmla="*/ 1 w 3212"/>
                <a:gd name="T1" fmla="*/ 1 h 3199"/>
                <a:gd name="T2" fmla="*/ 2732 w 3212"/>
                <a:gd name="T3" fmla="*/ 2806 h 3199"/>
                <a:gd name="T4" fmla="*/ 3183 w 3212"/>
                <a:gd name="T5" fmla="*/ 3198 h 3199"/>
                <a:gd name="T6" fmla="*/ 3191 w 3212"/>
                <a:gd name="T7" fmla="*/ 3195 h 3199"/>
                <a:gd name="T8" fmla="*/ 2802 w 3212"/>
                <a:gd name="T9" fmla="*/ 2736 h 3199"/>
                <a:gd name="T10" fmla="*/ 1 w 3212"/>
                <a:gd name="T11" fmla="*/ 1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2" h="3199" extrusionOk="0">
                  <a:moveTo>
                    <a:pt x="1" y="1"/>
                  </a:moveTo>
                  <a:cubicBezTo>
                    <a:pt x="1" y="9"/>
                    <a:pt x="1850" y="1924"/>
                    <a:pt x="2732" y="2806"/>
                  </a:cubicBezTo>
                  <a:cubicBezTo>
                    <a:pt x="3026" y="3100"/>
                    <a:pt x="3148" y="3198"/>
                    <a:pt x="3183" y="3198"/>
                  </a:cubicBezTo>
                  <a:cubicBezTo>
                    <a:pt x="3187" y="3198"/>
                    <a:pt x="3189" y="3197"/>
                    <a:pt x="3191" y="3195"/>
                  </a:cubicBezTo>
                  <a:cubicBezTo>
                    <a:pt x="3212" y="3175"/>
                    <a:pt x="3101" y="3031"/>
                    <a:pt x="2802" y="2736"/>
                  </a:cubicBezTo>
                  <a:cubicBezTo>
                    <a:pt x="1920" y="185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975;p16"/>
            <p:cNvSpPr/>
            <p:nvPr/>
          </p:nvSpPr>
          <p:spPr bwMode="auto">
            <a:xfrm>
              <a:off x="2260075" y="4118750"/>
              <a:ext cx="79075" cy="78625"/>
            </a:xfrm>
            <a:custGeom>
              <a:avLst/>
              <a:gdLst>
                <a:gd name="T0" fmla="*/ 1 w 3163"/>
                <a:gd name="T1" fmla="*/ 0 h 3145"/>
                <a:gd name="T2" fmla="*/ 2687 w 3163"/>
                <a:gd name="T3" fmla="*/ 2756 h 3145"/>
                <a:gd name="T4" fmla="*/ 3134 w 3163"/>
                <a:gd name="T5" fmla="*/ 3144 h 3145"/>
                <a:gd name="T6" fmla="*/ 3142 w 3163"/>
                <a:gd name="T7" fmla="*/ 3141 h 3145"/>
                <a:gd name="T8" fmla="*/ 2757 w 3163"/>
                <a:gd name="T9" fmla="*/ 2686 h 3145"/>
                <a:gd name="T10" fmla="*/ 1 w 3163"/>
                <a:gd name="T11" fmla="*/ 0 h 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3145" extrusionOk="0">
                  <a:moveTo>
                    <a:pt x="1" y="0"/>
                  </a:moveTo>
                  <a:cubicBezTo>
                    <a:pt x="2" y="1"/>
                    <a:pt x="1822" y="1887"/>
                    <a:pt x="2687" y="2756"/>
                  </a:cubicBezTo>
                  <a:cubicBezTo>
                    <a:pt x="2974" y="3046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1"/>
                  </a:cubicBezTo>
                  <a:cubicBezTo>
                    <a:pt x="3163" y="3121"/>
                    <a:pt x="3056" y="2981"/>
                    <a:pt x="2757" y="2686"/>
                  </a:cubicBezTo>
                  <a:cubicBezTo>
                    <a:pt x="1891" y="182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976;p16"/>
            <p:cNvSpPr/>
            <p:nvPr/>
          </p:nvSpPr>
          <p:spPr bwMode="auto">
            <a:xfrm>
              <a:off x="2261225" y="4119875"/>
              <a:ext cx="78025" cy="77500"/>
            </a:xfrm>
            <a:custGeom>
              <a:avLst/>
              <a:gdLst>
                <a:gd name="T0" fmla="*/ 4 w 3121"/>
                <a:gd name="T1" fmla="*/ 0 h 3100"/>
                <a:gd name="T2" fmla="*/ 2649 w 3121"/>
                <a:gd name="T3" fmla="*/ 2719 h 3100"/>
                <a:gd name="T4" fmla="*/ 3092 w 3121"/>
                <a:gd name="T5" fmla="*/ 3099 h 3100"/>
                <a:gd name="T6" fmla="*/ 3100 w 3121"/>
                <a:gd name="T7" fmla="*/ 3096 h 3100"/>
                <a:gd name="T8" fmla="*/ 2723 w 3121"/>
                <a:gd name="T9" fmla="*/ 2645 h 3100"/>
                <a:gd name="T10" fmla="*/ 4 w 3121"/>
                <a:gd name="T11" fmla="*/ 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1" h="3100" extrusionOk="0">
                  <a:moveTo>
                    <a:pt x="4" y="0"/>
                  </a:moveTo>
                  <a:cubicBezTo>
                    <a:pt x="0" y="0"/>
                    <a:pt x="1796" y="1862"/>
                    <a:pt x="2649" y="2719"/>
                  </a:cubicBezTo>
                  <a:cubicBezTo>
                    <a:pt x="2936" y="3002"/>
                    <a:pt x="3057" y="3099"/>
                    <a:pt x="3092" y="3099"/>
                  </a:cubicBezTo>
                  <a:cubicBezTo>
                    <a:pt x="3096" y="3099"/>
                    <a:pt x="3098" y="3098"/>
                    <a:pt x="3100" y="3096"/>
                  </a:cubicBezTo>
                  <a:cubicBezTo>
                    <a:pt x="3121" y="3076"/>
                    <a:pt x="3014" y="2936"/>
                    <a:pt x="2723" y="2645"/>
                  </a:cubicBezTo>
                  <a:cubicBezTo>
                    <a:pt x="1866" y="17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977;p16"/>
            <p:cNvSpPr/>
            <p:nvPr/>
          </p:nvSpPr>
          <p:spPr bwMode="auto">
            <a:xfrm>
              <a:off x="2262550" y="4121000"/>
              <a:ext cx="76600" cy="76375"/>
            </a:xfrm>
            <a:custGeom>
              <a:avLst/>
              <a:gdLst>
                <a:gd name="T0" fmla="*/ 0 w 3064"/>
                <a:gd name="T1" fmla="*/ 0 h 3055"/>
                <a:gd name="T2" fmla="*/ 2604 w 3064"/>
                <a:gd name="T3" fmla="*/ 2674 h 3055"/>
                <a:gd name="T4" fmla="*/ 3039 w 3064"/>
                <a:gd name="T5" fmla="*/ 3054 h 3055"/>
                <a:gd name="T6" fmla="*/ 3047 w 3064"/>
                <a:gd name="T7" fmla="*/ 3051 h 3055"/>
                <a:gd name="T8" fmla="*/ 2670 w 3064"/>
                <a:gd name="T9" fmla="*/ 2604 h 3055"/>
                <a:gd name="T10" fmla="*/ 0 w 3064"/>
                <a:gd name="T11" fmla="*/ 0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4" h="3055" extrusionOk="0">
                  <a:moveTo>
                    <a:pt x="0" y="0"/>
                  </a:moveTo>
                  <a:cubicBezTo>
                    <a:pt x="1" y="1"/>
                    <a:pt x="1756" y="1833"/>
                    <a:pt x="2604" y="2674"/>
                  </a:cubicBezTo>
                  <a:cubicBezTo>
                    <a:pt x="2887" y="2957"/>
                    <a:pt x="3005" y="3054"/>
                    <a:pt x="3039" y="3054"/>
                  </a:cubicBezTo>
                  <a:cubicBezTo>
                    <a:pt x="3043" y="3054"/>
                    <a:pt x="3045" y="3053"/>
                    <a:pt x="3047" y="3051"/>
                  </a:cubicBezTo>
                  <a:cubicBezTo>
                    <a:pt x="3064" y="3031"/>
                    <a:pt x="2957" y="2891"/>
                    <a:pt x="2670" y="2604"/>
                  </a:cubicBezTo>
                  <a:cubicBezTo>
                    <a:pt x="1829" y="17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978;p16"/>
            <p:cNvSpPr/>
            <p:nvPr/>
          </p:nvSpPr>
          <p:spPr bwMode="auto">
            <a:xfrm>
              <a:off x="2263675" y="4122125"/>
              <a:ext cx="75475" cy="75150"/>
            </a:xfrm>
            <a:custGeom>
              <a:avLst/>
              <a:gdLst>
                <a:gd name="T0" fmla="*/ 1 w 3019"/>
                <a:gd name="T1" fmla="*/ 1 h 3006"/>
                <a:gd name="T2" fmla="*/ 2563 w 3019"/>
                <a:gd name="T3" fmla="*/ 2625 h 3006"/>
                <a:gd name="T4" fmla="*/ 2994 w 3019"/>
                <a:gd name="T5" fmla="*/ 3005 h 3006"/>
                <a:gd name="T6" fmla="*/ 3002 w 3019"/>
                <a:gd name="T7" fmla="*/ 3002 h 3006"/>
                <a:gd name="T8" fmla="*/ 2629 w 3019"/>
                <a:gd name="T9" fmla="*/ 2559 h 3006"/>
                <a:gd name="T10" fmla="*/ 1 w 3019"/>
                <a:gd name="T11" fmla="*/ 1 h 3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9" h="3006" extrusionOk="0">
                  <a:moveTo>
                    <a:pt x="1" y="1"/>
                  </a:moveTo>
                  <a:cubicBezTo>
                    <a:pt x="1" y="9"/>
                    <a:pt x="1731" y="1801"/>
                    <a:pt x="2563" y="2625"/>
                  </a:cubicBezTo>
                  <a:cubicBezTo>
                    <a:pt x="2842" y="2911"/>
                    <a:pt x="2959" y="3005"/>
                    <a:pt x="2994" y="3005"/>
                  </a:cubicBezTo>
                  <a:cubicBezTo>
                    <a:pt x="2997" y="3005"/>
                    <a:pt x="3000" y="3004"/>
                    <a:pt x="3002" y="3002"/>
                  </a:cubicBezTo>
                  <a:cubicBezTo>
                    <a:pt x="3019" y="2982"/>
                    <a:pt x="2916" y="2846"/>
                    <a:pt x="2629" y="2559"/>
                  </a:cubicBezTo>
                  <a:cubicBezTo>
                    <a:pt x="1801" y="17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979;p16"/>
            <p:cNvSpPr/>
            <p:nvPr/>
          </p:nvSpPr>
          <p:spPr bwMode="auto">
            <a:xfrm>
              <a:off x="2264800" y="4123450"/>
              <a:ext cx="74250" cy="73925"/>
            </a:xfrm>
            <a:custGeom>
              <a:avLst/>
              <a:gdLst>
                <a:gd name="T0" fmla="*/ 1 w 2970"/>
                <a:gd name="T1" fmla="*/ 1 h 2957"/>
                <a:gd name="T2" fmla="*/ 1 w 2970"/>
                <a:gd name="T3" fmla="*/ 1 h 2957"/>
                <a:gd name="T4" fmla="*/ 2518 w 2970"/>
                <a:gd name="T5" fmla="*/ 2584 h 2957"/>
                <a:gd name="T6" fmla="*/ 2945 w 2970"/>
                <a:gd name="T7" fmla="*/ 2956 h 2957"/>
                <a:gd name="T8" fmla="*/ 2953 w 2970"/>
                <a:gd name="T9" fmla="*/ 2953 h 2957"/>
                <a:gd name="T10" fmla="*/ 2584 w 2970"/>
                <a:gd name="T11" fmla="*/ 2519 h 2957"/>
                <a:gd name="T12" fmla="*/ 1 w 2970"/>
                <a:gd name="T13" fmla="*/ 1 h 2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0" h="295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7" y="2863"/>
                    <a:pt x="2911" y="2956"/>
                    <a:pt x="2945" y="2956"/>
                  </a:cubicBezTo>
                  <a:cubicBezTo>
                    <a:pt x="2948" y="2956"/>
                    <a:pt x="2951" y="2955"/>
                    <a:pt x="2953" y="2953"/>
                  </a:cubicBezTo>
                  <a:cubicBezTo>
                    <a:pt x="2969" y="2933"/>
                    <a:pt x="2867" y="2801"/>
                    <a:pt x="2584" y="2519"/>
                  </a:cubicBezTo>
                  <a:cubicBezTo>
                    <a:pt x="1768" y="17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980;p16"/>
            <p:cNvSpPr/>
            <p:nvPr/>
          </p:nvSpPr>
          <p:spPr bwMode="auto">
            <a:xfrm>
              <a:off x="2265925" y="4124575"/>
              <a:ext cx="73225" cy="72800"/>
            </a:xfrm>
            <a:custGeom>
              <a:avLst/>
              <a:gdLst>
                <a:gd name="T0" fmla="*/ 9 w 2929"/>
                <a:gd name="T1" fmla="*/ 1 h 2912"/>
                <a:gd name="T2" fmla="*/ 9 w 2929"/>
                <a:gd name="T3" fmla="*/ 1 h 2912"/>
                <a:gd name="T4" fmla="*/ 2482 w 2929"/>
                <a:gd name="T5" fmla="*/ 2543 h 2912"/>
                <a:gd name="T6" fmla="*/ 2905 w 2929"/>
                <a:gd name="T7" fmla="*/ 2911 h 2912"/>
                <a:gd name="T8" fmla="*/ 2912 w 2929"/>
                <a:gd name="T9" fmla="*/ 2908 h 2912"/>
                <a:gd name="T10" fmla="*/ 2547 w 2929"/>
                <a:gd name="T11" fmla="*/ 2478 h 2912"/>
                <a:gd name="T12" fmla="*/ 9 w 2929"/>
                <a:gd name="T13" fmla="*/ 1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9" h="2912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678" y="1740"/>
                    <a:pt x="2482" y="2543"/>
                  </a:cubicBezTo>
                  <a:cubicBezTo>
                    <a:pt x="2756" y="2818"/>
                    <a:pt x="2873" y="2911"/>
                    <a:pt x="2905" y="2911"/>
                  </a:cubicBezTo>
                  <a:cubicBezTo>
                    <a:pt x="2908" y="2911"/>
                    <a:pt x="2911" y="2910"/>
                    <a:pt x="2912" y="2908"/>
                  </a:cubicBezTo>
                  <a:cubicBezTo>
                    <a:pt x="2929" y="2888"/>
                    <a:pt x="2830" y="2761"/>
                    <a:pt x="2547" y="2478"/>
                  </a:cubicBezTo>
                  <a:cubicBezTo>
                    <a:pt x="1743" y="167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981;p16"/>
            <p:cNvSpPr/>
            <p:nvPr/>
          </p:nvSpPr>
          <p:spPr bwMode="auto">
            <a:xfrm>
              <a:off x="2267150" y="4125825"/>
              <a:ext cx="71900" cy="71450"/>
            </a:xfrm>
            <a:custGeom>
              <a:avLst/>
              <a:gdLst>
                <a:gd name="T0" fmla="*/ 5 w 2876"/>
                <a:gd name="T1" fmla="*/ 0 h 2858"/>
                <a:gd name="T2" fmla="*/ 2433 w 2876"/>
                <a:gd name="T3" fmla="*/ 2493 h 2858"/>
                <a:gd name="T4" fmla="*/ 2851 w 2876"/>
                <a:gd name="T5" fmla="*/ 2857 h 2858"/>
                <a:gd name="T6" fmla="*/ 2859 w 2876"/>
                <a:gd name="T7" fmla="*/ 2854 h 2858"/>
                <a:gd name="T8" fmla="*/ 2502 w 2876"/>
                <a:gd name="T9" fmla="*/ 2428 h 2858"/>
                <a:gd name="T10" fmla="*/ 5 w 2876"/>
                <a:gd name="T11" fmla="*/ 0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6" h="2858" extrusionOk="0">
                  <a:moveTo>
                    <a:pt x="5" y="0"/>
                  </a:moveTo>
                  <a:cubicBezTo>
                    <a:pt x="1" y="0"/>
                    <a:pt x="1645" y="1706"/>
                    <a:pt x="2433" y="2493"/>
                  </a:cubicBezTo>
                  <a:cubicBezTo>
                    <a:pt x="2703" y="2764"/>
                    <a:pt x="2817" y="2857"/>
                    <a:pt x="2851" y="2857"/>
                  </a:cubicBezTo>
                  <a:cubicBezTo>
                    <a:pt x="2854" y="2857"/>
                    <a:pt x="2857" y="2856"/>
                    <a:pt x="2859" y="2854"/>
                  </a:cubicBezTo>
                  <a:cubicBezTo>
                    <a:pt x="2875" y="2834"/>
                    <a:pt x="2777" y="2706"/>
                    <a:pt x="2502" y="2428"/>
                  </a:cubicBezTo>
                  <a:cubicBezTo>
                    <a:pt x="1711" y="164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982;p16"/>
            <p:cNvSpPr/>
            <p:nvPr/>
          </p:nvSpPr>
          <p:spPr bwMode="auto">
            <a:xfrm>
              <a:off x="2268400" y="4126950"/>
              <a:ext cx="70650" cy="70300"/>
            </a:xfrm>
            <a:custGeom>
              <a:avLst/>
              <a:gdLst>
                <a:gd name="T0" fmla="*/ 0 w 2826"/>
                <a:gd name="T1" fmla="*/ 0 h 2812"/>
                <a:gd name="T2" fmla="*/ 2391 w 2826"/>
                <a:gd name="T3" fmla="*/ 2456 h 2812"/>
                <a:gd name="T4" fmla="*/ 2803 w 2826"/>
                <a:gd name="T5" fmla="*/ 2811 h 2812"/>
                <a:gd name="T6" fmla="*/ 2809 w 2826"/>
                <a:gd name="T7" fmla="*/ 2809 h 2812"/>
                <a:gd name="T8" fmla="*/ 2456 w 2826"/>
                <a:gd name="T9" fmla="*/ 2387 h 2812"/>
                <a:gd name="T10" fmla="*/ 0 w 2826"/>
                <a:gd name="T11" fmla="*/ 0 h 2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6" h="2812" extrusionOk="0">
                  <a:moveTo>
                    <a:pt x="0" y="0"/>
                  </a:moveTo>
                  <a:cubicBezTo>
                    <a:pt x="0" y="4"/>
                    <a:pt x="1616" y="1681"/>
                    <a:pt x="2391" y="2456"/>
                  </a:cubicBezTo>
                  <a:cubicBezTo>
                    <a:pt x="2662" y="2724"/>
                    <a:pt x="2774" y="2811"/>
                    <a:pt x="2803" y="2811"/>
                  </a:cubicBezTo>
                  <a:cubicBezTo>
                    <a:pt x="2806" y="2811"/>
                    <a:pt x="2808" y="2810"/>
                    <a:pt x="2809" y="2809"/>
                  </a:cubicBezTo>
                  <a:cubicBezTo>
                    <a:pt x="2825" y="2789"/>
                    <a:pt x="2727" y="2661"/>
                    <a:pt x="2456" y="2387"/>
                  </a:cubicBezTo>
                  <a:cubicBezTo>
                    <a:pt x="1677" y="16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983;p16"/>
            <p:cNvSpPr/>
            <p:nvPr/>
          </p:nvSpPr>
          <p:spPr bwMode="auto">
            <a:xfrm>
              <a:off x="2269525" y="4128175"/>
              <a:ext cx="69425" cy="69075"/>
            </a:xfrm>
            <a:custGeom>
              <a:avLst/>
              <a:gdLst>
                <a:gd name="T0" fmla="*/ 0 w 2777"/>
                <a:gd name="T1" fmla="*/ 0 h 2763"/>
                <a:gd name="T2" fmla="*/ 0 w 2777"/>
                <a:gd name="T3" fmla="*/ 0 h 2763"/>
                <a:gd name="T4" fmla="*/ 2350 w 2777"/>
                <a:gd name="T5" fmla="*/ 2412 h 2763"/>
                <a:gd name="T6" fmla="*/ 2754 w 2777"/>
                <a:gd name="T7" fmla="*/ 2762 h 2763"/>
                <a:gd name="T8" fmla="*/ 2760 w 2777"/>
                <a:gd name="T9" fmla="*/ 2760 h 2763"/>
                <a:gd name="T10" fmla="*/ 2411 w 2777"/>
                <a:gd name="T11" fmla="*/ 2350 h 2763"/>
                <a:gd name="T12" fmla="*/ 0 w 2777"/>
                <a:gd name="T13" fmla="*/ 0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7" h="276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587" y="1649"/>
                    <a:pt x="2350" y="2412"/>
                  </a:cubicBezTo>
                  <a:cubicBezTo>
                    <a:pt x="2612" y="2678"/>
                    <a:pt x="2724" y="2762"/>
                    <a:pt x="2754" y="2762"/>
                  </a:cubicBezTo>
                  <a:cubicBezTo>
                    <a:pt x="2756" y="2762"/>
                    <a:pt x="2758" y="2761"/>
                    <a:pt x="2760" y="2760"/>
                  </a:cubicBezTo>
                  <a:cubicBezTo>
                    <a:pt x="2776" y="2744"/>
                    <a:pt x="2682" y="2621"/>
                    <a:pt x="2411" y="2350"/>
                  </a:cubicBezTo>
                  <a:cubicBezTo>
                    <a:pt x="1649" y="158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984;p16"/>
            <p:cNvSpPr/>
            <p:nvPr/>
          </p:nvSpPr>
          <p:spPr bwMode="auto">
            <a:xfrm>
              <a:off x="2270750" y="4129400"/>
              <a:ext cx="68300" cy="67725"/>
            </a:xfrm>
            <a:custGeom>
              <a:avLst/>
              <a:gdLst>
                <a:gd name="T0" fmla="*/ 5 w 2732"/>
                <a:gd name="T1" fmla="*/ 1 h 2709"/>
                <a:gd name="T2" fmla="*/ 5 w 2732"/>
                <a:gd name="T3" fmla="*/ 1 h 2709"/>
                <a:gd name="T4" fmla="*/ 2309 w 2732"/>
                <a:gd name="T5" fmla="*/ 2363 h 2709"/>
                <a:gd name="T6" fmla="*/ 2710 w 2732"/>
                <a:gd name="T7" fmla="*/ 2708 h 2709"/>
                <a:gd name="T8" fmla="*/ 2715 w 2732"/>
                <a:gd name="T9" fmla="*/ 2707 h 2709"/>
                <a:gd name="T10" fmla="*/ 2371 w 2732"/>
                <a:gd name="T11" fmla="*/ 2301 h 2709"/>
                <a:gd name="T12" fmla="*/ 5 w 2732"/>
                <a:gd name="T13" fmla="*/ 1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2" h="2709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559" y="1612"/>
                    <a:pt x="2309" y="2363"/>
                  </a:cubicBezTo>
                  <a:cubicBezTo>
                    <a:pt x="2572" y="2629"/>
                    <a:pt x="2683" y="2708"/>
                    <a:pt x="2710" y="2708"/>
                  </a:cubicBezTo>
                  <a:cubicBezTo>
                    <a:pt x="2712" y="2708"/>
                    <a:pt x="2714" y="2708"/>
                    <a:pt x="2715" y="2707"/>
                  </a:cubicBezTo>
                  <a:cubicBezTo>
                    <a:pt x="2731" y="2691"/>
                    <a:pt x="2637" y="2568"/>
                    <a:pt x="2371" y="2301"/>
                  </a:cubicBezTo>
                  <a:cubicBezTo>
                    <a:pt x="1624" y="155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985;p16"/>
            <p:cNvSpPr/>
            <p:nvPr/>
          </p:nvSpPr>
          <p:spPr bwMode="auto">
            <a:xfrm>
              <a:off x="2271875" y="4130525"/>
              <a:ext cx="67075" cy="66600"/>
            </a:xfrm>
            <a:custGeom>
              <a:avLst/>
              <a:gdLst>
                <a:gd name="T0" fmla="*/ 5 w 2683"/>
                <a:gd name="T1" fmla="*/ 1 h 2664"/>
                <a:gd name="T2" fmla="*/ 2264 w 2683"/>
                <a:gd name="T3" fmla="*/ 2322 h 2664"/>
                <a:gd name="T4" fmla="*/ 2661 w 2683"/>
                <a:gd name="T5" fmla="*/ 2663 h 2664"/>
                <a:gd name="T6" fmla="*/ 2666 w 2683"/>
                <a:gd name="T7" fmla="*/ 2662 h 2664"/>
                <a:gd name="T8" fmla="*/ 2326 w 2683"/>
                <a:gd name="T9" fmla="*/ 2260 h 2664"/>
                <a:gd name="T10" fmla="*/ 5 w 2683"/>
                <a:gd name="T11" fmla="*/ 1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3" h="2664" extrusionOk="0">
                  <a:moveTo>
                    <a:pt x="5" y="1"/>
                  </a:moveTo>
                  <a:cubicBezTo>
                    <a:pt x="1" y="1"/>
                    <a:pt x="1526" y="1588"/>
                    <a:pt x="2264" y="2322"/>
                  </a:cubicBezTo>
                  <a:cubicBezTo>
                    <a:pt x="2527" y="2585"/>
                    <a:pt x="2634" y="2663"/>
                    <a:pt x="2661" y="2663"/>
                  </a:cubicBezTo>
                  <a:cubicBezTo>
                    <a:pt x="2663" y="2663"/>
                    <a:pt x="2665" y="2663"/>
                    <a:pt x="2666" y="2662"/>
                  </a:cubicBezTo>
                  <a:cubicBezTo>
                    <a:pt x="2682" y="2646"/>
                    <a:pt x="2588" y="2523"/>
                    <a:pt x="2326" y="2260"/>
                  </a:cubicBezTo>
                  <a:cubicBezTo>
                    <a:pt x="1596" y="152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986;p16"/>
            <p:cNvSpPr/>
            <p:nvPr/>
          </p:nvSpPr>
          <p:spPr bwMode="auto">
            <a:xfrm>
              <a:off x="2273100" y="4131650"/>
              <a:ext cx="65950" cy="65475"/>
            </a:xfrm>
            <a:custGeom>
              <a:avLst/>
              <a:gdLst>
                <a:gd name="T0" fmla="*/ 1 w 2638"/>
                <a:gd name="T1" fmla="*/ 1 h 2619"/>
                <a:gd name="T2" fmla="*/ 2223 w 2638"/>
                <a:gd name="T3" fmla="*/ 2281 h 2619"/>
                <a:gd name="T4" fmla="*/ 2611 w 2638"/>
                <a:gd name="T5" fmla="*/ 2618 h 2619"/>
                <a:gd name="T6" fmla="*/ 2617 w 2638"/>
                <a:gd name="T7" fmla="*/ 2617 h 2619"/>
                <a:gd name="T8" fmla="*/ 2285 w 2638"/>
                <a:gd name="T9" fmla="*/ 2219 h 2619"/>
                <a:gd name="T10" fmla="*/ 1 w 2638"/>
                <a:gd name="T11" fmla="*/ 1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8" h="2619" extrusionOk="0">
                  <a:moveTo>
                    <a:pt x="1" y="1"/>
                  </a:moveTo>
                  <a:cubicBezTo>
                    <a:pt x="1" y="5"/>
                    <a:pt x="1497" y="1559"/>
                    <a:pt x="2223" y="2281"/>
                  </a:cubicBezTo>
                  <a:cubicBezTo>
                    <a:pt x="2478" y="2540"/>
                    <a:pt x="2582" y="2618"/>
                    <a:pt x="2611" y="2618"/>
                  </a:cubicBezTo>
                  <a:cubicBezTo>
                    <a:pt x="2614" y="2618"/>
                    <a:pt x="2615" y="2618"/>
                    <a:pt x="2617" y="2617"/>
                  </a:cubicBezTo>
                  <a:cubicBezTo>
                    <a:pt x="2637" y="2601"/>
                    <a:pt x="2543" y="2482"/>
                    <a:pt x="2285" y="2219"/>
                  </a:cubicBezTo>
                  <a:cubicBezTo>
                    <a:pt x="1559" y="149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987;p16"/>
            <p:cNvSpPr/>
            <p:nvPr/>
          </p:nvSpPr>
          <p:spPr bwMode="auto">
            <a:xfrm>
              <a:off x="2274325" y="4132775"/>
              <a:ext cx="64625" cy="64175"/>
            </a:xfrm>
            <a:custGeom>
              <a:avLst/>
              <a:gdLst>
                <a:gd name="T0" fmla="*/ 1 w 2585"/>
                <a:gd name="T1" fmla="*/ 1 h 2567"/>
                <a:gd name="T2" fmla="*/ 2174 w 2585"/>
                <a:gd name="T3" fmla="*/ 2236 h 2567"/>
                <a:gd name="T4" fmla="*/ 2557 w 2585"/>
                <a:gd name="T5" fmla="*/ 2566 h 2567"/>
                <a:gd name="T6" fmla="*/ 2564 w 2585"/>
                <a:gd name="T7" fmla="*/ 2564 h 2567"/>
                <a:gd name="T8" fmla="*/ 2236 w 2585"/>
                <a:gd name="T9" fmla="*/ 2174 h 2567"/>
                <a:gd name="T10" fmla="*/ 1 w 2585"/>
                <a:gd name="T11" fmla="*/ 1 h 2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5" h="2567" extrusionOk="0">
                  <a:moveTo>
                    <a:pt x="1" y="1"/>
                  </a:moveTo>
                  <a:cubicBezTo>
                    <a:pt x="1" y="9"/>
                    <a:pt x="1465" y="1530"/>
                    <a:pt x="2174" y="2236"/>
                  </a:cubicBezTo>
                  <a:cubicBezTo>
                    <a:pt x="2424" y="2486"/>
                    <a:pt x="2528" y="2566"/>
                    <a:pt x="2557" y="2566"/>
                  </a:cubicBezTo>
                  <a:cubicBezTo>
                    <a:pt x="2560" y="2566"/>
                    <a:pt x="2562" y="2565"/>
                    <a:pt x="2564" y="2564"/>
                  </a:cubicBezTo>
                  <a:cubicBezTo>
                    <a:pt x="2584" y="2551"/>
                    <a:pt x="2490" y="2433"/>
                    <a:pt x="2236" y="2174"/>
                  </a:cubicBezTo>
                  <a:cubicBezTo>
                    <a:pt x="1526" y="14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988;p16"/>
            <p:cNvSpPr/>
            <p:nvPr/>
          </p:nvSpPr>
          <p:spPr bwMode="auto">
            <a:xfrm>
              <a:off x="2275475" y="4134125"/>
              <a:ext cx="63475" cy="63000"/>
            </a:xfrm>
            <a:custGeom>
              <a:avLst/>
              <a:gdLst>
                <a:gd name="T0" fmla="*/ 0 w 2539"/>
                <a:gd name="T1" fmla="*/ 0 h 2520"/>
                <a:gd name="T2" fmla="*/ 0 w 2539"/>
                <a:gd name="T3" fmla="*/ 0 h 2520"/>
                <a:gd name="T4" fmla="*/ 2132 w 2539"/>
                <a:gd name="T5" fmla="*/ 2194 h 2520"/>
                <a:gd name="T6" fmla="*/ 2513 w 2539"/>
                <a:gd name="T7" fmla="*/ 2519 h 2520"/>
                <a:gd name="T8" fmla="*/ 2518 w 2539"/>
                <a:gd name="T9" fmla="*/ 2518 h 2520"/>
                <a:gd name="T10" fmla="*/ 2194 w 2539"/>
                <a:gd name="T11" fmla="*/ 2133 h 2520"/>
                <a:gd name="T12" fmla="*/ 0 w 2539"/>
                <a:gd name="T13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9" h="25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439" y="1497"/>
                    <a:pt x="2132" y="2194"/>
                  </a:cubicBezTo>
                  <a:cubicBezTo>
                    <a:pt x="2383" y="2445"/>
                    <a:pt x="2486" y="2519"/>
                    <a:pt x="2513" y="2519"/>
                  </a:cubicBezTo>
                  <a:cubicBezTo>
                    <a:pt x="2515" y="2519"/>
                    <a:pt x="2517" y="2519"/>
                    <a:pt x="2518" y="2518"/>
                  </a:cubicBezTo>
                  <a:cubicBezTo>
                    <a:pt x="2538" y="2502"/>
                    <a:pt x="2444" y="2383"/>
                    <a:pt x="2194" y="2133"/>
                  </a:cubicBezTo>
                  <a:cubicBezTo>
                    <a:pt x="1497" y="1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989;p16"/>
            <p:cNvSpPr/>
            <p:nvPr/>
          </p:nvSpPr>
          <p:spPr bwMode="auto">
            <a:xfrm>
              <a:off x="2276600" y="4135250"/>
              <a:ext cx="62350" cy="61875"/>
            </a:xfrm>
            <a:custGeom>
              <a:avLst/>
              <a:gdLst>
                <a:gd name="T0" fmla="*/ 4 w 2494"/>
                <a:gd name="T1" fmla="*/ 0 h 2475"/>
                <a:gd name="T2" fmla="*/ 2091 w 2494"/>
                <a:gd name="T3" fmla="*/ 2153 h 2475"/>
                <a:gd name="T4" fmla="*/ 2468 w 2494"/>
                <a:gd name="T5" fmla="*/ 2474 h 2475"/>
                <a:gd name="T6" fmla="*/ 2473 w 2494"/>
                <a:gd name="T7" fmla="*/ 2473 h 2475"/>
                <a:gd name="T8" fmla="*/ 2153 w 2494"/>
                <a:gd name="T9" fmla="*/ 2092 h 2475"/>
                <a:gd name="T10" fmla="*/ 4 w 2494"/>
                <a:gd name="T11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4" h="2475" extrusionOk="0">
                  <a:moveTo>
                    <a:pt x="4" y="0"/>
                  </a:moveTo>
                  <a:cubicBezTo>
                    <a:pt x="0" y="0"/>
                    <a:pt x="1411" y="1468"/>
                    <a:pt x="2091" y="2153"/>
                  </a:cubicBezTo>
                  <a:cubicBezTo>
                    <a:pt x="2338" y="2400"/>
                    <a:pt x="2441" y="2474"/>
                    <a:pt x="2468" y="2474"/>
                  </a:cubicBezTo>
                  <a:cubicBezTo>
                    <a:pt x="2470" y="2474"/>
                    <a:pt x="2472" y="2474"/>
                    <a:pt x="2473" y="2473"/>
                  </a:cubicBezTo>
                  <a:cubicBezTo>
                    <a:pt x="2493" y="2457"/>
                    <a:pt x="2403" y="2342"/>
                    <a:pt x="2153" y="2092"/>
                  </a:cubicBezTo>
                  <a:cubicBezTo>
                    <a:pt x="1472" y="141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990;p16"/>
            <p:cNvSpPr/>
            <p:nvPr/>
          </p:nvSpPr>
          <p:spPr bwMode="auto">
            <a:xfrm>
              <a:off x="2277725" y="4136375"/>
              <a:ext cx="61225" cy="60575"/>
            </a:xfrm>
            <a:custGeom>
              <a:avLst/>
              <a:gdLst>
                <a:gd name="T0" fmla="*/ 8 w 2449"/>
                <a:gd name="T1" fmla="*/ 0 h 2423"/>
                <a:gd name="T2" fmla="*/ 8 w 2449"/>
                <a:gd name="T3" fmla="*/ 0 h 2423"/>
                <a:gd name="T4" fmla="*/ 2059 w 2449"/>
                <a:gd name="T5" fmla="*/ 2104 h 2423"/>
                <a:gd name="T6" fmla="*/ 2425 w 2449"/>
                <a:gd name="T7" fmla="*/ 2422 h 2423"/>
                <a:gd name="T8" fmla="*/ 2432 w 2449"/>
                <a:gd name="T9" fmla="*/ 2420 h 2423"/>
                <a:gd name="T10" fmla="*/ 2112 w 2449"/>
                <a:gd name="T11" fmla="*/ 2047 h 2423"/>
                <a:gd name="T12" fmla="*/ 8 w 2449"/>
                <a:gd name="T13" fmla="*/ 0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9" h="2423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1386" y="1436"/>
                    <a:pt x="2059" y="2104"/>
                  </a:cubicBezTo>
                  <a:cubicBezTo>
                    <a:pt x="2300" y="2346"/>
                    <a:pt x="2397" y="2422"/>
                    <a:pt x="2425" y="2422"/>
                  </a:cubicBezTo>
                  <a:cubicBezTo>
                    <a:pt x="2428" y="2422"/>
                    <a:pt x="2430" y="2421"/>
                    <a:pt x="2432" y="2420"/>
                  </a:cubicBezTo>
                  <a:cubicBezTo>
                    <a:pt x="2448" y="2407"/>
                    <a:pt x="2358" y="2293"/>
                    <a:pt x="2112" y="2047"/>
                  </a:cubicBezTo>
                  <a:cubicBezTo>
                    <a:pt x="1444" y="1382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991;p16"/>
            <p:cNvSpPr/>
            <p:nvPr/>
          </p:nvSpPr>
          <p:spPr bwMode="auto">
            <a:xfrm>
              <a:off x="2279050" y="4137600"/>
              <a:ext cx="59700" cy="59350"/>
            </a:xfrm>
            <a:custGeom>
              <a:avLst/>
              <a:gdLst>
                <a:gd name="T0" fmla="*/ 1 w 2388"/>
                <a:gd name="T1" fmla="*/ 1 h 2374"/>
                <a:gd name="T2" fmla="*/ 1 w 2388"/>
                <a:gd name="T3" fmla="*/ 1 h 2374"/>
                <a:gd name="T4" fmla="*/ 2006 w 2388"/>
                <a:gd name="T5" fmla="*/ 2059 h 2374"/>
                <a:gd name="T6" fmla="*/ 2368 w 2388"/>
                <a:gd name="T7" fmla="*/ 2373 h 2374"/>
                <a:gd name="T8" fmla="*/ 2375 w 2388"/>
                <a:gd name="T9" fmla="*/ 2371 h 2374"/>
                <a:gd name="T10" fmla="*/ 2059 w 2388"/>
                <a:gd name="T11" fmla="*/ 2002 h 2374"/>
                <a:gd name="T12" fmla="*/ 1 w 2388"/>
                <a:gd name="T13" fmla="*/ 1 h 2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8" h="237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50" y="1407"/>
                    <a:pt x="2006" y="2059"/>
                  </a:cubicBezTo>
                  <a:cubicBezTo>
                    <a:pt x="2240" y="2297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5" y="2371"/>
                  </a:cubicBezTo>
                  <a:cubicBezTo>
                    <a:pt x="2387" y="2358"/>
                    <a:pt x="2301" y="2244"/>
                    <a:pt x="2059" y="2002"/>
                  </a:cubicBezTo>
                  <a:cubicBezTo>
                    <a:pt x="1405" y="1348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992;p16"/>
            <p:cNvSpPr/>
            <p:nvPr/>
          </p:nvSpPr>
          <p:spPr bwMode="auto">
            <a:xfrm>
              <a:off x="2280175" y="4138825"/>
              <a:ext cx="58575" cy="58300"/>
            </a:xfrm>
            <a:custGeom>
              <a:avLst/>
              <a:gdLst>
                <a:gd name="T0" fmla="*/ 1 w 2343"/>
                <a:gd name="T1" fmla="*/ 1 h 2332"/>
                <a:gd name="T2" fmla="*/ 1 w 2343"/>
                <a:gd name="T3" fmla="*/ 1 h 2332"/>
                <a:gd name="T4" fmla="*/ 1965 w 2343"/>
                <a:gd name="T5" fmla="*/ 2022 h 2332"/>
                <a:gd name="T6" fmla="*/ 2325 w 2343"/>
                <a:gd name="T7" fmla="*/ 2331 h 2332"/>
                <a:gd name="T8" fmla="*/ 2330 w 2343"/>
                <a:gd name="T9" fmla="*/ 2330 h 2332"/>
                <a:gd name="T10" fmla="*/ 2022 w 2343"/>
                <a:gd name="T11" fmla="*/ 1965 h 2332"/>
                <a:gd name="T12" fmla="*/ 1 w 2343"/>
                <a:gd name="T13" fmla="*/ 1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3" h="23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25" y="1375"/>
                    <a:pt x="1965" y="2022"/>
                  </a:cubicBezTo>
                  <a:cubicBezTo>
                    <a:pt x="2200" y="2258"/>
                    <a:pt x="2298" y="2331"/>
                    <a:pt x="2325" y="2331"/>
                  </a:cubicBezTo>
                  <a:cubicBezTo>
                    <a:pt x="2327" y="2331"/>
                    <a:pt x="2329" y="2331"/>
                    <a:pt x="2330" y="2330"/>
                  </a:cubicBezTo>
                  <a:cubicBezTo>
                    <a:pt x="2342" y="2314"/>
                    <a:pt x="2260" y="2207"/>
                    <a:pt x="2022" y="1965"/>
                  </a:cubicBezTo>
                  <a:cubicBezTo>
                    <a:pt x="1375" y="131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993;p16"/>
            <p:cNvSpPr/>
            <p:nvPr/>
          </p:nvSpPr>
          <p:spPr bwMode="auto">
            <a:xfrm>
              <a:off x="2281300" y="4139950"/>
              <a:ext cx="57450" cy="56900"/>
            </a:xfrm>
            <a:custGeom>
              <a:avLst/>
              <a:gdLst>
                <a:gd name="T0" fmla="*/ 9 w 2298"/>
                <a:gd name="T1" fmla="*/ 1 h 2276"/>
                <a:gd name="T2" fmla="*/ 9 w 2298"/>
                <a:gd name="T3" fmla="*/ 1 h 2276"/>
                <a:gd name="T4" fmla="*/ 1928 w 2298"/>
                <a:gd name="T5" fmla="*/ 1969 h 2276"/>
                <a:gd name="T6" fmla="*/ 2278 w 2298"/>
                <a:gd name="T7" fmla="*/ 2275 h 2276"/>
                <a:gd name="T8" fmla="*/ 2285 w 2298"/>
                <a:gd name="T9" fmla="*/ 2273 h 2276"/>
                <a:gd name="T10" fmla="*/ 1981 w 2298"/>
                <a:gd name="T11" fmla="*/ 1920 h 2276"/>
                <a:gd name="T12" fmla="*/ 9 w 2298"/>
                <a:gd name="T13" fmla="*/ 1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8" h="227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292" y="1346"/>
                    <a:pt x="1928" y="1969"/>
                  </a:cubicBezTo>
                  <a:cubicBezTo>
                    <a:pt x="2158" y="2200"/>
                    <a:pt x="2251" y="2275"/>
                    <a:pt x="2278" y="2275"/>
                  </a:cubicBezTo>
                  <a:cubicBezTo>
                    <a:pt x="2281" y="2275"/>
                    <a:pt x="2283" y="2274"/>
                    <a:pt x="2285" y="2273"/>
                  </a:cubicBezTo>
                  <a:cubicBezTo>
                    <a:pt x="2297" y="2264"/>
                    <a:pt x="2215" y="2154"/>
                    <a:pt x="1981" y="1920"/>
                  </a:cubicBezTo>
                  <a:cubicBezTo>
                    <a:pt x="1351" y="129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994;p16"/>
            <p:cNvSpPr/>
            <p:nvPr/>
          </p:nvSpPr>
          <p:spPr bwMode="auto">
            <a:xfrm>
              <a:off x="2282550" y="4141200"/>
              <a:ext cx="56200" cy="55650"/>
            </a:xfrm>
            <a:custGeom>
              <a:avLst/>
              <a:gdLst>
                <a:gd name="T0" fmla="*/ 4 w 2248"/>
                <a:gd name="T1" fmla="*/ 0 h 2226"/>
                <a:gd name="T2" fmla="*/ 4 w 2248"/>
                <a:gd name="T3" fmla="*/ 0 h 2226"/>
                <a:gd name="T4" fmla="*/ 1886 w 2248"/>
                <a:gd name="T5" fmla="*/ 1927 h 2226"/>
                <a:gd name="T6" fmla="*/ 2228 w 2248"/>
                <a:gd name="T7" fmla="*/ 2225 h 2226"/>
                <a:gd name="T8" fmla="*/ 2235 w 2248"/>
                <a:gd name="T9" fmla="*/ 2223 h 2226"/>
                <a:gd name="T10" fmla="*/ 1935 w 2248"/>
                <a:gd name="T11" fmla="*/ 1874 h 2226"/>
                <a:gd name="T12" fmla="*/ 4 w 2248"/>
                <a:gd name="T13" fmla="*/ 0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8" h="222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263" y="1316"/>
                    <a:pt x="1886" y="1927"/>
                  </a:cubicBezTo>
                  <a:cubicBezTo>
                    <a:pt x="2108" y="2153"/>
                    <a:pt x="2200" y="2225"/>
                    <a:pt x="2228" y="2225"/>
                  </a:cubicBezTo>
                  <a:cubicBezTo>
                    <a:pt x="2231" y="2225"/>
                    <a:pt x="2233" y="2224"/>
                    <a:pt x="2235" y="2223"/>
                  </a:cubicBezTo>
                  <a:cubicBezTo>
                    <a:pt x="2247" y="2206"/>
                    <a:pt x="2165" y="2104"/>
                    <a:pt x="1935" y="1874"/>
                  </a:cubicBezTo>
                  <a:cubicBezTo>
                    <a:pt x="1322" y="126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995;p16"/>
            <p:cNvSpPr/>
            <p:nvPr/>
          </p:nvSpPr>
          <p:spPr bwMode="auto">
            <a:xfrm>
              <a:off x="2283775" y="4142325"/>
              <a:ext cx="54850" cy="54525"/>
            </a:xfrm>
            <a:custGeom>
              <a:avLst/>
              <a:gdLst>
                <a:gd name="T0" fmla="*/ 0 w 2194"/>
                <a:gd name="T1" fmla="*/ 0 h 2181"/>
                <a:gd name="T2" fmla="*/ 0 w 2194"/>
                <a:gd name="T3" fmla="*/ 0 h 2181"/>
                <a:gd name="T4" fmla="*/ 1837 w 2194"/>
                <a:gd name="T5" fmla="*/ 1887 h 2181"/>
                <a:gd name="T6" fmla="*/ 2172 w 2194"/>
                <a:gd name="T7" fmla="*/ 2180 h 2181"/>
                <a:gd name="T8" fmla="*/ 2178 w 2194"/>
                <a:gd name="T9" fmla="*/ 2178 h 2181"/>
                <a:gd name="T10" fmla="*/ 1886 w 2194"/>
                <a:gd name="T11" fmla="*/ 1833 h 2181"/>
                <a:gd name="T12" fmla="*/ 0 w 2194"/>
                <a:gd name="T13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4" h="21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230" y="1288"/>
                    <a:pt x="1837" y="1887"/>
                  </a:cubicBezTo>
                  <a:cubicBezTo>
                    <a:pt x="2059" y="2108"/>
                    <a:pt x="2148" y="2180"/>
                    <a:pt x="2172" y="2180"/>
                  </a:cubicBezTo>
                  <a:cubicBezTo>
                    <a:pt x="2174" y="2180"/>
                    <a:pt x="2176" y="2179"/>
                    <a:pt x="2178" y="2178"/>
                  </a:cubicBezTo>
                  <a:cubicBezTo>
                    <a:pt x="2194" y="2161"/>
                    <a:pt x="2116" y="2067"/>
                    <a:pt x="1886" y="1833"/>
                  </a:cubicBezTo>
                  <a:cubicBezTo>
                    <a:pt x="1289" y="123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996;p16"/>
            <p:cNvSpPr/>
            <p:nvPr/>
          </p:nvSpPr>
          <p:spPr bwMode="auto">
            <a:xfrm>
              <a:off x="2284900" y="4143550"/>
              <a:ext cx="53625" cy="53300"/>
            </a:xfrm>
            <a:custGeom>
              <a:avLst/>
              <a:gdLst>
                <a:gd name="T0" fmla="*/ 0 w 2145"/>
                <a:gd name="T1" fmla="*/ 1 h 2132"/>
                <a:gd name="T2" fmla="*/ 0 w 2145"/>
                <a:gd name="T3" fmla="*/ 1 h 2132"/>
                <a:gd name="T4" fmla="*/ 1792 w 2145"/>
                <a:gd name="T5" fmla="*/ 1842 h 2132"/>
                <a:gd name="T6" fmla="*/ 2122 w 2145"/>
                <a:gd name="T7" fmla="*/ 2131 h 2132"/>
                <a:gd name="T8" fmla="*/ 2128 w 2145"/>
                <a:gd name="T9" fmla="*/ 2129 h 2132"/>
                <a:gd name="T10" fmla="*/ 1841 w 2145"/>
                <a:gd name="T11" fmla="*/ 1792 h 2132"/>
                <a:gd name="T12" fmla="*/ 0 w 2145"/>
                <a:gd name="T13" fmla="*/ 1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5" h="213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06" y="1251"/>
                    <a:pt x="1792" y="1842"/>
                  </a:cubicBezTo>
                  <a:cubicBezTo>
                    <a:pt x="2007" y="2060"/>
                    <a:pt x="2094" y="2131"/>
                    <a:pt x="2122" y="2131"/>
                  </a:cubicBezTo>
                  <a:cubicBezTo>
                    <a:pt x="2125" y="2131"/>
                    <a:pt x="2127" y="2130"/>
                    <a:pt x="2128" y="2129"/>
                  </a:cubicBezTo>
                  <a:cubicBezTo>
                    <a:pt x="2145" y="2112"/>
                    <a:pt x="2067" y="2018"/>
                    <a:pt x="1841" y="1792"/>
                  </a:cubicBezTo>
                  <a:cubicBezTo>
                    <a:pt x="1260" y="120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997;p16"/>
            <p:cNvSpPr/>
            <p:nvPr/>
          </p:nvSpPr>
          <p:spPr bwMode="auto">
            <a:xfrm>
              <a:off x="2286125" y="4144775"/>
              <a:ext cx="52500" cy="52075"/>
            </a:xfrm>
            <a:custGeom>
              <a:avLst/>
              <a:gdLst>
                <a:gd name="T0" fmla="*/ 5 w 2100"/>
                <a:gd name="T1" fmla="*/ 1 h 2083"/>
                <a:gd name="T2" fmla="*/ 5 w 2100"/>
                <a:gd name="T3" fmla="*/ 1 h 2083"/>
                <a:gd name="T4" fmla="*/ 1751 w 2100"/>
                <a:gd name="T5" fmla="*/ 1797 h 2083"/>
                <a:gd name="T6" fmla="*/ 2078 w 2100"/>
                <a:gd name="T7" fmla="*/ 2082 h 2083"/>
                <a:gd name="T8" fmla="*/ 2084 w 2100"/>
                <a:gd name="T9" fmla="*/ 2080 h 2083"/>
                <a:gd name="T10" fmla="*/ 1805 w 2100"/>
                <a:gd name="T11" fmla="*/ 1748 h 2083"/>
                <a:gd name="T12" fmla="*/ 5 w 2100"/>
                <a:gd name="T13" fmla="*/ 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208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1173" y="1223"/>
                    <a:pt x="1751" y="1797"/>
                  </a:cubicBezTo>
                  <a:cubicBezTo>
                    <a:pt x="1962" y="2011"/>
                    <a:pt x="2053" y="2082"/>
                    <a:pt x="2078" y="2082"/>
                  </a:cubicBezTo>
                  <a:cubicBezTo>
                    <a:pt x="2080" y="2082"/>
                    <a:pt x="2082" y="2081"/>
                    <a:pt x="2084" y="2080"/>
                  </a:cubicBezTo>
                  <a:cubicBezTo>
                    <a:pt x="2100" y="2063"/>
                    <a:pt x="2030" y="1973"/>
                    <a:pt x="1805" y="1748"/>
                  </a:cubicBezTo>
                  <a:cubicBezTo>
                    <a:pt x="1233" y="117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998;p16"/>
            <p:cNvSpPr/>
            <p:nvPr/>
          </p:nvSpPr>
          <p:spPr bwMode="auto">
            <a:xfrm>
              <a:off x="2287250" y="4145900"/>
              <a:ext cx="51275" cy="50950"/>
            </a:xfrm>
            <a:custGeom>
              <a:avLst/>
              <a:gdLst>
                <a:gd name="T0" fmla="*/ 5 w 2051"/>
                <a:gd name="T1" fmla="*/ 1 h 2038"/>
                <a:gd name="T2" fmla="*/ 5 w 2051"/>
                <a:gd name="T3" fmla="*/ 1 h 2038"/>
                <a:gd name="T4" fmla="*/ 1706 w 2051"/>
                <a:gd name="T5" fmla="*/ 1760 h 2038"/>
                <a:gd name="T6" fmla="*/ 2028 w 2051"/>
                <a:gd name="T7" fmla="*/ 2037 h 2038"/>
                <a:gd name="T8" fmla="*/ 2034 w 2051"/>
                <a:gd name="T9" fmla="*/ 2035 h 2038"/>
                <a:gd name="T10" fmla="*/ 1760 w 2051"/>
                <a:gd name="T11" fmla="*/ 1707 h 2038"/>
                <a:gd name="T12" fmla="*/ 5 w 2051"/>
                <a:gd name="T13" fmla="*/ 1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1" h="203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49" y="1194"/>
                    <a:pt x="1706" y="1760"/>
                  </a:cubicBezTo>
                  <a:cubicBezTo>
                    <a:pt x="1921" y="1967"/>
                    <a:pt x="2002" y="2037"/>
                    <a:pt x="2028" y="2037"/>
                  </a:cubicBezTo>
                  <a:cubicBezTo>
                    <a:pt x="2031" y="2037"/>
                    <a:pt x="2033" y="2036"/>
                    <a:pt x="2034" y="2035"/>
                  </a:cubicBezTo>
                  <a:cubicBezTo>
                    <a:pt x="2051" y="2018"/>
                    <a:pt x="1977" y="1928"/>
                    <a:pt x="1760" y="1707"/>
                  </a:cubicBezTo>
                  <a:cubicBezTo>
                    <a:pt x="1199" y="1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999;p16"/>
            <p:cNvSpPr/>
            <p:nvPr/>
          </p:nvSpPr>
          <p:spPr bwMode="auto">
            <a:xfrm>
              <a:off x="2288375" y="4147025"/>
              <a:ext cx="50150" cy="49725"/>
            </a:xfrm>
            <a:custGeom>
              <a:avLst/>
              <a:gdLst>
                <a:gd name="T0" fmla="*/ 5 w 2006"/>
                <a:gd name="T1" fmla="*/ 1 h 1989"/>
                <a:gd name="T2" fmla="*/ 5 w 2006"/>
                <a:gd name="T3" fmla="*/ 1 h 1989"/>
                <a:gd name="T4" fmla="*/ 1666 w 2006"/>
                <a:gd name="T5" fmla="*/ 1715 h 1989"/>
                <a:gd name="T6" fmla="*/ 1982 w 2006"/>
                <a:gd name="T7" fmla="*/ 1988 h 1989"/>
                <a:gd name="T8" fmla="*/ 1989 w 2006"/>
                <a:gd name="T9" fmla="*/ 1986 h 1989"/>
                <a:gd name="T10" fmla="*/ 1719 w 2006"/>
                <a:gd name="T11" fmla="*/ 1662 h 1989"/>
                <a:gd name="T12" fmla="*/ 5 w 2006"/>
                <a:gd name="T13" fmla="*/ 1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6" h="198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20" y="1165"/>
                    <a:pt x="1666" y="1715"/>
                  </a:cubicBezTo>
                  <a:cubicBezTo>
                    <a:pt x="1875" y="1921"/>
                    <a:pt x="1956" y="1988"/>
                    <a:pt x="1982" y="1988"/>
                  </a:cubicBezTo>
                  <a:cubicBezTo>
                    <a:pt x="1985" y="1988"/>
                    <a:pt x="1988" y="1987"/>
                    <a:pt x="1989" y="1986"/>
                  </a:cubicBezTo>
                  <a:cubicBezTo>
                    <a:pt x="2006" y="1969"/>
                    <a:pt x="1932" y="1879"/>
                    <a:pt x="1719" y="1662"/>
                  </a:cubicBezTo>
                  <a:cubicBezTo>
                    <a:pt x="1170" y="1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2000;p16"/>
            <p:cNvSpPr/>
            <p:nvPr/>
          </p:nvSpPr>
          <p:spPr bwMode="auto">
            <a:xfrm>
              <a:off x="2289725" y="4148175"/>
              <a:ext cx="48700" cy="48550"/>
            </a:xfrm>
            <a:custGeom>
              <a:avLst/>
              <a:gdLst>
                <a:gd name="T0" fmla="*/ 0 w 1948"/>
                <a:gd name="T1" fmla="*/ 0 h 1942"/>
                <a:gd name="T2" fmla="*/ 0 w 1948"/>
                <a:gd name="T3" fmla="*/ 0 h 1942"/>
                <a:gd name="T4" fmla="*/ 1612 w 1948"/>
                <a:gd name="T5" fmla="*/ 1673 h 1942"/>
                <a:gd name="T6" fmla="*/ 1926 w 1948"/>
                <a:gd name="T7" fmla="*/ 1941 h 1942"/>
                <a:gd name="T8" fmla="*/ 1931 w 1948"/>
                <a:gd name="T9" fmla="*/ 1940 h 1942"/>
                <a:gd name="T10" fmla="*/ 1665 w 1948"/>
                <a:gd name="T11" fmla="*/ 1620 h 1942"/>
                <a:gd name="T12" fmla="*/ 0 w 1948"/>
                <a:gd name="T13" fmla="*/ 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194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087" y="1140"/>
                    <a:pt x="1612" y="1673"/>
                  </a:cubicBezTo>
                  <a:cubicBezTo>
                    <a:pt x="1817" y="1879"/>
                    <a:pt x="1900" y="1941"/>
                    <a:pt x="1926" y="1941"/>
                  </a:cubicBezTo>
                  <a:cubicBezTo>
                    <a:pt x="1928" y="1941"/>
                    <a:pt x="1930" y="1941"/>
                    <a:pt x="1931" y="1940"/>
                  </a:cubicBezTo>
                  <a:cubicBezTo>
                    <a:pt x="1948" y="1923"/>
                    <a:pt x="1878" y="1837"/>
                    <a:pt x="1665" y="1620"/>
                  </a:cubicBezTo>
                  <a:cubicBezTo>
                    <a:pt x="1133" y="1088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2001;p16"/>
            <p:cNvSpPr/>
            <p:nvPr/>
          </p:nvSpPr>
          <p:spPr bwMode="auto">
            <a:xfrm>
              <a:off x="2290850" y="4149500"/>
              <a:ext cx="47575" cy="47350"/>
            </a:xfrm>
            <a:custGeom>
              <a:avLst/>
              <a:gdLst>
                <a:gd name="T0" fmla="*/ 0 w 1903"/>
                <a:gd name="T1" fmla="*/ 0 h 1894"/>
                <a:gd name="T2" fmla="*/ 0 w 1903"/>
                <a:gd name="T3" fmla="*/ 0 h 1894"/>
                <a:gd name="T4" fmla="*/ 1575 w 1903"/>
                <a:gd name="T5" fmla="*/ 1628 h 1894"/>
                <a:gd name="T6" fmla="*/ 1879 w 1903"/>
                <a:gd name="T7" fmla="*/ 1893 h 1894"/>
                <a:gd name="T8" fmla="*/ 1886 w 1903"/>
                <a:gd name="T9" fmla="*/ 1891 h 1894"/>
                <a:gd name="T10" fmla="*/ 1624 w 1903"/>
                <a:gd name="T11" fmla="*/ 1579 h 1894"/>
                <a:gd name="T12" fmla="*/ 0 w 1903"/>
                <a:gd name="T13" fmla="*/ 0 h 1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3" h="189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54" y="1103"/>
                    <a:pt x="1575" y="1628"/>
                  </a:cubicBezTo>
                  <a:cubicBezTo>
                    <a:pt x="1777" y="1827"/>
                    <a:pt x="1854" y="1893"/>
                    <a:pt x="1879" y="1893"/>
                  </a:cubicBezTo>
                  <a:cubicBezTo>
                    <a:pt x="1882" y="1893"/>
                    <a:pt x="1885" y="1892"/>
                    <a:pt x="1886" y="1891"/>
                  </a:cubicBezTo>
                  <a:cubicBezTo>
                    <a:pt x="1903" y="1874"/>
                    <a:pt x="1833" y="1788"/>
                    <a:pt x="1624" y="1579"/>
                  </a:cubicBezTo>
                  <a:cubicBezTo>
                    <a:pt x="1104" y="1055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2002;p16"/>
            <p:cNvSpPr/>
            <p:nvPr/>
          </p:nvSpPr>
          <p:spPr bwMode="auto">
            <a:xfrm>
              <a:off x="2291975" y="4150625"/>
              <a:ext cx="46450" cy="46125"/>
            </a:xfrm>
            <a:custGeom>
              <a:avLst/>
              <a:gdLst>
                <a:gd name="T0" fmla="*/ 4 w 1858"/>
                <a:gd name="T1" fmla="*/ 0 h 1845"/>
                <a:gd name="T2" fmla="*/ 4 w 1858"/>
                <a:gd name="T3" fmla="*/ 0 h 1845"/>
                <a:gd name="T4" fmla="*/ 1534 w 1858"/>
                <a:gd name="T5" fmla="*/ 1583 h 1845"/>
                <a:gd name="T6" fmla="*/ 1834 w 1858"/>
                <a:gd name="T7" fmla="*/ 1844 h 1845"/>
                <a:gd name="T8" fmla="*/ 1841 w 1858"/>
                <a:gd name="T9" fmla="*/ 1842 h 1845"/>
                <a:gd name="T10" fmla="*/ 1583 w 1858"/>
                <a:gd name="T11" fmla="*/ 1534 h 1845"/>
                <a:gd name="T12" fmla="*/ 4 w 1858"/>
                <a:gd name="T13" fmla="*/ 0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8" h="184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029" y="1071"/>
                    <a:pt x="1534" y="1583"/>
                  </a:cubicBezTo>
                  <a:cubicBezTo>
                    <a:pt x="1732" y="1778"/>
                    <a:pt x="1809" y="1844"/>
                    <a:pt x="1834" y="1844"/>
                  </a:cubicBezTo>
                  <a:cubicBezTo>
                    <a:pt x="1837" y="1844"/>
                    <a:pt x="1840" y="1843"/>
                    <a:pt x="1841" y="1842"/>
                  </a:cubicBezTo>
                  <a:cubicBezTo>
                    <a:pt x="1858" y="1825"/>
                    <a:pt x="1788" y="1739"/>
                    <a:pt x="1583" y="1534"/>
                  </a:cubicBezTo>
                  <a:cubicBezTo>
                    <a:pt x="1080" y="102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2003;p16"/>
            <p:cNvSpPr/>
            <p:nvPr/>
          </p:nvSpPr>
          <p:spPr bwMode="auto">
            <a:xfrm>
              <a:off x="2293100" y="4151750"/>
              <a:ext cx="45325" cy="44850"/>
            </a:xfrm>
            <a:custGeom>
              <a:avLst/>
              <a:gdLst>
                <a:gd name="T0" fmla="*/ 9 w 1813"/>
                <a:gd name="T1" fmla="*/ 1 h 1794"/>
                <a:gd name="T2" fmla="*/ 9 w 1813"/>
                <a:gd name="T3" fmla="*/ 1 h 1794"/>
                <a:gd name="T4" fmla="*/ 1505 w 1813"/>
                <a:gd name="T5" fmla="*/ 1534 h 1794"/>
                <a:gd name="T6" fmla="*/ 1798 w 1813"/>
                <a:gd name="T7" fmla="*/ 1793 h 1794"/>
                <a:gd name="T8" fmla="*/ 1800 w 1813"/>
                <a:gd name="T9" fmla="*/ 1792 h 1794"/>
                <a:gd name="T10" fmla="*/ 1546 w 1813"/>
                <a:gd name="T11" fmla="*/ 1493 h 1794"/>
                <a:gd name="T12" fmla="*/ 9 w 1813"/>
                <a:gd name="T13" fmla="*/ 1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3" h="179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001" y="1046"/>
                    <a:pt x="1505" y="1534"/>
                  </a:cubicBezTo>
                  <a:cubicBezTo>
                    <a:pt x="1704" y="1737"/>
                    <a:pt x="1782" y="1793"/>
                    <a:pt x="1798" y="1793"/>
                  </a:cubicBezTo>
                  <a:cubicBezTo>
                    <a:pt x="1799" y="1793"/>
                    <a:pt x="1800" y="1793"/>
                    <a:pt x="1800" y="1792"/>
                  </a:cubicBezTo>
                  <a:cubicBezTo>
                    <a:pt x="1813" y="1780"/>
                    <a:pt x="1751" y="1698"/>
                    <a:pt x="1546" y="1493"/>
                  </a:cubicBezTo>
                  <a:cubicBezTo>
                    <a:pt x="1047" y="100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2004;p16"/>
            <p:cNvSpPr/>
            <p:nvPr/>
          </p:nvSpPr>
          <p:spPr bwMode="auto">
            <a:xfrm>
              <a:off x="2294325" y="4152975"/>
              <a:ext cx="43900" cy="43625"/>
            </a:xfrm>
            <a:custGeom>
              <a:avLst/>
              <a:gdLst>
                <a:gd name="T0" fmla="*/ 5 w 1756"/>
                <a:gd name="T1" fmla="*/ 1 h 1745"/>
                <a:gd name="T2" fmla="*/ 5 w 1756"/>
                <a:gd name="T3" fmla="*/ 1 h 1745"/>
                <a:gd name="T4" fmla="*/ 1456 w 1756"/>
                <a:gd name="T5" fmla="*/ 1489 h 1745"/>
                <a:gd name="T6" fmla="*/ 1744 w 1756"/>
                <a:gd name="T7" fmla="*/ 1744 h 1745"/>
                <a:gd name="T8" fmla="*/ 1747 w 1756"/>
                <a:gd name="T9" fmla="*/ 1743 h 1745"/>
                <a:gd name="T10" fmla="*/ 1497 w 1756"/>
                <a:gd name="T11" fmla="*/ 1448 h 1745"/>
                <a:gd name="T12" fmla="*/ 5 w 1756"/>
                <a:gd name="T13" fmla="*/ 1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4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72" y="1014"/>
                    <a:pt x="1456" y="1489"/>
                  </a:cubicBezTo>
                  <a:cubicBezTo>
                    <a:pt x="1650" y="1691"/>
                    <a:pt x="1724" y="1744"/>
                    <a:pt x="1744" y="1744"/>
                  </a:cubicBezTo>
                  <a:cubicBezTo>
                    <a:pt x="1745" y="1744"/>
                    <a:pt x="1747" y="1744"/>
                    <a:pt x="1747" y="1743"/>
                  </a:cubicBezTo>
                  <a:cubicBezTo>
                    <a:pt x="1756" y="1731"/>
                    <a:pt x="1694" y="1649"/>
                    <a:pt x="1497" y="1448"/>
                  </a:cubicBezTo>
                  <a:cubicBezTo>
                    <a:pt x="1020" y="97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2005;p16"/>
            <p:cNvSpPr/>
            <p:nvPr/>
          </p:nvSpPr>
          <p:spPr bwMode="auto">
            <a:xfrm>
              <a:off x="2295550" y="4154200"/>
              <a:ext cx="42675" cy="42400"/>
            </a:xfrm>
            <a:custGeom>
              <a:avLst/>
              <a:gdLst>
                <a:gd name="T0" fmla="*/ 1 w 1707"/>
                <a:gd name="T1" fmla="*/ 1 h 1696"/>
                <a:gd name="T2" fmla="*/ 1 w 1707"/>
                <a:gd name="T3" fmla="*/ 1 h 1696"/>
                <a:gd name="T4" fmla="*/ 1411 w 1707"/>
                <a:gd name="T5" fmla="*/ 1444 h 1696"/>
                <a:gd name="T6" fmla="*/ 1695 w 1707"/>
                <a:gd name="T7" fmla="*/ 1695 h 1696"/>
                <a:gd name="T8" fmla="*/ 1698 w 1707"/>
                <a:gd name="T9" fmla="*/ 1694 h 1696"/>
                <a:gd name="T10" fmla="*/ 1452 w 1707"/>
                <a:gd name="T11" fmla="*/ 1407 h 1696"/>
                <a:gd name="T12" fmla="*/ 1 w 1707"/>
                <a:gd name="T13" fmla="*/ 1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7" h="1696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40" y="981"/>
                    <a:pt x="1411" y="1444"/>
                  </a:cubicBezTo>
                  <a:cubicBezTo>
                    <a:pt x="1602" y="1642"/>
                    <a:pt x="1675" y="1695"/>
                    <a:pt x="1695" y="1695"/>
                  </a:cubicBezTo>
                  <a:cubicBezTo>
                    <a:pt x="1696" y="1695"/>
                    <a:pt x="1698" y="1695"/>
                    <a:pt x="1698" y="1694"/>
                  </a:cubicBezTo>
                  <a:cubicBezTo>
                    <a:pt x="1707" y="1682"/>
                    <a:pt x="1645" y="1600"/>
                    <a:pt x="1452" y="1407"/>
                  </a:cubicBezTo>
                  <a:cubicBezTo>
                    <a:pt x="986" y="94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2006;p16"/>
            <p:cNvSpPr/>
            <p:nvPr/>
          </p:nvSpPr>
          <p:spPr bwMode="auto">
            <a:xfrm>
              <a:off x="2296675" y="4155350"/>
              <a:ext cx="41550" cy="41250"/>
            </a:xfrm>
            <a:custGeom>
              <a:avLst/>
              <a:gdLst>
                <a:gd name="T0" fmla="*/ 9 w 1662"/>
                <a:gd name="T1" fmla="*/ 0 h 1650"/>
                <a:gd name="T2" fmla="*/ 9 w 1662"/>
                <a:gd name="T3" fmla="*/ 0 h 1650"/>
                <a:gd name="T4" fmla="*/ 1370 w 1662"/>
                <a:gd name="T5" fmla="*/ 1407 h 1650"/>
                <a:gd name="T6" fmla="*/ 1650 w 1662"/>
                <a:gd name="T7" fmla="*/ 1649 h 1650"/>
                <a:gd name="T8" fmla="*/ 1653 w 1662"/>
                <a:gd name="T9" fmla="*/ 1648 h 1650"/>
                <a:gd name="T10" fmla="*/ 1411 w 1662"/>
                <a:gd name="T11" fmla="*/ 1366 h 1650"/>
                <a:gd name="T12" fmla="*/ 9 w 1662"/>
                <a:gd name="T13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" h="165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915" y="955"/>
                    <a:pt x="1370" y="1407"/>
                  </a:cubicBezTo>
                  <a:cubicBezTo>
                    <a:pt x="1561" y="1597"/>
                    <a:pt x="1631" y="1649"/>
                    <a:pt x="1650" y="1649"/>
                  </a:cubicBezTo>
                  <a:cubicBezTo>
                    <a:pt x="1651" y="1649"/>
                    <a:pt x="1653" y="1649"/>
                    <a:pt x="1653" y="1648"/>
                  </a:cubicBezTo>
                  <a:cubicBezTo>
                    <a:pt x="1662" y="1636"/>
                    <a:pt x="1608" y="1558"/>
                    <a:pt x="1411" y="1366"/>
                  </a:cubicBezTo>
                  <a:cubicBezTo>
                    <a:pt x="961" y="91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2007;p16"/>
            <p:cNvSpPr/>
            <p:nvPr/>
          </p:nvSpPr>
          <p:spPr bwMode="auto">
            <a:xfrm>
              <a:off x="2297925" y="4156575"/>
              <a:ext cx="40300" cy="40025"/>
            </a:xfrm>
            <a:custGeom>
              <a:avLst/>
              <a:gdLst>
                <a:gd name="T0" fmla="*/ 4 w 1612"/>
                <a:gd name="T1" fmla="*/ 0 h 1601"/>
                <a:gd name="T2" fmla="*/ 4 w 1612"/>
                <a:gd name="T3" fmla="*/ 0 h 1601"/>
                <a:gd name="T4" fmla="*/ 1325 w 1612"/>
                <a:gd name="T5" fmla="*/ 1362 h 1601"/>
                <a:gd name="T6" fmla="*/ 1600 w 1612"/>
                <a:gd name="T7" fmla="*/ 1600 h 1601"/>
                <a:gd name="T8" fmla="*/ 1603 w 1612"/>
                <a:gd name="T9" fmla="*/ 1599 h 1601"/>
                <a:gd name="T10" fmla="*/ 1366 w 1612"/>
                <a:gd name="T11" fmla="*/ 1321 h 1601"/>
                <a:gd name="T12" fmla="*/ 4 w 1612"/>
                <a:gd name="T13" fmla="*/ 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2" h="160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82" y="923"/>
                    <a:pt x="1325" y="1362"/>
                  </a:cubicBezTo>
                  <a:cubicBezTo>
                    <a:pt x="1511" y="1548"/>
                    <a:pt x="1581" y="1600"/>
                    <a:pt x="1600" y="1600"/>
                  </a:cubicBezTo>
                  <a:cubicBezTo>
                    <a:pt x="1601" y="1600"/>
                    <a:pt x="1603" y="1600"/>
                    <a:pt x="1603" y="1599"/>
                  </a:cubicBezTo>
                  <a:cubicBezTo>
                    <a:pt x="1612" y="1587"/>
                    <a:pt x="1558" y="1509"/>
                    <a:pt x="1366" y="1321"/>
                  </a:cubicBezTo>
                  <a:cubicBezTo>
                    <a:pt x="929" y="8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2008;p16"/>
            <p:cNvSpPr/>
            <p:nvPr/>
          </p:nvSpPr>
          <p:spPr bwMode="auto">
            <a:xfrm>
              <a:off x="2299050" y="4157700"/>
              <a:ext cx="39075" cy="38725"/>
            </a:xfrm>
            <a:custGeom>
              <a:avLst/>
              <a:gdLst>
                <a:gd name="T0" fmla="*/ 4 w 1563"/>
                <a:gd name="T1" fmla="*/ 0 h 1549"/>
                <a:gd name="T2" fmla="*/ 4 w 1563"/>
                <a:gd name="T3" fmla="*/ 0 h 1549"/>
                <a:gd name="T4" fmla="*/ 1280 w 1563"/>
                <a:gd name="T5" fmla="*/ 1317 h 1549"/>
                <a:gd name="T6" fmla="*/ 1549 w 1563"/>
                <a:gd name="T7" fmla="*/ 1548 h 1549"/>
                <a:gd name="T8" fmla="*/ 1554 w 1563"/>
                <a:gd name="T9" fmla="*/ 1546 h 1549"/>
                <a:gd name="T10" fmla="*/ 1321 w 1563"/>
                <a:gd name="T11" fmla="*/ 1276 h 1549"/>
                <a:gd name="T12" fmla="*/ 4 w 1563"/>
                <a:gd name="T13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3" h="154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57" y="890"/>
                    <a:pt x="1280" y="1317"/>
                  </a:cubicBezTo>
                  <a:cubicBezTo>
                    <a:pt x="1457" y="1494"/>
                    <a:pt x="1528" y="1548"/>
                    <a:pt x="1549" y="1548"/>
                  </a:cubicBezTo>
                  <a:cubicBezTo>
                    <a:pt x="1551" y="1548"/>
                    <a:pt x="1553" y="1548"/>
                    <a:pt x="1554" y="1546"/>
                  </a:cubicBezTo>
                  <a:cubicBezTo>
                    <a:pt x="1562" y="1538"/>
                    <a:pt x="1505" y="1460"/>
                    <a:pt x="1321" y="1276"/>
                  </a:cubicBezTo>
                  <a:cubicBezTo>
                    <a:pt x="899" y="85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2009;p16"/>
            <p:cNvSpPr/>
            <p:nvPr/>
          </p:nvSpPr>
          <p:spPr bwMode="auto">
            <a:xfrm>
              <a:off x="2300275" y="4158925"/>
              <a:ext cx="37850" cy="37675"/>
            </a:xfrm>
            <a:custGeom>
              <a:avLst/>
              <a:gdLst>
                <a:gd name="T0" fmla="*/ 0 w 1514"/>
                <a:gd name="T1" fmla="*/ 1 h 1507"/>
                <a:gd name="T2" fmla="*/ 0 w 1514"/>
                <a:gd name="T3" fmla="*/ 1 h 1507"/>
                <a:gd name="T4" fmla="*/ 1239 w 1514"/>
                <a:gd name="T5" fmla="*/ 1280 h 1507"/>
                <a:gd name="T6" fmla="*/ 1502 w 1514"/>
                <a:gd name="T7" fmla="*/ 1506 h 1507"/>
                <a:gd name="T8" fmla="*/ 1505 w 1514"/>
                <a:gd name="T9" fmla="*/ 1505 h 1507"/>
                <a:gd name="T10" fmla="*/ 1280 w 1514"/>
                <a:gd name="T11" fmla="*/ 1239 h 1507"/>
                <a:gd name="T12" fmla="*/ 0 w 1514"/>
                <a:gd name="T13" fmla="*/ 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4" h="150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21" y="862"/>
                    <a:pt x="1239" y="1280"/>
                  </a:cubicBezTo>
                  <a:cubicBezTo>
                    <a:pt x="1417" y="1458"/>
                    <a:pt x="1483" y="1506"/>
                    <a:pt x="1502" y="1506"/>
                  </a:cubicBezTo>
                  <a:cubicBezTo>
                    <a:pt x="1503" y="1506"/>
                    <a:pt x="1504" y="1506"/>
                    <a:pt x="1505" y="1505"/>
                  </a:cubicBezTo>
                  <a:cubicBezTo>
                    <a:pt x="1513" y="1493"/>
                    <a:pt x="1464" y="1423"/>
                    <a:pt x="1280" y="1239"/>
                  </a:cubicBezTo>
                  <a:cubicBezTo>
                    <a:pt x="863" y="822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2010;p16"/>
            <p:cNvSpPr/>
            <p:nvPr/>
          </p:nvSpPr>
          <p:spPr bwMode="auto">
            <a:xfrm>
              <a:off x="2301500" y="4160150"/>
              <a:ext cx="36625" cy="36450"/>
            </a:xfrm>
            <a:custGeom>
              <a:avLst/>
              <a:gdLst>
                <a:gd name="T0" fmla="*/ 5 w 1465"/>
                <a:gd name="T1" fmla="*/ 1 h 1458"/>
                <a:gd name="T2" fmla="*/ 5 w 1465"/>
                <a:gd name="T3" fmla="*/ 1 h 1458"/>
                <a:gd name="T4" fmla="*/ 1194 w 1465"/>
                <a:gd name="T5" fmla="*/ 1235 h 1458"/>
                <a:gd name="T6" fmla="*/ 1453 w 1465"/>
                <a:gd name="T7" fmla="*/ 1457 h 1458"/>
                <a:gd name="T8" fmla="*/ 1456 w 1465"/>
                <a:gd name="T9" fmla="*/ 1456 h 1458"/>
                <a:gd name="T10" fmla="*/ 1235 w 1465"/>
                <a:gd name="T11" fmla="*/ 1194 h 1458"/>
                <a:gd name="T12" fmla="*/ 5 w 1465"/>
                <a:gd name="T13" fmla="*/ 1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5" h="14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92" y="829"/>
                    <a:pt x="1194" y="1235"/>
                  </a:cubicBezTo>
                  <a:cubicBezTo>
                    <a:pt x="1368" y="1409"/>
                    <a:pt x="1434" y="1457"/>
                    <a:pt x="1453" y="1457"/>
                  </a:cubicBezTo>
                  <a:cubicBezTo>
                    <a:pt x="1454" y="1457"/>
                    <a:pt x="1455" y="1457"/>
                    <a:pt x="1456" y="1456"/>
                  </a:cubicBezTo>
                  <a:cubicBezTo>
                    <a:pt x="1464" y="1444"/>
                    <a:pt x="1415" y="1374"/>
                    <a:pt x="1235" y="1194"/>
                  </a:cubicBezTo>
                  <a:cubicBezTo>
                    <a:pt x="835" y="79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2011;p16"/>
            <p:cNvSpPr/>
            <p:nvPr/>
          </p:nvSpPr>
          <p:spPr bwMode="auto">
            <a:xfrm>
              <a:off x="2302625" y="4161275"/>
              <a:ext cx="35500" cy="35150"/>
            </a:xfrm>
            <a:custGeom>
              <a:avLst/>
              <a:gdLst>
                <a:gd name="T0" fmla="*/ 5 w 1420"/>
                <a:gd name="T1" fmla="*/ 1 h 1406"/>
                <a:gd name="T2" fmla="*/ 5 w 1420"/>
                <a:gd name="T3" fmla="*/ 1 h 1406"/>
                <a:gd name="T4" fmla="*/ 1153 w 1420"/>
                <a:gd name="T5" fmla="*/ 1190 h 1406"/>
                <a:gd name="T6" fmla="*/ 1406 w 1420"/>
                <a:gd name="T7" fmla="*/ 1405 h 1406"/>
                <a:gd name="T8" fmla="*/ 1411 w 1420"/>
                <a:gd name="T9" fmla="*/ 1403 h 1406"/>
                <a:gd name="T10" fmla="*/ 1194 w 1420"/>
                <a:gd name="T11" fmla="*/ 1149 h 1406"/>
                <a:gd name="T12" fmla="*/ 5 w 1420"/>
                <a:gd name="T13" fmla="*/ 1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0" h="14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01"/>
                    <a:pt x="1153" y="1190"/>
                  </a:cubicBezTo>
                  <a:cubicBezTo>
                    <a:pt x="1322" y="1355"/>
                    <a:pt x="1385" y="1405"/>
                    <a:pt x="1406" y="1405"/>
                  </a:cubicBezTo>
                  <a:cubicBezTo>
                    <a:pt x="1408" y="1405"/>
                    <a:pt x="1410" y="1405"/>
                    <a:pt x="1411" y="1403"/>
                  </a:cubicBezTo>
                  <a:cubicBezTo>
                    <a:pt x="1419" y="1395"/>
                    <a:pt x="1374" y="1329"/>
                    <a:pt x="1194" y="1149"/>
                  </a:cubicBezTo>
                  <a:cubicBezTo>
                    <a:pt x="805" y="7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2012;p16"/>
            <p:cNvSpPr/>
            <p:nvPr/>
          </p:nvSpPr>
          <p:spPr bwMode="auto">
            <a:xfrm>
              <a:off x="2303750" y="4162400"/>
              <a:ext cx="34275" cy="34025"/>
            </a:xfrm>
            <a:custGeom>
              <a:avLst/>
              <a:gdLst>
                <a:gd name="T0" fmla="*/ 5 w 1371"/>
                <a:gd name="T1" fmla="*/ 1 h 1361"/>
                <a:gd name="T2" fmla="*/ 5 w 1371"/>
                <a:gd name="T3" fmla="*/ 1 h 1361"/>
                <a:gd name="T4" fmla="*/ 1108 w 1371"/>
                <a:gd name="T5" fmla="*/ 1149 h 1361"/>
                <a:gd name="T6" fmla="*/ 1354 w 1371"/>
                <a:gd name="T7" fmla="*/ 1360 h 1361"/>
                <a:gd name="T8" fmla="*/ 1358 w 1371"/>
                <a:gd name="T9" fmla="*/ 1358 h 1361"/>
                <a:gd name="T10" fmla="*/ 1149 w 1371"/>
                <a:gd name="T11" fmla="*/ 1108 h 1361"/>
                <a:gd name="T12" fmla="*/ 5 w 1371"/>
                <a:gd name="T13" fmla="*/ 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1" h="136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39" y="776"/>
                    <a:pt x="1108" y="1149"/>
                  </a:cubicBezTo>
                  <a:cubicBezTo>
                    <a:pt x="1273" y="1310"/>
                    <a:pt x="1336" y="1360"/>
                    <a:pt x="1354" y="1360"/>
                  </a:cubicBezTo>
                  <a:cubicBezTo>
                    <a:pt x="1356" y="1360"/>
                    <a:pt x="1357" y="1360"/>
                    <a:pt x="1358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7" y="73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2013;p16"/>
            <p:cNvSpPr/>
            <p:nvPr/>
          </p:nvSpPr>
          <p:spPr bwMode="auto">
            <a:xfrm>
              <a:off x="2304875" y="4163550"/>
              <a:ext cx="33150" cy="32875"/>
            </a:xfrm>
            <a:custGeom>
              <a:avLst/>
              <a:gdLst>
                <a:gd name="T0" fmla="*/ 9 w 1326"/>
                <a:gd name="T1" fmla="*/ 0 h 1315"/>
                <a:gd name="T2" fmla="*/ 9 w 1326"/>
                <a:gd name="T3" fmla="*/ 0 h 1315"/>
                <a:gd name="T4" fmla="*/ 1067 w 1326"/>
                <a:gd name="T5" fmla="*/ 1107 h 1315"/>
                <a:gd name="T6" fmla="*/ 1309 w 1326"/>
                <a:gd name="T7" fmla="*/ 1314 h 1315"/>
                <a:gd name="T8" fmla="*/ 1313 w 1326"/>
                <a:gd name="T9" fmla="*/ 1312 h 1315"/>
                <a:gd name="T10" fmla="*/ 1108 w 1326"/>
                <a:gd name="T11" fmla="*/ 1066 h 1315"/>
                <a:gd name="T12" fmla="*/ 9 w 1326"/>
                <a:gd name="T13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6" h="131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710" y="746"/>
                    <a:pt x="1067" y="1107"/>
                  </a:cubicBezTo>
                  <a:cubicBezTo>
                    <a:pt x="1228" y="1265"/>
                    <a:pt x="1291" y="1314"/>
                    <a:pt x="1309" y="1314"/>
                  </a:cubicBezTo>
                  <a:cubicBezTo>
                    <a:pt x="1311" y="1314"/>
                    <a:pt x="1312" y="1314"/>
                    <a:pt x="1313" y="1312"/>
                  </a:cubicBezTo>
                  <a:cubicBezTo>
                    <a:pt x="1325" y="1304"/>
                    <a:pt x="1280" y="1238"/>
                    <a:pt x="1108" y="1066"/>
                  </a:cubicBezTo>
                  <a:cubicBezTo>
                    <a:pt x="748" y="706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2014;p16"/>
            <p:cNvSpPr/>
            <p:nvPr/>
          </p:nvSpPr>
          <p:spPr bwMode="auto">
            <a:xfrm>
              <a:off x="2306225" y="4164875"/>
              <a:ext cx="31700" cy="31450"/>
            </a:xfrm>
            <a:custGeom>
              <a:avLst/>
              <a:gdLst>
                <a:gd name="T0" fmla="*/ 0 w 1268"/>
                <a:gd name="T1" fmla="*/ 0 h 1258"/>
                <a:gd name="T2" fmla="*/ 0 w 1268"/>
                <a:gd name="T3" fmla="*/ 0 h 1258"/>
                <a:gd name="T4" fmla="*/ 1021 w 1268"/>
                <a:gd name="T5" fmla="*/ 1054 h 1258"/>
                <a:gd name="T6" fmla="*/ 1250 w 1268"/>
                <a:gd name="T7" fmla="*/ 1257 h 1258"/>
                <a:gd name="T8" fmla="*/ 1255 w 1268"/>
                <a:gd name="T9" fmla="*/ 1255 h 1258"/>
                <a:gd name="T10" fmla="*/ 1054 w 1268"/>
                <a:gd name="T11" fmla="*/ 1021 h 1258"/>
                <a:gd name="T12" fmla="*/ 0 w 1268"/>
                <a:gd name="T13" fmla="*/ 0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8" h="125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77" y="706"/>
                    <a:pt x="1021" y="1054"/>
                  </a:cubicBezTo>
                  <a:cubicBezTo>
                    <a:pt x="1174" y="1211"/>
                    <a:pt x="1233" y="1257"/>
                    <a:pt x="1250" y="1257"/>
                  </a:cubicBezTo>
                  <a:cubicBezTo>
                    <a:pt x="1253" y="1257"/>
                    <a:pt x="1254" y="1257"/>
                    <a:pt x="1255" y="1255"/>
                  </a:cubicBezTo>
                  <a:cubicBezTo>
                    <a:pt x="1267" y="1247"/>
                    <a:pt x="1226" y="1190"/>
                    <a:pt x="1054" y="1021"/>
                  </a:cubicBezTo>
                  <a:cubicBezTo>
                    <a:pt x="715" y="67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2015;p16"/>
            <p:cNvSpPr/>
            <p:nvPr/>
          </p:nvSpPr>
          <p:spPr bwMode="auto">
            <a:xfrm>
              <a:off x="2307350" y="4166000"/>
              <a:ext cx="30675" cy="30325"/>
            </a:xfrm>
            <a:custGeom>
              <a:avLst/>
              <a:gdLst>
                <a:gd name="T0" fmla="*/ 5 w 1227"/>
                <a:gd name="T1" fmla="*/ 1 h 1213"/>
                <a:gd name="T2" fmla="*/ 4 w 1227"/>
                <a:gd name="T3" fmla="*/ 1 h 1213"/>
                <a:gd name="T4" fmla="*/ 989 w 1227"/>
                <a:gd name="T5" fmla="*/ 1009 h 1213"/>
                <a:gd name="T6" fmla="*/ 1217 w 1227"/>
                <a:gd name="T7" fmla="*/ 1212 h 1213"/>
                <a:gd name="T8" fmla="*/ 1222 w 1227"/>
                <a:gd name="T9" fmla="*/ 1210 h 1213"/>
                <a:gd name="T10" fmla="*/ 1021 w 1227"/>
                <a:gd name="T11" fmla="*/ 981 h 1213"/>
                <a:gd name="T12" fmla="*/ 5 w 1227"/>
                <a:gd name="T13" fmla="*/ 1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1213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52" y="681"/>
                    <a:pt x="989" y="1009"/>
                  </a:cubicBezTo>
                  <a:cubicBezTo>
                    <a:pt x="1141" y="1166"/>
                    <a:pt x="1197" y="1212"/>
                    <a:pt x="1217" y="1212"/>
                  </a:cubicBezTo>
                  <a:cubicBezTo>
                    <a:pt x="1219" y="1212"/>
                    <a:pt x="1221" y="1212"/>
                    <a:pt x="1222" y="1210"/>
                  </a:cubicBezTo>
                  <a:cubicBezTo>
                    <a:pt x="1226" y="1202"/>
                    <a:pt x="1185" y="1145"/>
                    <a:pt x="1021" y="981"/>
                  </a:cubicBezTo>
                  <a:cubicBezTo>
                    <a:pt x="690" y="6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2016;p16"/>
            <p:cNvSpPr/>
            <p:nvPr/>
          </p:nvSpPr>
          <p:spPr bwMode="auto">
            <a:xfrm>
              <a:off x="2308475" y="4167125"/>
              <a:ext cx="29450" cy="29200"/>
            </a:xfrm>
            <a:custGeom>
              <a:avLst/>
              <a:gdLst>
                <a:gd name="T0" fmla="*/ 9 w 1178"/>
                <a:gd name="T1" fmla="*/ 1 h 1168"/>
                <a:gd name="T2" fmla="*/ 9 w 1178"/>
                <a:gd name="T3" fmla="*/ 1 h 1168"/>
                <a:gd name="T4" fmla="*/ 944 w 1178"/>
                <a:gd name="T5" fmla="*/ 972 h 1168"/>
                <a:gd name="T6" fmla="*/ 1164 w 1178"/>
                <a:gd name="T7" fmla="*/ 1167 h 1168"/>
                <a:gd name="T8" fmla="*/ 1169 w 1178"/>
                <a:gd name="T9" fmla="*/ 1165 h 1168"/>
                <a:gd name="T10" fmla="*/ 976 w 1178"/>
                <a:gd name="T11" fmla="*/ 940 h 1168"/>
                <a:gd name="T12" fmla="*/ 9 w 1178"/>
                <a:gd name="T13" fmla="*/ 1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8" h="116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624" y="653"/>
                    <a:pt x="944" y="972"/>
                  </a:cubicBezTo>
                  <a:cubicBezTo>
                    <a:pt x="1089" y="1121"/>
                    <a:pt x="1147" y="1167"/>
                    <a:pt x="1164" y="1167"/>
                  </a:cubicBezTo>
                  <a:cubicBezTo>
                    <a:pt x="1167" y="1167"/>
                    <a:pt x="1168" y="1167"/>
                    <a:pt x="1169" y="1165"/>
                  </a:cubicBezTo>
                  <a:cubicBezTo>
                    <a:pt x="1177" y="1157"/>
                    <a:pt x="1136" y="1100"/>
                    <a:pt x="976" y="940"/>
                  </a:cubicBezTo>
                  <a:cubicBezTo>
                    <a:pt x="658" y="61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5" name="Google Shape;2017;p16"/>
            <p:cNvSpPr/>
            <p:nvPr/>
          </p:nvSpPr>
          <p:spPr bwMode="auto">
            <a:xfrm>
              <a:off x="2309700" y="4168350"/>
              <a:ext cx="28225" cy="27850"/>
            </a:xfrm>
            <a:custGeom>
              <a:avLst/>
              <a:gdLst>
                <a:gd name="T0" fmla="*/ 5 w 1129"/>
                <a:gd name="T1" fmla="*/ 1 h 1114"/>
                <a:gd name="T2" fmla="*/ 5 w 1129"/>
                <a:gd name="T3" fmla="*/ 1 h 1114"/>
                <a:gd name="T4" fmla="*/ 903 w 1129"/>
                <a:gd name="T5" fmla="*/ 923 h 1114"/>
                <a:gd name="T6" fmla="*/ 1118 w 1129"/>
                <a:gd name="T7" fmla="*/ 1113 h 1114"/>
                <a:gd name="T8" fmla="*/ 1120 w 1129"/>
                <a:gd name="T9" fmla="*/ 1112 h 1114"/>
                <a:gd name="T10" fmla="*/ 931 w 1129"/>
                <a:gd name="T11" fmla="*/ 891 h 1114"/>
                <a:gd name="T12" fmla="*/ 5 w 1129"/>
                <a:gd name="T13" fmla="*/ 1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9" h="111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95" y="620"/>
                    <a:pt x="903" y="923"/>
                  </a:cubicBezTo>
                  <a:cubicBezTo>
                    <a:pt x="1052" y="1073"/>
                    <a:pt x="1106" y="1113"/>
                    <a:pt x="1118" y="1113"/>
                  </a:cubicBezTo>
                  <a:cubicBezTo>
                    <a:pt x="1119" y="1113"/>
                    <a:pt x="1120" y="1113"/>
                    <a:pt x="1120" y="1112"/>
                  </a:cubicBezTo>
                  <a:cubicBezTo>
                    <a:pt x="1128" y="1100"/>
                    <a:pt x="1091" y="1051"/>
                    <a:pt x="931" y="891"/>
                  </a:cubicBezTo>
                  <a:cubicBezTo>
                    <a:pt x="626" y="58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6" name="Google Shape;2018;p16"/>
            <p:cNvSpPr/>
            <p:nvPr/>
          </p:nvSpPr>
          <p:spPr bwMode="auto">
            <a:xfrm>
              <a:off x="2310925" y="4169600"/>
              <a:ext cx="26800" cy="26700"/>
            </a:xfrm>
            <a:custGeom>
              <a:avLst/>
              <a:gdLst>
                <a:gd name="T0" fmla="*/ 1 w 1072"/>
                <a:gd name="T1" fmla="*/ 0 h 1068"/>
                <a:gd name="T2" fmla="*/ 1 w 1072"/>
                <a:gd name="T3" fmla="*/ 0 h 1068"/>
                <a:gd name="T4" fmla="*/ 850 w 1072"/>
                <a:gd name="T5" fmla="*/ 882 h 1068"/>
                <a:gd name="T6" fmla="*/ 1063 w 1072"/>
                <a:gd name="T7" fmla="*/ 1067 h 1068"/>
                <a:gd name="T8" fmla="*/ 1067 w 1072"/>
                <a:gd name="T9" fmla="*/ 1066 h 1068"/>
                <a:gd name="T10" fmla="*/ 882 w 1072"/>
                <a:gd name="T11" fmla="*/ 853 h 1068"/>
                <a:gd name="T12" fmla="*/ 1 w 1072"/>
                <a:gd name="T13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6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59" y="586"/>
                    <a:pt x="850" y="882"/>
                  </a:cubicBezTo>
                  <a:cubicBezTo>
                    <a:pt x="995" y="1027"/>
                    <a:pt x="1046" y="1067"/>
                    <a:pt x="1063" y="1067"/>
                  </a:cubicBezTo>
                  <a:cubicBezTo>
                    <a:pt x="1064" y="1067"/>
                    <a:pt x="1066" y="1067"/>
                    <a:pt x="1067" y="1066"/>
                  </a:cubicBezTo>
                  <a:cubicBezTo>
                    <a:pt x="1071" y="1058"/>
                    <a:pt x="1038" y="1005"/>
                    <a:pt x="882" y="853"/>
                  </a:cubicBezTo>
                  <a:cubicBezTo>
                    <a:pt x="592" y="55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2019;p16"/>
            <p:cNvSpPr/>
            <p:nvPr/>
          </p:nvSpPr>
          <p:spPr bwMode="auto">
            <a:xfrm>
              <a:off x="2312050" y="4170725"/>
              <a:ext cx="25975" cy="25600"/>
            </a:xfrm>
            <a:custGeom>
              <a:avLst/>
              <a:gdLst>
                <a:gd name="T0" fmla="*/ 9 w 1039"/>
                <a:gd name="T1" fmla="*/ 0 h 1024"/>
                <a:gd name="T2" fmla="*/ 9 w 1039"/>
                <a:gd name="T3" fmla="*/ 0 h 1024"/>
                <a:gd name="T4" fmla="*/ 817 w 1039"/>
                <a:gd name="T5" fmla="*/ 841 h 1024"/>
                <a:gd name="T6" fmla="*/ 1021 w 1039"/>
                <a:gd name="T7" fmla="*/ 1024 h 1024"/>
                <a:gd name="T8" fmla="*/ 1026 w 1039"/>
                <a:gd name="T9" fmla="*/ 1021 h 1024"/>
                <a:gd name="T10" fmla="*/ 850 w 1039"/>
                <a:gd name="T11" fmla="*/ 812 h 1024"/>
                <a:gd name="T12" fmla="*/ 9 w 1039"/>
                <a:gd name="T13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9" h="102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534" y="562"/>
                    <a:pt x="817" y="841"/>
                  </a:cubicBezTo>
                  <a:cubicBezTo>
                    <a:pt x="957" y="981"/>
                    <a:pt x="1006" y="1024"/>
                    <a:pt x="1021" y="1024"/>
                  </a:cubicBezTo>
                  <a:cubicBezTo>
                    <a:pt x="1024" y="1024"/>
                    <a:pt x="1025" y="1023"/>
                    <a:pt x="1026" y="1021"/>
                  </a:cubicBezTo>
                  <a:cubicBezTo>
                    <a:pt x="1038" y="1013"/>
                    <a:pt x="997" y="960"/>
                    <a:pt x="850" y="812"/>
                  </a:cubicBezTo>
                  <a:cubicBezTo>
                    <a:pt x="568" y="53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2020;p16"/>
            <p:cNvSpPr/>
            <p:nvPr/>
          </p:nvSpPr>
          <p:spPr bwMode="auto">
            <a:xfrm>
              <a:off x="2313300" y="4171950"/>
              <a:ext cx="24625" cy="24250"/>
            </a:xfrm>
            <a:custGeom>
              <a:avLst/>
              <a:gdLst>
                <a:gd name="T0" fmla="*/ 4 w 985"/>
                <a:gd name="T1" fmla="*/ 0 h 970"/>
                <a:gd name="T2" fmla="*/ 4 w 985"/>
                <a:gd name="T3" fmla="*/ 0 h 970"/>
                <a:gd name="T4" fmla="*/ 767 w 985"/>
                <a:gd name="T5" fmla="*/ 792 h 970"/>
                <a:gd name="T6" fmla="*/ 969 w 985"/>
                <a:gd name="T7" fmla="*/ 969 h 970"/>
                <a:gd name="T8" fmla="*/ 972 w 985"/>
                <a:gd name="T9" fmla="*/ 968 h 970"/>
                <a:gd name="T10" fmla="*/ 800 w 985"/>
                <a:gd name="T11" fmla="*/ 763 h 970"/>
                <a:gd name="T12" fmla="*/ 4 w 985"/>
                <a:gd name="T13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9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00" y="525"/>
                    <a:pt x="767" y="792"/>
                  </a:cubicBezTo>
                  <a:cubicBezTo>
                    <a:pt x="907" y="932"/>
                    <a:pt x="955" y="969"/>
                    <a:pt x="969" y="969"/>
                  </a:cubicBezTo>
                  <a:cubicBezTo>
                    <a:pt x="970" y="969"/>
                    <a:pt x="971" y="969"/>
                    <a:pt x="972" y="968"/>
                  </a:cubicBezTo>
                  <a:cubicBezTo>
                    <a:pt x="984" y="956"/>
                    <a:pt x="947" y="911"/>
                    <a:pt x="800" y="763"/>
                  </a:cubicBezTo>
                  <a:cubicBezTo>
                    <a:pt x="535" y="499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2021;p16"/>
            <p:cNvSpPr/>
            <p:nvPr/>
          </p:nvSpPr>
          <p:spPr bwMode="auto">
            <a:xfrm>
              <a:off x="2314425" y="4173075"/>
              <a:ext cx="23500" cy="23125"/>
            </a:xfrm>
            <a:custGeom>
              <a:avLst/>
              <a:gdLst>
                <a:gd name="T0" fmla="*/ 4 w 940"/>
                <a:gd name="T1" fmla="*/ 0 h 925"/>
                <a:gd name="T2" fmla="*/ 4 w 940"/>
                <a:gd name="T3" fmla="*/ 0 h 925"/>
                <a:gd name="T4" fmla="*/ 726 w 940"/>
                <a:gd name="T5" fmla="*/ 755 h 925"/>
                <a:gd name="T6" fmla="*/ 923 w 940"/>
                <a:gd name="T7" fmla="*/ 924 h 925"/>
                <a:gd name="T8" fmla="*/ 927 w 940"/>
                <a:gd name="T9" fmla="*/ 923 h 925"/>
                <a:gd name="T10" fmla="*/ 759 w 940"/>
                <a:gd name="T11" fmla="*/ 722 h 925"/>
                <a:gd name="T12" fmla="*/ 4 w 940"/>
                <a:gd name="T13" fmla="*/ 0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" h="92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76" y="497"/>
                    <a:pt x="726" y="755"/>
                  </a:cubicBezTo>
                  <a:cubicBezTo>
                    <a:pt x="863" y="888"/>
                    <a:pt x="909" y="924"/>
                    <a:pt x="923" y="924"/>
                  </a:cubicBezTo>
                  <a:cubicBezTo>
                    <a:pt x="925" y="924"/>
                    <a:pt x="926" y="924"/>
                    <a:pt x="927" y="923"/>
                  </a:cubicBezTo>
                  <a:cubicBezTo>
                    <a:pt x="939" y="911"/>
                    <a:pt x="902" y="866"/>
                    <a:pt x="759" y="722"/>
                  </a:cubicBezTo>
                  <a:cubicBezTo>
                    <a:pt x="502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2022;p16"/>
            <p:cNvSpPr/>
            <p:nvPr/>
          </p:nvSpPr>
          <p:spPr bwMode="auto">
            <a:xfrm>
              <a:off x="2315550" y="4174300"/>
              <a:ext cx="22175" cy="22025"/>
            </a:xfrm>
            <a:custGeom>
              <a:avLst/>
              <a:gdLst>
                <a:gd name="T0" fmla="*/ 5 w 887"/>
                <a:gd name="T1" fmla="*/ 1 h 881"/>
                <a:gd name="T2" fmla="*/ 4 w 887"/>
                <a:gd name="T3" fmla="*/ 1 h 881"/>
                <a:gd name="T4" fmla="*/ 681 w 887"/>
                <a:gd name="T5" fmla="*/ 714 h 881"/>
                <a:gd name="T6" fmla="*/ 872 w 887"/>
                <a:gd name="T7" fmla="*/ 881 h 881"/>
                <a:gd name="T8" fmla="*/ 878 w 887"/>
                <a:gd name="T9" fmla="*/ 878 h 881"/>
                <a:gd name="T10" fmla="*/ 714 w 887"/>
                <a:gd name="T11" fmla="*/ 685 h 881"/>
                <a:gd name="T12" fmla="*/ 5 w 887"/>
                <a:gd name="T13" fmla="*/ 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7" h="881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1"/>
                    <a:pt x="447" y="468"/>
                    <a:pt x="681" y="714"/>
                  </a:cubicBezTo>
                  <a:cubicBezTo>
                    <a:pt x="814" y="840"/>
                    <a:pt x="856" y="881"/>
                    <a:pt x="872" y="881"/>
                  </a:cubicBezTo>
                  <a:cubicBezTo>
                    <a:pt x="874" y="881"/>
                    <a:pt x="876" y="880"/>
                    <a:pt x="878" y="878"/>
                  </a:cubicBezTo>
                  <a:cubicBezTo>
                    <a:pt x="886" y="870"/>
                    <a:pt x="853" y="821"/>
                    <a:pt x="714" y="685"/>
                  </a:cubicBezTo>
                  <a:cubicBezTo>
                    <a:pt x="473" y="44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2023;p16"/>
            <p:cNvSpPr/>
            <p:nvPr/>
          </p:nvSpPr>
          <p:spPr bwMode="auto">
            <a:xfrm>
              <a:off x="2316875" y="4175525"/>
              <a:ext cx="21050" cy="20650"/>
            </a:xfrm>
            <a:custGeom>
              <a:avLst/>
              <a:gdLst>
                <a:gd name="T0" fmla="*/ 5 w 842"/>
                <a:gd name="T1" fmla="*/ 1 h 826"/>
                <a:gd name="T2" fmla="*/ 5 w 842"/>
                <a:gd name="T3" fmla="*/ 1 h 826"/>
                <a:gd name="T4" fmla="*/ 640 w 842"/>
                <a:gd name="T5" fmla="*/ 665 h 826"/>
                <a:gd name="T6" fmla="*/ 828 w 842"/>
                <a:gd name="T7" fmla="*/ 825 h 826"/>
                <a:gd name="T8" fmla="*/ 829 w 842"/>
                <a:gd name="T9" fmla="*/ 825 h 826"/>
                <a:gd name="T10" fmla="*/ 669 w 842"/>
                <a:gd name="T11" fmla="*/ 636 h 826"/>
                <a:gd name="T12" fmla="*/ 5 w 842"/>
                <a:gd name="T13" fmla="*/ 1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8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15" y="436"/>
                    <a:pt x="640" y="665"/>
                  </a:cubicBezTo>
                  <a:cubicBezTo>
                    <a:pt x="775" y="796"/>
                    <a:pt x="819" y="825"/>
                    <a:pt x="828" y="825"/>
                  </a:cubicBezTo>
                  <a:cubicBezTo>
                    <a:pt x="828" y="825"/>
                    <a:pt x="829" y="825"/>
                    <a:pt x="829" y="825"/>
                  </a:cubicBezTo>
                  <a:cubicBezTo>
                    <a:pt x="841" y="813"/>
                    <a:pt x="808" y="772"/>
                    <a:pt x="669" y="636"/>
                  </a:cubicBezTo>
                  <a:cubicBezTo>
                    <a:pt x="442" y="41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2024;p16"/>
            <p:cNvSpPr/>
            <p:nvPr/>
          </p:nvSpPr>
          <p:spPr bwMode="auto">
            <a:xfrm>
              <a:off x="2318000" y="4176650"/>
              <a:ext cx="19725" cy="19425"/>
            </a:xfrm>
            <a:custGeom>
              <a:avLst/>
              <a:gdLst>
                <a:gd name="T0" fmla="*/ 5 w 789"/>
                <a:gd name="T1" fmla="*/ 1 h 777"/>
                <a:gd name="T2" fmla="*/ 5 w 789"/>
                <a:gd name="T3" fmla="*/ 1 h 777"/>
                <a:gd name="T4" fmla="*/ 599 w 789"/>
                <a:gd name="T5" fmla="*/ 620 h 777"/>
                <a:gd name="T6" fmla="*/ 778 w 789"/>
                <a:gd name="T7" fmla="*/ 776 h 777"/>
                <a:gd name="T8" fmla="*/ 780 w 789"/>
                <a:gd name="T9" fmla="*/ 776 h 777"/>
                <a:gd name="T10" fmla="*/ 624 w 789"/>
                <a:gd name="T11" fmla="*/ 596 h 777"/>
                <a:gd name="T12" fmla="*/ 5 w 789"/>
                <a:gd name="T13" fmla="*/ 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9" h="77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07"/>
                    <a:pt x="599" y="620"/>
                  </a:cubicBezTo>
                  <a:cubicBezTo>
                    <a:pt x="725" y="749"/>
                    <a:pt x="769" y="776"/>
                    <a:pt x="778" y="776"/>
                  </a:cubicBezTo>
                  <a:cubicBezTo>
                    <a:pt x="779" y="776"/>
                    <a:pt x="780" y="776"/>
                    <a:pt x="780" y="776"/>
                  </a:cubicBezTo>
                  <a:cubicBezTo>
                    <a:pt x="788" y="768"/>
                    <a:pt x="759" y="727"/>
                    <a:pt x="624" y="596"/>
                  </a:cubicBezTo>
                  <a:cubicBezTo>
                    <a:pt x="412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2025;p16"/>
            <p:cNvSpPr/>
            <p:nvPr/>
          </p:nvSpPr>
          <p:spPr bwMode="auto">
            <a:xfrm>
              <a:off x="2319125" y="4177800"/>
              <a:ext cx="18600" cy="18275"/>
            </a:xfrm>
            <a:custGeom>
              <a:avLst/>
              <a:gdLst>
                <a:gd name="T0" fmla="*/ 5 w 744"/>
                <a:gd name="T1" fmla="*/ 0 h 731"/>
                <a:gd name="T2" fmla="*/ 5 w 744"/>
                <a:gd name="T3" fmla="*/ 0 h 731"/>
                <a:gd name="T4" fmla="*/ 559 w 744"/>
                <a:gd name="T5" fmla="*/ 578 h 731"/>
                <a:gd name="T6" fmla="*/ 732 w 744"/>
                <a:gd name="T7" fmla="*/ 730 h 731"/>
                <a:gd name="T8" fmla="*/ 735 w 744"/>
                <a:gd name="T9" fmla="*/ 730 h 731"/>
                <a:gd name="T10" fmla="*/ 587 w 744"/>
                <a:gd name="T11" fmla="*/ 554 h 731"/>
                <a:gd name="T12" fmla="*/ 5 w 744"/>
                <a:gd name="T1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4" h="7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62" y="381"/>
                    <a:pt x="559" y="578"/>
                  </a:cubicBezTo>
                  <a:cubicBezTo>
                    <a:pt x="684" y="704"/>
                    <a:pt x="718" y="730"/>
                    <a:pt x="732" y="730"/>
                  </a:cubicBezTo>
                  <a:cubicBezTo>
                    <a:pt x="733" y="730"/>
                    <a:pt x="734" y="730"/>
                    <a:pt x="735" y="730"/>
                  </a:cubicBezTo>
                  <a:cubicBezTo>
                    <a:pt x="743" y="722"/>
                    <a:pt x="718" y="689"/>
                    <a:pt x="587" y="554"/>
                  </a:cubicBezTo>
                  <a:cubicBezTo>
                    <a:pt x="387" y="3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2026;p16"/>
            <p:cNvSpPr/>
            <p:nvPr/>
          </p:nvSpPr>
          <p:spPr bwMode="auto">
            <a:xfrm>
              <a:off x="2320275" y="4178925"/>
              <a:ext cx="17325" cy="16975"/>
            </a:xfrm>
            <a:custGeom>
              <a:avLst/>
              <a:gdLst>
                <a:gd name="T0" fmla="*/ 8 w 693"/>
                <a:gd name="T1" fmla="*/ 0 h 679"/>
                <a:gd name="T2" fmla="*/ 8 w 693"/>
                <a:gd name="T3" fmla="*/ 0 h 679"/>
                <a:gd name="T4" fmla="*/ 513 w 693"/>
                <a:gd name="T5" fmla="*/ 533 h 679"/>
                <a:gd name="T6" fmla="*/ 681 w 693"/>
                <a:gd name="T7" fmla="*/ 678 h 679"/>
                <a:gd name="T8" fmla="*/ 685 w 693"/>
                <a:gd name="T9" fmla="*/ 677 h 679"/>
                <a:gd name="T10" fmla="*/ 541 w 693"/>
                <a:gd name="T11" fmla="*/ 509 h 679"/>
                <a:gd name="T12" fmla="*/ 8 w 693"/>
                <a:gd name="T13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3" h="67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328" y="349"/>
                    <a:pt x="513" y="533"/>
                  </a:cubicBezTo>
                  <a:cubicBezTo>
                    <a:pt x="628" y="649"/>
                    <a:pt x="667" y="678"/>
                    <a:pt x="681" y="678"/>
                  </a:cubicBezTo>
                  <a:cubicBezTo>
                    <a:pt x="682" y="678"/>
                    <a:pt x="684" y="678"/>
                    <a:pt x="685" y="677"/>
                  </a:cubicBezTo>
                  <a:cubicBezTo>
                    <a:pt x="693" y="673"/>
                    <a:pt x="668" y="636"/>
                    <a:pt x="541" y="509"/>
                  </a:cubicBezTo>
                  <a:cubicBezTo>
                    <a:pt x="358" y="32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2027;p16"/>
            <p:cNvSpPr/>
            <p:nvPr/>
          </p:nvSpPr>
          <p:spPr bwMode="auto">
            <a:xfrm>
              <a:off x="2321500" y="4180250"/>
              <a:ext cx="16100" cy="15825"/>
            </a:xfrm>
            <a:custGeom>
              <a:avLst/>
              <a:gdLst>
                <a:gd name="T0" fmla="*/ 4 w 644"/>
                <a:gd name="T1" fmla="*/ 0 h 633"/>
                <a:gd name="T2" fmla="*/ 4 w 644"/>
                <a:gd name="T3" fmla="*/ 1 h 633"/>
                <a:gd name="T4" fmla="*/ 472 w 644"/>
                <a:gd name="T5" fmla="*/ 493 h 633"/>
                <a:gd name="T6" fmla="*/ 633 w 644"/>
                <a:gd name="T7" fmla="*/ 632 h 633"/>
                <a:gd name="T8" fmla="*/ 636 w 644"/>
                <a:gd name="T9" fmla="*/ 632 h 633"/>
                <a:gd name="T10" fmla="*/ 496 w 644"/>
                <a:gd name="T11" fmla="*/ 468 h 633"/>
                <a:gd name="T12" fmla="*/ 4 w 644"/>
                <a:gd name="T13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4" h="633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00" y="312"/>
                    <a:pt x="472" y="493"/>
                  </a:cubicBezTo>
                  <a:cubicBezTo>
                    <a:pt x="589" y="606"/>
                    <a:pt x="619" y="632"/>
                    <a:pt x="633" y="632"/>
                  </a:cubicBezTo>
                  <a:cubicBezTo>
                    <a:pt x="634" y="632"/>
                    <a:pt x="635" y="632"/>
                    <a:pt x="636" y="632"/>
                  </a:cubicBezTo>
                  <a:cubicBezTo>
                    <a:pt x="644" y="624"/>
                    <a:pt x="619" y="591"/>
                    <a:pt x="496" y="468"/>
                  </a:cubicBezTo>
                  <a:cubicBezTo>
                    <a:pt x="321" y="29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2028;p16"/>
            <p:cNvSpPr/>
            <p:nvPr/>
          </p:nvSpPr>
          <p:spPr bwMode="auto">
            <a:xfrm>
              <a:off x="2322725" y="4181375"/>
              <a:ext cx="14875" cy="14700"/>
            </a:xfrm>
            <a:custGeom>
              <a:avLst/>
              <a:gdLst>
                <a:gd name="T0" fmla="*/ 5 w 595"/>
                <a:gd name="T1" fmla="*/ 1 h 588"/>
                <a:gd name="T2" fmla="*/ 5 w 595"/>
                <a:gd name="T3" fmla="*/ 1 h 588"/>
                <a:gd name="T4" fmla="*/ 431 w 595"/>
                <a:gd name="T5" fmla="*/ 448 h 588"/>
                <a:gd name="T6" fmla="*/ 589 w 595"/>
                <a:gd name="T7" fmla="*/ 587 h 588"/>
                <a:gd name="T8" fmla="*/ 591 w 595"/>
                <a:gd name="T9" fmla="*/ 587 h 588"/>
                <a:gd name="T10" fmla="*/ 451 w 595"/>
                <a:gd name="T11" fmla="*/ 427 h 588"/>
                <a:gd name="T12" fmla="*/ 5 w 595"/>
                <a:gd name="T13" fmla="*/ 1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5" h="58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267" y="288"/>
                    <a:pt x="431" y="448"/>
                  </a:cubicBezTo>
                  <a:cubicBezTo>
                    <a:pt x="545" y="561"/>
                    <a:pt x="581" y="587"/>
                    <a:pt x="589" y="587"/>
                  </a:cubicBezTo>
                  <a:cubicBezTo>
                    <a:pt x="590" y="587"/>
                    <a:pt x="591" y="587"/>
                    <a:pt x="591" y="587"/>
                  </a:cubicBezTo>
                  <a:cubicBezTo>
                    <a:pt x="595" y="579"/>
                    <a:pt x="574" y="550"/>
                    <a:pt x="451" y="427"/>
                  </a:cubicBezTo>
                  <a:cubicBezTo>
                    <a:pt x="293" y="26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2029;p16"/>
            <p:cNvSpPr/>
            <p:nvPr/>
          </p:nvSpPr>
          <p:spPr bwMode="auto">
            <a:xfrm>
              <a:off x="2323850" y="4182500"/>
              <a:ext cx="13750" cy="13400"/>
            </a:xfrm>
            <a:custGeom>
              <a:avLst/>
              <a:gdLst>
                <a:gd name="T0" fmla="*/ 9 w 550"/>
                <a:gd name="T1" fmla="*/ 1 h 536"/>
                <a:gd name="T2" fmla="*/ 9 w 550"/>
                <a:gd name="T3" fmla="*/ 1 h 536"/>
                <a:gd name="T4" fmla="*/ 390 w 550"/>
                <a:gd name="T5" fmla="*/ 403 h 536"/>
                <a:gd name="T6" fmla="*/ 542 w 550"/>
                <a:gd name="T7" fmla="*/ 536 h 536"/>
                <a:gd name="T8" fmla="*/ 546 w 550"/>
                <a:gd name="T9" fmla="*/ 534 h 536"/>
                <a:gd name="T10" fmla="*/ 411 w 550"/>
                <a:gd name="T11" fmla="*/ 382 h 536"/>
                <a:gd name="T12" fmla="*/ 9 w 550"/>
                <a:gd name="T13" fmla="*/ 1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3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242" y="259"/>
                    <a:pt x="390" y="403"/>
                  </a:cubicBezTo>
                  <a:cubicBezTo>
                    <a:pt x="493" y="509"/>
                    <a:pt x="531" y="536"/>
                    <a:pt x="542" y="536"/>
                  </a:cubicBezTo>
                  <a:cubicBezTo>
                    <a:pt x="544" y="536"/>
                    <a:pt x="545" y="535"/>
                    <a:pt x="546" y="534"/>
                  </a:cubicBezTo>
                  <a:cubicBezTo>
                    <a:pt x="550" y="530"/>
                    <a:pt x="529" y="501"/>
                    <a:pt x="411" y="382"/>
                  </a:cubicBezTo>
                  <a:cubicBezTo>
                    <a:pt x="264" y="24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2030;p16"/>
            <p:cNvSpPr/>
            <p:nvPr/>
          </p:nvSpPr>
          <p:spPr bwMode="auto">
            <a:xfrm>
              <a:off x="2325075" y="4183725"/>
              <a:ext cx="12425" cy="12175"/>
            </a:xfrm>
            <a:custGeom>
              <a:avLst/>
              <a:gdLst>
                <a:gd name="T0" fmla="*/ 5 w 497"/>
                <a:gd name="T1" fmla="*/ 1 h 487"/>
                <a:gd name="T2" fmla="*/ 5 w 497"/>
                <a:gd name="T3" fmla="*/ 1 h 487"/>
                <a:gd name="T4" fmla="*/ 341 w 497"/>
                <a:gd name="T5" fmla="*/ 358 h 487"/>
                <a:gd name="T6" fmla="*/ 488 w 497"/>
                <a:gd name="T7" fmla="*/ 487 h 487"/>
                <a:gd name="T8" fmla="*/ 493 w 497"/>
                <a:gd name="T9" fmla="*/ 485 h 487"/>
                <a:gd name="T10" fmla="*/ 362 w 497"/>
                <a:gd name="T11" fmla="*/ 337 h 487"/>
                <a:gd name="T12" fmla="*/ 5 w 497"/>
                <a:gd name="T13" fmla="*/ 1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8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10" y="226"/>
                    <a:pt x="341" y="358"/>
                  </a:cubicBezTo>
                  <a:cubicBezTo>
                    <a:pt x="444" y="460"/>
                    <a:pt x="476" y="487"/>
                    <a:pt x="488" y="487"/>
                  </a:cubicBezTo>
                  <a:cubicBezTo>
                    <a:pt x="490" y="487"/>
                    <a:pt x="492" y="486"/>
                    <a:pt x="493" y="485"/>
                  </a:cubicBezTo>
                  <a:cubicBezTo>
                    <a:pt x="497" y="481"/>
                    <a:pt x="476" y="448"/>
                    <a:pt x="362" y="337"/>
                  </a:cubicBezTo>
                  <a:cubicBezTo>
                    <a:pt x="233" y="20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2031;p16"/>
            <p:cNvSpPr/>
            <p:nvPr/>
          </p:nvSpPr>
          <p:spPr bwMode="auto">
            <a:xfrm>
              <a:off x="2326200" y="4184975"/>
              <a:ext cx="11300" cy="11100"/>
            </a:xfrm>
            <a:custGeom>
              <a:avLst/>
              <a:gdLst>
                <a:gd name="T0" fmla="*/ 5 w 452"/>
                <a:gd name="T1" fmla="*/ 0 h 444"/>
                <a:gd name="T2" fmla="*/ 5 w 452"/>
                <a:gd name="T3" fmla="*/ 0 h 444"/>
                <a:gd name="T4" fmla="*/ 304 w 452"/>
                <a:gd name="T5" fmla="*/ 320 h 444"/>
                <a:gd name="T6" fmla="*/ 445 w 452"/>
                <a:gd name="T7" fmla="*/ 444 h 444"/>
                <a:gd name="T8" fmla="*/ 448 w 452"/>
                <a:gd name="T9" fmla="*/ 443 h 444"/>
                <a:gd name="T10" fmla="*/ 325 w 452"/>
                <a:gd name="T11" fmla="*/ 299 h 444"/>
                <a:gd name="T12" fmla="*/ 5 w 452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4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185" y="197"/>
                    <a:pt x="304" y="320"/>
                  </a:cubicBezTo>
                  <a:cubicBezTo>
                    <a:pt x="405" y="421"/>
                    <a:pt x="435" y="444"/>
                    <a:pt x="445" y="444"/>
                  </a:cubicBezTo>
                  <a:cubicBezTo>
                    <a:pt x="446" y="444"/>
                    <a:pt x="447" y="443"/>
                    <a:pt x="448" y="443"/>
                  </a:cubicBezTo>
                  <a:cubicBezTo>
                    <a:pt x="452" y="435"/>
                    <a:pt x="435" y="410"/>
                    <a:pt x="325" y="299"/>
                  </a:cubicBezTo>
                  <a:cubicBezTo>
                    <a:pt x="203" y="17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2032;p16"/>
            <p:cNvSpPr/>
            <p:nvPr/>
          </p:nvSpPr>
          <p:spPr bwMode="auto">
            <a:xfrm>
              <a:off x="2327450" y="4186100"/>
              <a:ext cx="10050" cy="9975"/>
            </a:xfrm>
            <a:custGeom>
              <a:avLst/>
              <a:gdLst>
                <a:gd name="T0" fmla="*/ 8 w 402"/>
                <a:gd name="T1" fmla="*/ 0 h 399"/>
                <a:gd name="T2" fmla="*/ 8 w 402"/>
                <a:gd name="T3" fmla="*/ 0 h 399"/>
                <a:gd name="T4" fmla="*/ 258 w 402"/>
                <a:gd name="T5" fmla="*/ 279 h 399"/>
                <a:gd name="T6" fmla="*/ 392 w 402"/>
                <a:gd name="T7" fmla="*/ 399 h 399"/>
                <a:gd name="T8" fmla="*/ 394 w 402"/>
                <a:gd name="T9" fmla="*/ 398 h 399"/>
                <a:gd name="T10" fmla="*/ 279 w 402"/>
                <a:gd name="T11" fmla="*/ 259 h 399"/>
                <a:gd name="T12" fmla="*/ 8 w 402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9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" y="164"/>
                    <a:pt x="258" y="279"/>
                  </a:cubicBezTo>
                  <a:cubicBezTo>
                    <a:pt x="356" y="376"/>
                    <a:pt x="385" y="399"/>
                    <a:pt x="392" y="399"/>
                  </a:cubicBezTo>
                  <a:cubicBezTo>
                    <a:pt x="393" y="399"/>
                    <a:pt x="393" y="398"/>
                    <a:pt x="394" y="398"/>
                  </a:cubicBezTo>
                  <a:cubicBezTo>
                    <a:pt x="402" y="390"/>
                    <a:pt x="385" y="369"/>
                    <a:pt x="279" y="259"/>
                  </a:cubicBezTo>
                  <a:cubicBezTo>
                    <a:pt x="174" y="14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2033;p16"/>
            <p:cNvSpPr/>
            <p:nvPr/>
          </p:nvSpPr>
          <p:spPr bwMode="auto">
            <a:xfrm>
              <a:off x="2526200" y="3979025"/>
              <a:ext cx="84200" cy="83675"/>
            </a:xfrm>
            <a:custGeom>
              <a:avLst/>
              <a:gdLst>
                <a:gd name="T0" fmla="*/ 1 w 3368"/>
                <a:gd name="T1" fmla="*/ 0 h 3347"/>
                <a:gd name="T2" fmla="*/ 2847 w 3368"/>
                <a:gd name="T3" fmla="*/ 2981 h 3347"/>
                <a:gd name="T4" fmla="*/ 3312 w 3368"/>
                <a:gd name="T5" fmla="*/ 3346 h 3347"/>
                <a:gd name="T6" fmla="*/ 3335 w 3368"/>
                <a:gd name="T7" fmla="*/ 3338 h 3347"/>
                <a:gd name="T8" fmla="*/ 2974 w 3368"/>
                <a:gd name="T9" fmla="*/ 2850 h 3347"/>
                <a:gd name="T10" fmla="*/ 1 w 3368"/>
                <a:gd name="T11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8" h="3347" extrusionOk="0">
                  <a:moveTo>
                    <a:pt x="1" y="0"/>
                  </a:moveTo>
                  <a:cubicBezTo>
                    <a:pt x="1" y="1"/>
                    <a:pt x="1928" y="2051"/>
                    <a:pt x="2847" y="2981"/>
                  </a:cubicBezTo>
                  <a:cubicBezTo>
                    <a:pt x="3117" y="3248"/>
                    <a:pt x="3255" y="3346"/>
                    <a:pt x="3312" y="3346"/>
                  </a:cubicBezTo>
                  <a:cubicBezTo>
                    <a:pt x="3322" y="3346"/>
                    <a:pt x="3329" y="3343"/>
                    <a:pt x="3335" y="3338"/>
                  </a:cubicBezTo>
                  <a:cubicBezTo>
                    <a:pt x="3368" y="3301"/>
                    <a:pt x="3265" y="3141"/>
                    <a:pt x="2974" y="2850"/>
                  </a:cubicBezTo>
                  <a:cubicBezTo>
                    <a:pt x="2051" y="192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2034;p16"/>
            <p:cNvSpPr/>
            <p:nvPr/>
          </p:nvSpPr>
          <p:spPr bwMode="auto">
            <a:xfrm>
              <a:off x="2527125" y="3979950"/>
              <a:ext cx="83175" cy="82600"/>
            </a:xfrm>
            <a:custGeom>
              <a:avLst/>
              <a:gdLst>
                <a:gd name="T0" fmla="*/ 1 w 3327"/>
                <a:gd name="T1" fmla="*/ 0 h 3304"/>
                <a:gd name="T2" fmla="*/ 1 w 3327"/>
                <a:gd name="T3" fmla="*/ 0 h 3304"/>
                <a:gd name="T4" fmla="*/ 2814 w 3327"/>
                <a:gd name="T5" fmla="*/ 2936 h 3304"/>
                <a:gd name="T6" fmla="*/ 3277 w 3327"/>
                <a:gd name="T7" fmla="*/ 3304 h 3304"/>
                <a:gd name="T8" fmla="*/ 3298 w 3327"/>
                <a:gd name="T9" fmla="*/ 3297 h 3304"/>
                <a:gd name="T10" fmla="*/ 2937 w 3327"/>
                <a:gd name="T11" fmla="*/ 2813 h 3304"/>
                <a:gd name="T12" fmla="*/ 1 w 3327"/>
                <a:gd name="T13" fmla="*/ 0 h 3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7" h="330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04" y="2026"/>
                    <a:pt x="2814" y="2936"/>
                  </a:cubicBezTo>
                  <a:cubicBezTo>
                    <a:pt x="3083" y="3208"/>
                    <a:pt x="3220" y="3304"/>
                    <a:pt x="3277" y="3304"/>
                  </a:cubicBezTo>
                  <a:cubicBezTo>
                    <a:pt x="3286" y="3304"/>
                    <a:pt x="3293" y="3301"/>
                    <a:pt x="3298" y="3297"/>
                  </a:cubicBezTo>
                  <a:cubicBezTo>
                    <a:pt x="3326" y="3260"/>
                    <a:pt x="3224" y="3100"/>
                    <a:pt x="2937" y="2813"/>
                  </a:cubicBezTo>
                  <a:cubicBezTo>
                    <a:pt x="2031" y="190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2035;p16"/>
            <p:cNvSpPr/>
            <p:nvPr/>
          </p:nvSpPr>
          <p:spPr bwMode="auto">
            <a:xfrm>
              <a:off x="2528050" y="3980875"/>
              <a:ext cx="82350" cy="81725"/>
            </a:xfrm>
            <a:custGeom>
              <a:avLst/>
              <a:gdLst>
                <a:gd name="T0" fmla="*/ 1 w 3294"/>
                <a:gd name="T1" fmla="*/ 0 h 3269"/>
                <a:gd name="T2" fmla="*/ 2781 w 3294"/>
                <a:gd name="T3" fmla="*/ 2907 h 3269"/>
                <a:gd name="T4" fmla="*/ 3238 w 3294"/>
                <a:gd name="T5" fmla="*/ 3268 h 3269"/>
                <a:gd name="T6" fmla="*/ 3261 w 3294"/>
                <a:gd name="T7" fmla="*/ 3260 h 3269"/>
                <a:gd name="T8" fmla="*/ 2904 w 3294"/>
                <a:gd name="T9" fmla="*/ 2784 h 3269"/>
                <a:gd name="T10" fmla="*/ 1 w 3294"/>
                <a:gd name="T11" fmla="*/ 0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4" h="3269" extrusionOk="0">
                  <a:moveTo>
                    <a:pt x="1" y="0"/>
                  </a:moveTo>
                  <a:cubicBezTo>
                    <a:pt x="1" y="0"/>
                    <a:pt x="1879" y="2005"/>
                    <a:pt x="2781" y="2907"/>
                  </a:cubicBezTo>
                  <a:cubicBezTo>
                    <a:pt x="3050" y="3172"/>
                    <a:pt x="3182" y="3268"/>
                    <a:pt x="3238" y="3268"/>
                  </a:cubicBezTo>
                  <a:cubicBezTo>
                    <a:pt x="3248" y="3268"/>
                    <a:pt x="3255" y="3265"/>
                    <a:pt x="3261" y="3260"/>
                  </a:cubicBezTo>
                  <a:cubicBezTo>
                    <a:pt x="3294" y="3223"/>
                    <a:pt x="3191" y="3071"/>
                    <a:pt x="2904" y="2784"/>
                  </a:cubicBezTo>
                  <a:cubicBezTo>
                    <a:pt x="2002" y="188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2036;p16"/>
            <p:cNvSpPr/>
            <p:nvPr/>
          </p:nvSpPr>
          <p:spPr bwMode="auto">
            <a:xfrm>
              <a:off x="2528875" y="3981775"/>
              <a:ext cx="81425" cy="80575"/>
            </a:xfrm>
            <a:custGeom>
              <a:avLst/>
              <a:gdLst>
                <a:gd name="T0" fmla="*/ 1 w 3257"/>
                <a:gd name="T1" fmla="*/ 1 h 3223"/>
                <a:gd name="T2" fmla="*/ 1 w 3257"/>
                <a:gd name="T3" fmla="*/ 1 h 3223"/>
                <a:gd name="T4" fmla="*/ 2748 w 3257"/>
                <a:gd name="T5" fmla="*/ 2867 h 3223"/>
                <a:gd name="T6" fmla="*/ 3199 w 3257"/>
                <a:gd name="T7" fmla="*/ 3223 h 3223"/>
                <a:gd name="T8" fmla="*/ 3220 w 3257"/>
                <a:gd name="T9" fmla="*/ 3216 h 3223"/>
                <a:gd name="T10" fmla="*/ 2871 w 3257"/>
                <a:gd name="T11" fmla="*/ 2744 h 3223"/>
                <a:gd name="T12" fmla="*/ 1 w 3257"/>
                <a:gd name="T13" fmla="*/ 1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7" h="322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62" y="1977"/>
                    <a:pt x="2748" y="2867"/>
                  </a:cubicBezTo>
                  <a:cubicBezTo>
                    <a:pt x="3012" y="3131"/>
                    <a:pt x="3146" y="3223"/>
                    <a:pt x="3199" y="3223"/>
                  </a:cubicBezTo>
                  <a:cubicBezTo>
                    <a:pt x="3208" y="3223"/>
                    <a:pt x="3215" y="3220"/>
                    <a:pt x="3220" y="3216"/>
                  </a:cubicBezTo>
                  <a:cubicBezTo>
                    <a:pt x="3256" y="3183"/>
                    <a:pt x="3154" y="3027"/>
                    <a:pt x="2871" y="2744"/>
                  </a:cubicBezTo>
                  <a:cubicBezTo>
                    <a:pt x="1981" y="18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2037;p16"/>
            <p:cNvSpPr/>
            <p:nvPr/>
          </p:nvSpPr>
          <p:spPr bwMode="auto">
            <a:xfrm>
              <a:off x="2529800" y="3982600"/>
              <a:ext cx="80400" cy="79825"/>
            </a:xfrm>
            <a:custGeom>
              <a:avLst/>
              <a:gdLst>
                <a:gd name="T0" fmla="*/ 1 w 3216"/>
                <a:gd name="T1" fmla="*/ 1 h 3193"/>
                <a:gd name="T2" fmla="*/ 1 w 3216"/>
                <a:gd name="T3" fmla="*/ 1 h 3193"/>
                <a:gd name="T4" fmla="*/ 2719 w 3216"/>
                <a:gd name="T5" fmla="*/ 2838 h 3193"/>
                <a:gd name="T6" fmla="*/ 3165 w 3216"/>
                <a:gd name="T7" fmla="*/ 3193 h 3193"/>
                <a:gd name="T8" fmla="*/ 3183 w 3216"/>
                <a:gd name="T9" fmla="*/ 3187 h 3193"/>
                <a:gd name="T10" fmla="*/ 2834 w 3216"/>
                <a:gd name="T11" fmla="*/ 2719 h 3193"/>
                <a:gd name="T12" fmla="*/ 1 w 3216"/>
                <a:gd name="T13" fmla="*/ 1 h 3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6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42" y="1961"/>
                    <a:pt x="2719" y="2838"/>
                  </a:cubicBezTo>
                  <a:cubicBezTo>
                    <a:pt x="2979" y="3105"/>
                    <a:pt x="3115" y="3193"/>
                    <a:pt x="3165" y="3193"/>
                  </a:cubicBezTo>
                  <a:cubicBezTo>
                    <a:pt x="3173" y="3193"/>
                    <a:pt x="3179" y="3191"/>
                    <a:pt x="3183" y="3187"/>
                  </a:cubicBezTo>
                  <a:cubicBezTo>
                    <a:pt x="3215" y="3154"/>
                    <a:pt x="3117" y="3002"/>
                    <a:pt x="2834" y="2719"/>
                  </a:cubicBezTo>
                  <a:cubicBezTo>
                    <a:pt x="1961" y="184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2038;p16"/>
            <p:cNvSpPr/>
            <p:nvPr/>
          </p:nvSpPr>
          <p:spPr bwMode="auto">
            <a:xfrm>
              <a:off x="2530725" y="3983525"/>
              <a:ext cx="79475" cy="78900"/>
            </a:xfrm>
            <a:custGeom>
              <a:avLst/>
              <a:gdLst>
                <a:gd name="T0" fmla="*/ 0 w 3179"/>
                <a:gd name="T1" fmla="*/ 1 h 3156"/>
                <a:gd name="T2" fmla="*/ 0 w 3179"/>
                <a:gd name="T3" fmla="*/ 1 h 3156"/>
                <a:gd name="T4" fmla="*/ 2686 w 3179"/>
                <a:gd name="T5" fmla="*/ 2805 h 3156"/>
                <a:gd name="T6" fmla="*/ 3129 w 3179"/>
                <a:gd name="T7" fmla="*/ 3156 h 3156"/>
                <a:gd name="T8" fmla="*/ 3146 w 3179"/>
                <a:gd name="T9" fmla="*/ 3150 h 3156"/>
                <a:gd name="T10" fmla="*/ 2805 w 3179"/>
                <a:gd name="T11" fmla="*/ 2686 h 3156"/>
                <a:gd name="T12" fmla="*/ 0 w 3179"/>
                <a:gd name="T13" fmla="*/ 1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9" h="315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821" y="1932"/>
                    <a:pt x="2686" y="2805"/>
                  </a:cubicBezTo>
                  <a:cubicBezTo>
                    <a:pt x="2949" y="3068"/>
                    <a:pt x="3080" y="3156"/>
                    <a:pt x="3129" y="3156"/>
                  </a:cubicBezTo>
                  <a:cubicBezTo>
                    <a:pt x="3136" y="3156"/>
                    <a:pt x="3142" y="3154"/>
                    <a:pt x="3146" y="3150"/>
                  </a:cubicBezTo>
                  <a:cubicBezTo>
                    <a:pt x="3178" y="3117"/>
                    <a:pt x="3080" y="2965"/>
                    <a:pt x="2805" y="2686"/>
                  </a:cubicBezTo>
                  <a:cubicBezTo>
                    <a:pt x="1932" y="18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2039;p16"/>
            <p:cNvSpPr/>
            <p:nvPr/>
          </p:nvSpPr>
          <p:spPr bwMode="auto">
            <a:xfrm>
              <a:off x="2531650" y="3984450"/>
              <a:ext cx="78650" cy="77800"/>
            </a:xfrm>
            <a:custGeom>
              <a:avLst/>
              <a:gdLst>
                <a:gd name="T0" fmla="*/ 4 w 3146"/>
                <a:gd name="T1" fmla="*/ 1 h 3112"/>
                <a:gd name="T2" fmla="*/ 2653 w 3146"/>
                <a:gd name="T3" fmla="*/ 2768 h 3112"/>
                <a:gd name="T4" fmla="*/ 3090 w 3146"/>
                <a:gd name="T5" fmla="*/ 3112 h 3112"/>
                <a:gd name="T6" fmla="*/ 3109 w 3146"/>
                <a:gd name="T7" fmla="*/ 3105 h 3112"/>
                <a:gd name="T8" fmla="*/ 2772 w 3146"/>
                <a:gd name="T9" fmla="*/ 2649 h 3112"/>
                <a:gd name="T10" fmla="*/ 4 w 3146"/>
                <a:gd name="T11" fmla="*/ 1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6" h="3112" extrusionOk="0">
                  <a:moveTo>
                    <a:pt x="4" y="1"/>
                  </a:moveTo>
                  <a:cubicBezTo>
                    <a:pt x="0" y="5"/>
                    <a:pt x="1792" y="1911"/>
                    <a:pt x="2653" y="2768"/>
                  </a:cubicBezTo>
                  <a:cubicBezTo>
                    <a:pt x="2910" y="3021"/>
                    <a:pt x="3040" y="3112"/>
                    <a:pt x="3090" y="3112"/>
                  </a:cubicBezTo>
                  <a:cubicBezTo>
                    <a:pt x="3098" y="3112"/>
                    <a:pt x="3104" y="3109"/>
                    <a:pt x="3109" y="3105"/>
                  </a:cubicBezTo>
                  <a:cubicBezTo>
                    <a:pt x="3145" y="3076"/>
                    <a:pt x="3047" y="2924"/>
                    <a:pt x="2772" y="2649"/>
                  </a:cubicBezTo>
                  <a:cubicBezTo>
                    <a:pt x="1915" y="179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2040;p16"/>
            <p:cNvSpPr/>
            <p:nvPr/>
          </p:nvSpPr>
          <p:spPr bwMode="auto">
            <a:xfrm>
              <a:off x="2532675" y="3985475"/>
              <a:ext cx="77525" cy="76950"/>
            </a:xfrm>
            <a:custGeom>
              <a:avLst/>
              <a:gdLst>
                <a:gd name="T0" fmla="*/ 0 w 3101"/>
                <a:gd name="T1" fmla="*/ 1 h 3078"/>
                <a:gd name="T2" fmla="*/ 2616 w 3101"/>
                <a:gd name="T3" fmla="*/ 2731 h 3078"/>
                <a:gd name="T4" fmla="*/ 3051 w 3101"/>
                <a:gd name="T5" fmla="*/ 3078 h 3078"/>
                <a:gd name="T6" fmla="*/ 3068 w 3101"/>
                <a:gd name="T7" fmla="*/ 3072 h 3078"/>
                <a:gd name="T8" fmla="*/ 2731 w 3101"/>
                <a:gd name="T9" fmla="*/ 2621 h 3078"/>
                <a:gd name="T10" fmla="*/ 0 w 3101"/>
                <a:gd name="T11" fmla="*/ 1 h 3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1" h="3078" extrusionOk="0">
                  <a:moveTo>
                    <a:pt x="0" y="1"/>
                  </a:moveTo>
                  <a:cubicBezTo>
                    <a:pt x="1" y="1"/>
                    <a:pt x="1768" y="1887"/>
                    <a:pt x="2616" y="2731"/>
                  </a:cubicBezTo>
                  <a:cubicBezTo>
                    <a:pt x="2872" y="2991"/>
                    <a:pt x="3002" y="3078"/>
                    <a:pt x="3051" y="3078"/>
                  </a:cubicBezTo>
                  <a:cubicBezTo>
                    <a:pt x="3058" y="3078"/>
                    <a:pt x="3064" y="3076"/>
                    <a:pt x="3068" y="3072"/>
                  </a:cubicBezTo>
                  <a:cubicBezTo>
                    <a:pt x="3100" y="3039"/>
                    <a:pt x="3002" y="2891"/>
                    <a:pt x="2731" y="2621"/>
                  </a:cubicBezTo>
                  <a:cubicBezTo>
                    <a:pt x="1887" y="17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2041;p16"/>
            <p:cNvSpPr/>
            <p:nvPr/>
          </p:nvSpPr>
          <p:spPr bwMode="auto">
            <a:xfrm>
              <a:off x="2533500" y="3986300"/>
              <a:ext cx="76700" cy="75950"/>
            </a:xfrm>
            <a:custGeom>
              <a:avLst/>
              <a:gdLst>
                <a:gd name="T0" fmla="*/ 0 w 3068"/>
                <a:gd name="T1" fmla="*/ 0 h 3038"/>
                <a:gd name="T2" fmla="*/ 2592 w 3068"/>
                <a:gd name="T3" fmla="*/ 2698 h 3038"/>
                <a:gd name="T4" fmla="*/ 3016 w 3068"/>
                <a:gd name="T5" fmla="*/ 3038 h 3038"/>
                <a:gd name="T6" fmla="*/ 3035 w 3068"/>
                <a:gd name="T7" fmla="*/ 3031 h 3038"/>
                <a:gd name="T8" fmla="*/ 2702 w 3068"/>
                <a:gd name="T9" fmla="*/ 2588 h 3038"/>
                <a:gd name="T10" fmla="*/ 0 w 3068"/>
                <a:gd name="T11" fmla="*/ 0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8" h="3038" extrusionOk="0">
                  <a:moveTo>
                    <a:pt x="0" y="0"/>
                  </a:moveTo>
                  <a:cubicBezTo>
                    <a:pt x="1" y="1"/>
                    <a:pt x="1751" y="1862"/>
                    <a:pt x="2592" y="2698"/>
                  </a:cubicBezTo>
                  <a:cubicBezTo>
                    <a:pt x="2841" y="2948"/>
                    <a:pt x="2967" y="3038"/>
                    <a:pt x="3016" y="3038"/>
                  </a:cubicBezTo>
                  <a:cubicBezTo>
                    <a:pt x="3024" y="3038"/>
                    <a:pt x="3030" y="3035"/>
                    <a:pt x="3035" y="3031"/>
                  </a:cubicBezTo>
                  <a:cubicBezTo>
                    <a:pt x="3067" y="3002"/>
                    <a:pt x="2973" y="2858"/>
                    <a:pt x="2702" y="2588"/>
                  </a:cubicBezTo>
                  <a:cubicBezTo>
                    <a:pt x="1862" y="175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2042;p16"/>
            <p:cNvSpPr/>
            <p:nvPr/>
          </p:nvSpPr>
          <p:spPr bwMode="auto">
            <a:xfrm>
              <a:off x="2534425" y="3987225"/>
              <a:ext cx="75775" cy="75200"/>
            </a:xfrm>
            <a:custGeom>
              <a:avLst/>
              <a:gdLst>
                <a:gd name="T0" fmla="*/ 0 w 3031"/>
                <a:gd name="T1" fmla="*/ 0 h 3008"/>
                <a:gd name="T2" fmla="*/ 2546 w 3031"/>
                <a:gd name="T3" fmla="*/ 2674 h 3008"/>
                <a:gd name="T4" fmla="*/ 2976 w 3031"/>
                <a:gd name="T5" fmla="*/ 3008 h 3008"/>
                <a:gd name="T6" fmla="*/ 2993 w 3031"/>
                <a:gd name="T7" fmla="*/ 3002 h 3008"/>
                <a:gd name="T8" fmla="*/ 2665 w 3031"/>
                <a:gd name="T9" fmla="*/ 2555 h 3008"/>
                <a:gd name="T10" fmla="*/ 0 w 3031"/>
                <a:gd name="T11" fmla="*/ 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1" h="3008" extrusionOk="0">
                  <a:moveTo>
                    <a:pt x="0" y="0"/>
                  </a:moveTo>
                  <a:cubicBezTo>
                    <a:pt x="0" y="1"/>
                    <a:pt x="1726" y="1841"/>
                    <a:pt x="2546" y="2674"/>
                  </a:cubicBezTo>
                  <a:cubicBezTo>
                    <a:pt x="2802" y="2922"/>
                    <a:pt x="2928" y="3008"/>
                    <a:pt x="2976" y="3008"/>
                  </a:cubicBezTo>
                  <a:cubicBezTo>
                    <a:pt x="2984" y="3008"/>
                    <a:pt x="2990" y="3006"/>
                    <a:pt x="2993" y="3002"/>
                  </a:cubicBezTo>
                  <a:cubicBezTo>
                    <a:pt x="3030" y="2965"/>
                    <a:pt x="2932" y="2821"/>
                    <a:pt x="2665" y="2555"/>
                  </a:cubicBezTo>
                  <a:cubicBezTo>
                    <a:pt x="1841" y="173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2043;p16"/>
            <p:cNvSpPr/>
            <p:nvPr/>
          </p:nvSpPr>
          <p:spPr bwMode="auto">
            <a:xfrm>
              <a:off x="2535325" y="3988150"/>
              <a:ext cx="74775" cy="74200"/>
            </a:xfrm>
            <a:custGeom>
              <a:avLst/>
              <a:gdLst>
                <a:gd name="T0" fmla="*/ 1 w 2991"/>
                <a:gd name="T1" fmla="*/ 0 h 2968"/>
                <a:gd name="T2" fmla="*/ 2519 w 2991"/>
                <a:gd name="T3" fmla="*/ 2633 h 2968"/>
                <a:gd name="T4" fmla="*/ 2939 w 2991"/>
                <a:gd name="T5" fmla="*/ 2968 h 2968"/>
                <a:gd name="T6" fmla="*/ 2957 w 2991"/>
                <a:gd name="T7" fmla="*/ 2961 h 2968"/>
                <a:gd name="T8" fmla="*/ 2629 w 2991"/>
                <a:gd name="T9" fmla="*/ 2522 h 2968"/>
                <a:gd name="T10" fmla="*/ 1 w 2991"/>
                <a:gd name="T11" fmla="*/ 0 h 2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1" h="2968" extrusionOk="0">
                  <a:moveTo>
                    <a:pt x="1" y="0"/>
                  </a:moveTo>
                  <a:cubicBezTo>
                    <a:pt x="1" y="1"/>
                    <a:pt x="1703" y="1817"/>
                    <a:pt x="2519" y="2633"/>
                  </a:cubicBezTo>
                  <a:cubicBezTo>
                    <a:pt x="2764" y="2879"/>
                    <a:pt x="2890" y="2968"/>
                    <a:pt x="2939" y="2968"/>
                  </a:cubicBezTo>
                  <a:cubicBezTo>
                    <a:pt x="2947" y="2968"/>
                    <a:pt x="2953" y="2965"/>
                    <a:pt x="2957" y="2961"/>
                  </a:cubicBezTo>
                  <a:cubicBezTo>
                    <a:pt x="2990" y="2932"/>
                    <a:pt x="2896" y="2788"/>
                    <a:pt x="2629" y="2522"/>
                  </a:cubicBezTo>
                  <a:cubicBezTo>
                    <a:pt x="1813" y="17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2044;p16"/>
            <p:cNvSpPr/>
            <p:nvPr/>
          </p:nvSpPr>
          <p:spPr bwMode="auto">
            <a:xfrm>
              <a:off x="2536250" y="3989075"/>
              <a:ext cx="73850" cy="73175"/>
            </a:xfrm>
            <a:custGeom>
              <a:avLst/>
              <a:gdLst>
                <a:gd name="T0" fmla="*/ 1 w 2954"/>
                <a:gd name="T1" fmla="*/ 0 h 2927"/>
                <a:gd name="T2" fmla="*/ 1 w 2954"/>
                <a:gd name="T3" fmla="*/ 0 h 2927"/>
                <a:gd name="T4" fmla="*/ 2486 w 2954"/>
                <a:gd name="T5" fmla="*/ 2600 h 2927"/>
                <a:gd name="T6" fmla="*/ 2902 w 2954"/>
                <a:gd name="T7" fmla="*/ 2927 h 2927"/>
                <a:gd name="T8" fmla="*/ 2920 w 2954"/>
                <a:gd name="T9" fmla="*/ 2920 h 2927"/>
                <a:gd name="T10" fmla="*/ 2596 w 2954"/>
                <a:gd name="T11" fmla="*/ 2485 h 2927"/>
                <a:gd name="T12" fmla="*/ 1 w 2954"/>
                <a:gd name="T13" fmla="*/ 0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4" h="292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82" y="1792"/>
                    <a:pt x="2486" y="2600"/>
                  </a:cubicBezTo>
                  <a:cubicBezTo>
                    <a:pt x="2731" y="2838"/>
                    <a:pt x="2854" y="2927"/>
                    <a:pt x="2902" y="2927"/>
                  </a:cubicBezTo>
                  <a:cubicBezTo>
                    <a:pt x="2910" y="2927"/>
                    <a:pt x="2916" y="2924"/>
                    <a:pt x="2920" y="2920"/>
                  </a:cubicBezTo>
                  <a:cubicBezTo>
                    <a:pt x="2953" y="2891"/>
                    <a:pt x="2859" y="2747"/>
                    <a:pt x="2596" y="2485"/>
                  </a:cubicBezTo>
                  <a:cubicBezTo>
                    <a:pt x="1789" y="168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2045;p16"/>
            <p:cNvSpPr/>
            <p:nvPr/>
          </p:nvSpPr>
          <p:spPr bwMode="auto">
            <a:xfrm>
              <a:off x="2537075" y="3989975"/>
              <a:ext cx="72825" cy="72300"/>
            </a:xfrm>
            <a:custGeom>
              <a:avLst/>
              <a:gdLst>
                <a:gd name="T0" fmla="*/ 1 w 2913"/>
                <a:gd name="T1" fmla="*/ 1 h 2892"/>
                <a:gd name="T2" fmla="*/ 2453 w 2913"/>
                <a:gd name="T3" fmla="*/ 2568 h 2892"/>
                <a:gd name="T4" fmla="*/ 2862 w 2913"/>
                <a:gd name="T5" fmla="*/ 2891 h 2892"/>
                <a:gd name="T6" fmla="*/ 2883 w 2913"/>
                <a:gd name="T7" fmla="*/ 2884 h 2892"/>
                <a:gd name="T8" fmla="*/ 2563 w 2913"/>
                <a:gd name="T9" fmla="*/ 2453 h 2892"/>
                <a:gd name="T10" fmla="*/ 1 w 2913"/>
                <a:gd name="T11" fmla="*/ 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3" h="2892" extrusionOk="0">
                  <a:moveTo>
                    <a:pt x="1" y="1"/>
                  </a:moveTo>
                  <a:cubicBezTo>
                    <a:pt x="1" y="5"/>
                    <a:pt x="1661" y="1768"/>
                    <a:pt x="2453" y="2568"/>
                  </a:cubicBezTo>
                  <a:cubicBezTo>
                    <a:pt x="2693" y="2808"/>
                    <a:pt x="2812" y="2891"/>
                    <a:pt x="2862" y="2891"/>
                  </a:cubicBezTo>
                  <a:cubicBezTo>
                    <a:pt x="2871" y="2891"/>
                    <a:pt x="2878" y="2889"/>
                    <a:pt x="2883" y="2884"/>
                  </a:cubicBezTo>
                  <a:cubicBezTo>
                    <a:pt x="2912" y="2855"/>
                    <a:pt x="2826" y="2715"/>
                    <a:pt x="2563" y="2453"/>
                  </a:cubicBezTo>
                  <a:cubicBezTo>
                    <a:pt x="1772" y="1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2046;p16"/>
            <p:cNvSpPr/>
            <p:nvPr/>
          </p:nvSpPr>
          <p:spPr bwMode="auto">
            <a:xfrm>
              <a:off x="2538000" y="3990800"/>
              <a:ext cx="72200" cy="71325"/>
            </a:xfrm>
            <a:custGeom>
              <a:avLst/>
              <a:gdLst>
                <a:gd name="T0" fmla="*/ 5 w 2888"/>
                <a:gd name="T1" fmla="*/ 1 h 2853"/>
                <a:gd name="T2" fmla="*/ 2432 w 2888"/>
                <a:gd name="T3" fmla="*/ 2531 h 2853"/>
                <a:gd name="T4" fmla="*/ 2837 w 2888"/>
                <a:gd name="T5" fmla="*/ 2853 h 2853"/>
                <a:gd name="T6" fmla="*/ 2855 w 2888"/>
                <a:gd name="T7" fmla="*/ 2847 h 2853"/>
                <a:gd name="T8" fmla="*/ 2539 w 2888"/>
                <a:gd name="T9" fmla="*/ 2420 h 2853"/>
                <a:gd name="T10" fmla="*/ 5 w 2888"/>
                <a:gd name="T11" fmla="*/ 1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8" h="2853" extrusionOk="0">
                  <a:moveTo>
                    <a:pt x="5" y="1"/>
                  </a:moveTo>
                  <a:cubicBezTo>
                    <a:pt x="1" y="9"/>
                    <a:pt x="1641" y="1752"/>
                    <a:pt x="2432" y="2531"/>
                  </a:cubicBezTo>
                  <a:cubicBezTo>
                    <a:pt x="2668" y="2771"/>
                    <a:pt x="2790" y="2853"/>
                    <a:pt x="2837" y="2853"/>
                  </a:cubicBezTo>
                  <a:cubicBezTo>
                    <a:pt x="2845" y="2853"/>
                    <a:pt x="2851" y="2851"/>
                    <a:pt x="2855" y="2847"/>
                  </a:cubicBezTo>
                  <a:cubicBezTo>
                    <a:pt x="2887" y="2814"/>
                    <a:pt x="2793" y="2678"/>
                    <a:pt x="2539" y="2420"/>
                  </a:cubicBezTo>
                  <a:cubicBezTo>
                    <a:pt x="1747" y="1637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2047;p16"/>
            <p:cNvSpPr/>
            <p:nvPr/>
          </p:nvSpPr>
          <p:spPr bwMode="auto">
            <a:xfrm>
              <a:off x="2538925" y="3991825"/>
              <a:ext cx="71175" cy="70450"/>
            </a:xfrm>
            <a:custGeom>
              <a:avLst/>
              <a:gdLst>
                <a:gd name="T0" fmla="*/ 5 w 2847"/>
                <a:gd name="T1" fmla="*/ 1 h 2818"/>
                <a:gd name="T2" fmla="*/ 2391 w 2847"/>
                <a:gd name="T3" fmla="*/ 2498 h 2818"/>
                <a:gd name="T4" fmla="*/ 2794 w 2847"/>
                <a:gd name="T5" fmla="*/ 2817 h 2818"/>
                <a:gd name="T6" fmla="*/ 2813 w 2847"/>
                <a:gd name="T7" fmla="*/ 2810 h 2818"/>
                <a:gd name="T8" fmla="*/ 2502 w 2847"/>
                <a:gd name="T9" fmla="*/ 2391 h 2818"/>
                <a:gd name="T10" fmla="*/ 5 w 2847"/>
                <a:gd name="T11" fmla="*/ 1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7" h="2818" extrusionOk="0">
                  <a:moveTo>
                    <a:pt x="5" y="1"/>
                  </a:moveTo>
                  <a:cubicBezTo>
                    <a:pt x="0" y="1"/>
                    <a:pt x="1616" y="1719"/>
                    <a:pt x="2391" y="2498"/>
                  </a:cubicBezTo>
                  <a:cubicBezTo>
                    <a:pt x="2627" y="2734"/>
                    <a:pt x="2746" y="2817"/>
                    <a:pt x="2794" y="2817"/>
                  </a:cubicBezTo>
                  <a:cubicBezTo>
                    <a:pt x="2803" y="2817"/>
                    <a:pt x="2809" y="2815"/>
                    <a:pt x="2813" y="2810"/>
                  </a:cubicBezTo>
                  <a:cubicBezTo>
                    <a:pt x="2846" y="2781"/>
                    <a:pt x="2756" y="2646"/>
                    <a:pt x="2502" y="2391"/>
                  </a:cubicBezTo>
                  <a:cubicBezTo>
                    <a:pt x="1727" y="16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2048;p16"/>
            <p:cNvSpPr/>
            <p:nvPr/>
          </p:nvSpPr>
          <p:spPr bwMode="auto">
            <a:xfrm>
              <a:off x="2539950" y="3992750"/>
              <a:ext cx="69950" cy="69525"/>
            </a:xfrm>
            <a:custGeom>
              <a:avLst/>
              <a:gdLst>
                <a:gd name="T0" fmla="*/ 0 w 2798"/>
                <a:gd name="T1" fmla="*/ 1 h 2781"/>
                <a:gd name="T2" fmla="*/ 0 w 2798"/>
                <a:gd name="T3" fmla="*/ 1 h 2781"/>
                <a:gd name="T4" fmla="*/ 2354 w 2798"/>
                <a:gd name="T5" fmla="*/ 2465 h 2781"/>
                <a:gd name="T6" fmla="*/ 2747 w 2798"/>
                <a:gd name="T7" fmla="*/ 2780 h 2781"/>
                <a:gd name="T8" fmla="*/ 2768 w 2798"/>
                <a:gd name="T9" fmla="*/ 2773 h 2781"/>
                <a:gd name="T10" fmla="*/ 2461 w 2798"/>
                <a:gd name="T11" fmla="*/ 2358 h 2781"/>
                <a:gd name="T12" fmla="*/ 0 w 2798"/>
                <a:gd name="T13" fmla="*/ 1 h 2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8" h="2781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587" y="1698"/>
                    <a:pt x="2354" y="2465"/>
                  </a:cubicBezTo>
                  <a:cubicBezTo>
                    <a:pt x="2583" y="2698"/>
                    <a:pt x="2698" y="2780"/>
                    <a:pt x="2747" y="2780"/>
                  </a:cubicBezTo>
                  <a:cubicBezTo>
                    <a:pt x="2756" y="2780"/>
                    <a:pt x="2763" y="2778"/>
                    <a:pt x="2768" y="2773"/>
                  </a:cubicBezTo>
                  <a:cubicBezTo>
                    <a:pt x="2797" y="2744"/>
                    <a:pt x="2711" y="2609"/>
                    <a:pt x="2461" y="2358"/>
                  </a:cubicBezTo>
                  <a:cubicBezTo>
                    <a:pt x="1698" y="158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2049;p16"/>
            <p:cNvSpPr/>
            <p:nvPr/>
          </p:nvSpPr>
          <p:spPr bwMode="auto">
            <a:xfrm>
              <a:off x="2540875" y="3993675"/>
              <a:ext cx="69025" cy="68500"/>
            </a:xfrm>
            <a:custGeom>
              <a:avLst/>
              <a:gdLst>
                <a:gd name="T0" fmla="*/ 0 w 2761"/>
                <a:gd name="T1" fmla="*/ 1 h 2740"/>
                <a:gd name="T2" fmla="*/ 2325 w 2761"/>
                <a:gd name="T3" fmla="*/ 2424 h 2740"/>
                <a:gd name="T4" fmla="*/ 2717 w 2761"/>
                <a:gd name="T5" fmla="*/ 2739 h 2740"/>
                <a:gd name="T6" fmla="*/ 2735 w 2761"/>
                <a:gd name="T7" fmla="*/ 2732 h 2740"/>
                <a:gd name="T8" fmla="*/ 2428 w 2761"/>
                <a:gd name="T9" fmla="*/ 2321 h 2740"/>
                <a:gd name="T10" fmla="*/ 0 w 2761"/>
                <a:gd name="T11" fmla="*/ 1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1" h="2740" extrusionOk="0">
                  <a:moveTo>
                    <a:pt x="0" y="1"/>
                  </a:moveTo>
                  <a:cubicBezTo>
                    <a:pt x="1" y="1"/>
                    <a:pt x="1567" y="1670"/>
                    <a:pt x="2325" y="2424"/>
                  </a:cubicBezTo>
                  <a:cubicBezTo>
                    <a:pt x="2556" y="2654"/>
                    <a:pt x="2670" y="2739"/>
                    <a:pt x="2717" y="2739"/>
                  </a:cubicBezTo>
                  <a:cubicBezTo>
                    <a:pt x="2725" y="2739"/>
                    <a:pt x="2731" y="2736"/>
                    <a:pt x="2735" y="2732"/>
                  </a:cubicBezTo>
                  <a:cubicBezTo>
                    <a:pt x="2760" y="2707"/>
                    <a:pt x="2678" y="2572"/>
                    <a:pt x="2428" y="2321"/>
                  </a:cubicBezTo>
                  <a:cubicBezTo>
                    <a:pt x="1669" y="156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2050;p16"/>
            <p:cNvSpPr/>
            <p:nvPr/>
          </p:nvSpPr>
          <p:spPr bwMode="auto">
            <a:xfrm>
              <a:off x="2541700" y="3994600"/>
              <a:ext cx="68200" cy="67525"/>
            </a:xfrm>
            <a:custGeom>
              <a:avLst/>
              <a:gdLst>
                <a:gd name="T0" fmla="*/ 0 w 2728"/>
                <a:gd name="T1" fmla="*/ 0 h 2701"/>
                <a:gd name="T2" fmla="*/ 2292 w 2728"/>
                <a:gd name="T3" fmla="*/ 2391 h 2701"/>
                <a:gd name="T4" fmla="*/ 2680 w 2728"/>
                <a:gd name="T5" fmla="*/ 2701 h 2701"/>
                <a:gd name="T6" fmla="*/ 2698 w 2728"/>
                <a:gd name="T7" fmla="*/ 2695 h 2701"/>
                <a:gd name="T8" fmla="*/ 2395 w 2728"/>
                <a:gd name="T9" fmla="*/ 2289 h 2701"/>
                <a:gd name="T10" fmla="*/ 0 w 2728"/>
                <a:gd name="T11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8" h="2701" extrusionOk="0">
                  <a:moveTo>
                    <a:pt x="0" y="0"/>
                  </a:moveTo>
                  <a:cubicBezTo>
                    <a:pt x="1" y="1"/>
                    <a:pt x="1550" y="1649"/>
                    <a:pt x="2292" y="2391"/>
                  </a:cubicBezTo>
                  <a:cubicBezTo>
                    <a:pt x="2521" y="2620"/>
                    <a:pt x="2632" y="2701"/>
                    <a:pt x="2680" y="2701"/>
                  </a:cubicBezTo>
                  <a:cubicBezTo>
                    <a:pt x="2688" y="2701"/>
                    <a:pt x="2694" y="2699"/>
                    <a:pt x="2698" y="2695"/>
                  </a:cubicBezTo>
                  <a:cubicBezTo>
                    <a:pt x="2727" y="2670"/>
                    <a:pt x="2641" y="2535"/>
                    <a:pt x="2395" y="2289"/>
                  </a:cubicBezTo>
                  <a:cubicBezTo>
                    <a:pt x="1653" y="154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2051;p16"/>
            <p:cNvSpPr/>
            <p:nvPr/>
          </p:nvSpPr>
          <p:spPr bwMode="auto">
            <a:xfrm>
              <a:off x="2542625" y="3995425"/>
              <a:ext cx="67150" cy="66600"/>
            </a:xfrm>
            <a:custGeom>
              <a:avLst/>
              <a:gdLst>
                <a:gd name="T0" fmla="*/ 0 w 2686"/>
                <a:gd name="T1" fmla="*/ 0 h 2664"/>
                <a:gd name="T2" fmla="*/ 0 w 2686"/>
                <a:gd name="T3" fmla="*/ 0 h 2664"/>
                <a:gd name="T4" fmla="*/ 2255 w 2686"/>
                <a:gd name="T5" fmla="*/ 2358 h 2664"/>
                <a:gd name="T6" fmla="*/ 2639 w 2686"/>
                <a:gd name="T7" fmla="*/ 2664 h 2664"/>
                <a:gd name="T8" fmla="*/ 2657 w 2686"/>
                <a:gd name="T9" fmla="*/ 2657 h 2664"/>
                <a:gd name="T10" fmla="*/ 2358 w 2686"/>
                <a:gd name="T11" fmla="*/ 2256 h 2664"/>
                <a:gd name="T12" fmla="*/ 0 w 2686"/>
                <a:gd name="T13" fmla="*/ 0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6" h="266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1521" y="1628"/>
                    <a:pt x="2255" y="2358"/>
                  </a:cubicBezTo>
                  <a:cubicBezTo>
                    <a:pt x="2481" y="2583"/>
                    <a:pt x="2591" y="2664"/>
                    <a:pt x="2639" y="2664"/>
                  </a:cubicBezTo>
                  <a:cubicBezTo>
                    <a:pt x="2646" y="2664"/>
                    <a:pt x="2653" y="2661"/>
                    <a:pt x="2657" y="2657"/>
                  </a:cubicBezTo>
                  <a:cubicBezTo>
                    <a:pt x="2686" y="2633"/>
                    <a:pt x="2604" y="2502"/>
                    <a:pt x="2358" y="2256"/>
                  </a:cubicBezTo>
                  <a:cubicBezTo>
                    <a:pt x="1624" y="15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2052;p16"/>
            <p:cNvSpPr/>
            <p:nvPr/>
          </p:nvSpPr>
          <p:spPr bwMode="auto">
            <a:xfrm>
              <a:off x="2543525" y="3996350"/>
              <a:ext cx="66250" cy="65750"/>
            </a:xfrm>
            <a:custGeom>
              <a:avLst/>
              <a:gdLst>
                <a:gd name="T0" fmla="*/ 1 w 2650"/>
                <a:gd name="T1" fmla="*/ 0 h 2630"/>
                <a:gd name="T2" fmla="*/ 1 w 2650"/>
                <a:gd name="T3" fmla="*/ 0 h 2630"/>
                <a:gd name="T4" fmla="*/ 2223 w 2650"/>
                <a:gd name="T5" fmla="*/ 2329 h 2630"/>
                <a:gd name="T6" fmla="*/ 2611 w 2650"/>
                <a:gd name="T7" fmla="*/ 2629 h 2630"/>
                <a:gd name="T8" fmla="*/ 2625 w 2650"/>
                <a:gd name="T9" fmla="*/ 2625 h 2630"/>
                <a:gd name="T10" fmla="*/ 2326 w 2650"/>
                <a:gd name="T11" fmla="*/ 2227 h 2630"/>
                <a:gd name="T12" fmla="*/ 1 w 2650"/>
                <a:gd name="T13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0" h="263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1502" y="1603"/>
                    <a:pt x="2223" y="2329"/>
                  </a:cubicBezTo>
                  <a:cubicBezTo>
                    <a:pt x="2455" y="2554"/>
                    <a:pt x="2569" y="2629"/>
                    <a:pt x="2611" y="2629"/>
                  </a:cubicBezTo>
                  <a:cubicBezTo>
                    <a:pt x="2617" y="2629"/>
                    <a:pt x="2622" y="2628"/>
                    <a:pt x="2625" y="2625"/>
                  </a:cubicBezTo>
                  <a:cubicBezTo>
                    <a:pt x="2650" y="2596"/>
                    <a:pt x="2568" y="2465"/>
                    <a:pt x="2326" y="2227"/>
                  </a:cubicBezTo>
                  <a:cubicBezTo>
                    <a:pt x="1604" y="150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2053;p16"/>
            <p:cNvSpPr/>
            <p:nvPr/>
          </p:nvSpPr>
          <p:spPr bwMode="auto">
            <a:xfrm>
              <a:off x="2544450" y="3997275"/>
              <a:ext cx="65450" cy="64825"/>
            </a:xfrm>
            <a:custGeom>
              <a:avLst/>
              <a:gdLst>
                <a:gd name="T0" fmla="*/ 5 w 2618"/>
                <a:gd name="T1" fmla="*/ 0 h 2593"/>
                <a:gd name="T2" fmla="*/ 2195 w 2618"/>
                <a:gd name="T3" fmla="*/ 2296 h 2593"/>
                <a:gd name="T4" fmla="*/ 2574 w 2618"/>
                <a:gd name="T5" fmla="*/ 2593 h 2593"/>
                <a:gd name="T6" fmla="*/ 2588 w 2618"/>
                <a:gd name="T7" fmla="*/ 2588 h 2593"/>
                <a:gd name="T8" fmla="*/ 2297 w 2618"/>
                <a:gd name="T9" fmla="*/ 2194 h 2593"/>
                <a:gd name="T10" fmla="*/ 5 w 2618"/>
                <a:gd name="T11" fmla="*/ 0 h 2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8" h="2593" extrusionOk="0">
                  <a:moveTo>
                    <a:pt x="5" y="0"/>
                  </a:moveTo>
                  <a:cubicBezTo>
                    <a:pt x="1" y="4"/>
                    <a:pt x="1481" y="1579"/>
                    <a:pt x="2195" y="2296"/>
                  </a:cubicBezTo>
                  <a:cubicBezTo>
                    <a:pt x="2419" y="2517"/>
                    <a:pt x="2532" y="2593"/>
                    <a:pt x="2574" y="2593"/>
                  </a:cubicBezTo>
                  <a:cubicBezTo>
                    <a:pt x="2580" y="2593"/>
                    <a:pt x="2585" y="2591"/>
                    <a:pt x="2588" y="2588"/>
                  </a:cubicBezTo>
                  <a:cubicBezTo>
                    <a:pt x="2617" y="2559"/>
                    <a:pt x="2535" y="2432"/>
                    <a:pt x="2297" y="2194"/>
                  </a:cubicBezTo>
                  <a:cubicBezTo>
                    <a:pt x="1584" y="147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2054;p16"/>
            <p:cNvSpPr/>
            <p:nvPr/>
          </p:nvSpPr>
          <p:spPr bwMode="auto">
            <a:xfrm>
              <a:off x="2545275" y="3998300"/>
              <a:ext cx="64500" cy="63800"/>
            </a:xfrm>
            <a:custGeom>
              <a:avLst/>
              <a:gdLst>
                <a:gd name="T0" fmla="*/ 9 w 2580"/>
                <a:gd name="T1" fmla="*/ 0 h 2552"/>
                <a:gd name="T2" fmla="*/ 9 w 2580"/>
                <a:gd name="T3" fmla="*/ 0 h 2552"/>
                <a:gd name="T4" fmla="*/ 2162 w 2580"/>
                <a:gd name="T5" fmla="*/ 2259 h 2552"/>
                <a:gd name="T6" fmla="*/ 2533 w 2580"/>
                <a:gd name="T7" fmla="*/ 2552 h 2552"/>
                <a:gd name="T8" fmla="*/ 2547 w 2580"/>
                <a:gd name="T9" fmla="*/ 2547 h 2552"/>
                <a:gd name="T10" fmla="*/ 2264 w 2580"/>
                <a:gd name="T11" fmla="*/ 2157 h 2552"/>
                <a:gd name="T12" fmla="*/ 9 w 2580"/>
                <a:gd name="T13" fmla="*/ 0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0" h="2552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0"/>
                    <a:pt x="1465" y="1554"/>
                    <a:pt x="2162" y="2259"/>
                  </a:cubicBezTo>
                  <a:cubicBezTo>
                    <a:pt x="2382" y="2476"/>
                    <a:pt x="2492" y="2552"/>
                    <a:pt x="2533" y="2552"/>
                  </a:cubicBezTo>
                  <a:cubicBezTo>
                    <a:pt x="2539" y="2552"/>
                    <a:pt x="2544" y="2550"/>
                    <a:pt x="2547" y="2547"/>
                  </a:cubicBezTo>
                  <a:cubicBezTo>
                    <a:pt x="2580" y="2518"/>
                    <a:pt x="2498" y="2391"/>
                    <a:pt x="2264" y="2157"/>
                  </a:cubicBezTo>
                  <a:cubicBezTo>
                    <a:pt x="1559" y="145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2055;p16"/>
            <p:cNvSpPr/>
            <p:nvPr/>
          </p:nvSpPr>
          <p:spPr bwMode="auto">
            <a:xfrm>
              <a:off x="2546300" y="3999100"/>
              <a:ext cx="63475" cy="63000"/>
            </a:xfrm>
            <a:custGeom>
              <a:avLst/>
              <a:gdLst>
                <a:gd name="T0" fmla="*/ 1 w 2539"/>
                <a:gd name="T1" fmla="*/ 1 h 2520"/>
                <a:gd name="T2" fmla="*/ 2129 w 2539"/>
                <a:gd name="T3" fmla="*/ 2227 h 2520"/>
                <a:gd name="T4" fmla="*/ 2499 w 2539"/>
                <a:gd name="T5" fmla="*/ 2520 h 2520"/>
                <a:gd name="T6" fmla="*/ 2514 w 2539"/>
                <a:gd name="T7" fmla="*/ 2515 h 2520"/>
                <a:gd name="T8" fmla="*/ 2227 w 2539"/>
                <a:gd name="T9" fmla="*/ 2129 h 2520"/>
                <a:gd name="T10" fmla="*/ 1 w 2539"/>
                <a:gd name="T11" fmla="*/ 1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9" h="2520" extrusionOk="0">
                  <a:moveTo>
                    <a:pt x="1" y="1"/>
                  </a:moveTo>
                  <a:cubicBezTo>
                    <a:pt x="1" y="1"/>
                    <a:pt x="1436" y="1530"/>
                    <a:pt x="2129" y="2227"/>
                  </a:cubicBezTo>
                  <a:cubicBezTo>
                    <a:pt x="2351" y="2449"/>
                    <a:pt x="2458" y="2520"/>
                    <a:pt x="2499" y="2520"/>
                  </a:cubicBezTo>
                  <a:cubicBezTo>
                    <a:pt x="2506" y="2520"/>
                    <a:pt x="2511" y="2518"/>
                    <a:pt x="2514" y="2515"/>
                  </a:cubicBezTo>
                  <a:cubicBezTo>
                    <a:pt x="2539" y="2490"/>
                    <a:pt x="2461" y="2367"/>
                    <a:pt x="2227" y="2129"/>
                  </a:cubicBezTo>
                  <a:cubicBezTo>
                    <a:pt x="1534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2056;p16"/>
            <p:cNvSpPr/>
            <p:nvPr/>
          </p:nvSpPr>
          <p:spPr bwMode="auto">
            <a:xfrm>
              <a:off x="2547225" y="4000025"/>
              <a:ext cx="62450" cy="61975"/>
            </a:xfrm>
            <a:custGeom>
              <a:avLst/>
              <a:gdLst>
                <a:gd name="T0" fmla="*/ 1 w 2498"/>
                <a:gd name="T1" fmla="*/ 1 h 2479"/>
                <a:gd name="T2" fmla="*/ 1 w 2498"/>
                <a:gd name="T3" fmla="*/ 1 h 2479"/>
                <a:gd name="T4" fmla="*/ 2092 w 2498"/>
                <a:gd name="T5" fmla="*/ 2190 h 2479"/>
                <a:gd name="T6" fmla="*/ 2457 w 2498"/>
                <a:gd name="T7" fmla="*/ 2479 h 2479"/>
                <a:gd name="T8" fmla="*/ 2473 w 2498"/>
                <a:gd name="T9" fmla="*/ 2473 h 2479"/>
                <a:gd name="T10" fmla="*/ 2190 w 2498"/>
                <a:gd name="T11" fmla="*/ 2092 h 2479"/>
                <a:gd name="T12" fmla="*/ 1 w 2498"/>
                <a:gd name="T13" fmla="*/ 1 h 2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8" h="247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11" y="1510"/>
                    <a:pt x="2092" y="2190"/>
                  </a:cubicBezTo>
                  <a:cubicBezTo>
                    <a:pt x="2308" y="2406"/>
                    <a:pt x="2414" y="2479"/>
                    <a:pt x="2457" y="2479"/>
                  </a:cubicBezTo>
                  <a:cubicBezTo>
                    <a:pt x="2464" y="2479"/>
                    <a:pt x="2469" y="2477"/>
                    <a:pt x="2473" y="2473"/>
                  </a:cubicBezTo>
                  <a:cubicBezTo>
                    <a:pt x="2498" y="2449"/>
                    <a:pt x="2420" y="2326"/>
                    <a:pt x="2190" y="2092"/>
                  </a:cubicBezTo>
                  <a:cubicBezTo>
                    <a:pt x="1510" y="14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2057;p16"/>
            <p:cNvSpPr/>
            <p:nvPr/>
          </p:nvSpPr>
          <p:spPr bwMode="auto">
            <a:xfrm>
              <a:off x="2548150" y="4000950"/>
              <a:ext cx="61625" cy="61050"/>
            </a:xfrm>
            <a:custGeom>
              <a:avLst/>
              <a:gdLst>
                <a:gd name="T0" fmla="*/ 0 w 2465"/>
                <a:gd name="T1" fmla="*/ 1 h 2442"/>
                <a:gd name="T2" fmla="*/ 0 w 2465"/>
                <a:gd name="T3" fmla="*/ 1 h 2442"/>
                <a:gd name="T4" fmla="*/ 2059 w 2465"/>
                <a:gd name="T5" fmla="*/ 2158 h 2442"/>
                <a:gd name="T6" fmla="*/ 2420 w 2465"/>
                <a:gd name="T7" fmla="*/ 2442 h 2442"/>
                <a:gd name="T8" fmla="*/ 2436 w 2465"/>
                <a:gd name="T9" fmla="*/ 2436 h 2442"/>
                <a:gd name="T10" fmla="*/ 2157 w 2465"/>
                <a:gd name="T11" fmla="*/ 2059 h 2442"/>
                <a:gd name="T12" fmla="*/ 0 w 2465"/>
                <a:gd name="T13" fmla="*/ 1 h 2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5" h="2442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391" y="1481"/>
                    <a:pt x="2059" y="2158"/>
                  </a:cubicBezTo>
                  <a:cubicBezTo>
                    <a:pt x="2271" y="2370"/>
                    <a:pt x="2377" y="2442"/>
                    <a:pt x="2420" y="2442"/>
                  </a:cubicBezTo>
                  <a:cubicBezTo>
                    <a:pt x="2427" y="2442"/>
                    <a:pt x="2432" y="2440"/>
                    <a:pt x="2436" y="2436"/>
                  </a:cubicBezTo>
                  <a:cubicBezTo>
                    <a:pt x="2465" y="2412"/>
                    <a:pt x="2387" y="2293"/>
                    <a:pt x="2157" y="2059"/>
                  </a:cubicBezTo>
                  <a:cubicBezTo>
                    <a:pt x="1481" y="139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2058;p16"/>
            <p:cNvSpPr/>
            <p:nvPr/>
          </p:nvSpPr>
          <p:spPr bwMode="auto">
            <a:xfrm>
              <a:off x="2549075" y="4001875"/>
              <a:ext cx="60600" cy="60125"/>
            </a:xfrm>
            <a:custGeom>
              <a:avLst/>
              <a:gdLst>
                <a:gd name="T0" fmla="*/ 0 w 2424"/>
                <a:gd name="T1" fmla="*/ 1 h 2405"/>
                <a:gd name="T2" fmla="*/ 2030 w 2424"/>
                <a:gd name="T3" fmla="*/ 2121 h 2405"/>
                <a:gd name="T4" fmla="*/ 2383 w 2424"/>
                <a:gd name="T5" fmla="*/ 2405 h 2405"/>
                <a:gd name="T6" fmla="*/ 2399 w 2424"/>
                <a:gd name="T7" fmla="*/ 2399 h 2405"/>
                <a:gd name="T8" fmla="*/ 2120 w 2424"/>
                <a:gd name="T9" fmla="*/ 2030 h 2405"/>
                <a:gd name="T10" fmla="*/ 0 w 2424"/>
                <a:gd name="T11" fmla="*/ 1 h 2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4" h="2405" extrusionOk="0">
                  <a:moveTo>
                    <a:pt x="0" y="1"/>
                  </a:moveTo>
                  <a:cubicBezTo>
                    <a:pt x="0" y="5"/>
                    <a:pt x="1366" y="1460"/>
                    <a:pt x="2030" y="2121"/>
                  </a:cubicBezTo>
                  <a:cubicBezTo>
                    <a:pt x="2242" y="2333"/>
                    <a:pt x="2342" y="2405"/>
                    <a:pt x="2383" y="2405"/>
                  </a:cubicBezTo>
                  <a:cubicBezTo>
                    <a:pt x="2390" y="2405"/>
                    <a:pt x="2395" y="2403"/>
                    <a:pt x="2399" y="2399"/>
                  </a:cubicBezTo>
                  <a:cubicBezTo>
                    <a:pt x="2424" y="2375"/>
                    <a:pt x="2346" y="2256"/>
                    <a:pt x="2120" y="2030"/>
                  </a:cubicBezTo>
                  <a:cubicBezTo>
                    <a:pt x="1460" y="136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2059;p16"/>
            <p:cNvSpPr/>
            <p:nvPr/>
          </p:nvSpPr>
          <p:spPr bwMode="auto">
            <a:xfrm>
              <a:off x="2549900" y="4002800"/>
              <a:ext cx="59675" cy="59100"/>
            </a:xfrm>
            <a:custGeom>
              <a:avLst/>
              <a:gdLst>
                <a:gd name="T0" fmla="*/ 0 w 2387"/>
                <a:gd name="T1" fmla="*/ 1 h 2364"/>
                <a:gd name="T2" fmla="*/ 1997 w 2387"/>
                <a:gd name="T3" fmla="*/ 2084 h 2364"/>
                <a:gd name="T4" fmla="*/ 2343 w 2387"/>
                <a:gd name="T5" fmla="*/ 2364 h 2364"/>
                <a:gd name="T6" fmla="*/ 2358 w 2387"/>
                <a:gd name="T7" fmla="*/ 2358 h 2364"/>
                <a:gd name="T8" fmla="*/ 2087 w 2387"/>
                <a:gd name="T9" fmla="*/ 1993 h 2364"/>
                <a:gd name="T10" fmla="*/ 0 w 2387"/>
                <a:gd name="T11" fmla="*/ 1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7" h="2364" extrusionOk="0">
                  <a:moveTo>
                    <a:pt x="0" y="1"/>
                  </a:moveTo>
                  <a:cubicBezTo>
                    <a:pt x="0" y="5"/>
                    <a:pt x="1349" y="1440"/>
                    <a:pt x="1997" y="2084"/>
                  </a:cubicBezTo>
                  <a:cubicBezTo>
                    <a:pt x="2202" y="2292"/>
                    <a:pt x="2304" y="2364"/>
                    <a:pt x="2343" y="2364"/>
                  </a:cubicBezTo>
                  <a:cubicBezTo>
                    <a:pt x="2350" y="2364"/>
                    <a:pt x="2355" y="2362"/>
                    <a:pt x="2358" y="2358"/>
                  </a:cubicBezTo>
                  <a:cubicBezTo>
                    <a:pt x="2387" y="2330"/>
                    <a:pt x="2313" y="2219"/>
                    <a:pt x="2087" y="1993"/>
                  </a:cubicBezTo>
                  <a:cubicBezTo>
                    <a:pt x="1435" y="13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2060;p16"/>
            <p:cNvSpPr/>
            <p:nvPr/>
          </p:nvSpPr>
          <p:spPr bwMode="auto">
            <a:xfrm>
              <a:off x="2550825" y="4003825"/>
              <a:ext cx="58850" cy="58175"/>
            </a:xfrm>
            <a:custGeom>
              <a:avLst/>
              <a:gdLst>
                <a:gd name="T0" fmla="*/ 4 w 2354"/>
                <a:gd name="T1" fmla="*/ 1 h 2327"/>
                <a:gd name="T2" fmla="*/ 1968 w 2354"/>
                <a:gd name="T3" fmla="*/ 2055 h 2327"/>
                <a:gd name="T4" fmla="*/ 2313 w 2354"/>
                <a:gd name="T5" fmla="*/ 2327 h 2327"/>
                <a:gd name="T6" fmla="*/ 2329 w 2354"/>
                <a:gd name="T7" fmla="*/ 2321 h 2327"/>
                <a:gd name="T8" fmla="*/ 2063 w 2354"/>
                <a:gd name="T9" fmla="*/ 1961 h 2327"/>
                <a:gd name="T10" fmla="*/ 4 w 2354"/>
                <a:gd name="T11" fmla="*/ 1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4" h="2327" extrusionOk="0">
                  <a:moveTo>
                    <a:pt x="4" y="1"/>
                  </a:moveTo>
                  <a:cubicBezTo>
                    <a:pt x="0" y="1"/>
                    <a:pt x="1325" y="1407"/>
                    <a:pt x="1968" y="2055"/>
                  </a:cubicBezTo>
                  <a:cubicBezTo>
                    <a:pt x="2173" y="2256"/>
                    <a:pt x="2272" y="2327"/>
                    <a:pt x="2313" y="2327"/>
                  </a:cubicBezTo>
                  <a:cubicBezTo>
                    <a:pt x="2320" y="2327"/>
                    <a:pt x="2325" y="2325"/>
                    <a:pt x="2329" y="2321"/>
                  </a:cubicBezTo>
                  <a:cubicBezTo>
                    <a:pt x="2354" y="2297"/>
                    <a:pt x="2280" y="2182"/>
                    <a:pt x="2063" y="1961"/>
                  </a:cubicBezTo>
                  <a:cubicBezTo>
                    <a:pt x="1419" y="132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2061;p16"/>
            <p:cNvSpPr/>
            <p:nvPr/>
          </p:nvSpPr>
          <p:spPr bwMode="auto">
            <a:xfrm>
              <a:off x="2551750" y="4004650"/>
              <a:ext cx="57925" cy="57250"/>
            </a:xfrm>
            <a:custGeom>
              <a:avLst/>
              <a:gdLst>
                <a:gd name="T0" fmla="*/ 4 w 2317"/>
                <a:gd name="T1" fmla="*/ 0 h 2290"/>
                <a:gd name="T2" fmla="*/ 1935 w 2317"/>
                <a:gd name="T3" fmla="*/ 2018 h 2290"/>
                <a:gd name="T4" fmla="*/ 2276 w 2317"/>
                <a:gd name="T5" fmla="*/ 2290 h 2290"/>
                <a:gd name="T6" fmla="*/ 2292 w 2317"/>
                <a:gd name="T7" fmla="*/ 2284 h 2290"/>
                <a:gd name="T8" fmla="*/ 2026 w 2317"/>
                <a:gd name="T9" fmla="*/ 1928 h 2290"/>
                <a:gd name="T10" fmla="*/ 4 w 2317"/>
                <a:gd name="T11" fmla="*/ 0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7" h="2290" extrusionOk="0">
                  <a:moveTo>
                    <a:pt x="4" y="0"/>
                  </a:moveTo>
                  <a:cubicBezTo>
                    <a:pt x="0" y="0"/>
                    <a:pt x="1300" y="1390"/>
                    <a:pt x="1935" y="2018"/>
                  </a:cubicBezTo>
                  <a:cubicBezTo>
                    <a:pt x="2140" y="2219"/>
                    <a:pt x="2236" y="2290"/>
                    <a:pt x="2276" y="2290"/>
                  </a:cubicBezTo>
                  <a:cubicBezTo>
                    <a:pt x="2283" y="2290"/>
                    <a:pt x="2288" y="2288"/>
                    <a:pt x="2292" y="2284"/>
                  </a:cubicBezTo>
                  <a:cubicBezTo>
                    <a:pt x="2317" y="2264"/>
                    <a:pt x="2243" y="2149"/>
                    <a:pt x="2026" y="1928"/>
                  </a:cubicBezTo>
                  <a:cubicBezTo>
                    <a:pt x="1394" y="130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2062;p16"/>
            <p:cNvSpPr/>
            <p:nvPr/>
          </p:nvSpPr>
          <p:spPr bwMode="auto">
            <a:xfrm>
              <a:off x="2552650" y="4005575"/>
              <a:ext cx="56925" cy="56425"/>
            </a:xfrm>
            <a:custGeom>
              <a:avLst/>
              <a:gdLst>
                <a:gd name="T0" fmla="*/ 5 w 2277"/>
                <a:gd name="T1" fmla="*/ 0 h 2257"/>
                <a:gd name="T2" fmla="*/ 5 w 2277"/>
                <a:gd name="T3" fmla="*/ 0 h 2257"/>
                <a:gd name="T4" fmla="*/ 1895 w 2277"/>
                <a:gd name="T5" fmla="*/ 1989 h 2257"/>
                <a:gd name="T6" fmla="*/ 2234 w 2277"/>
                <a:gd name="T7" fmla="*/ 2257 h 2257"/>
                <a:gd name="T8" fmla="*/ 2248 w 2277"/>
                <a:gd name="T9" fmla="*/ 2251 h 2257"/>
                <a:gd name="T10" fmla="*/ 1990 w 2277"/>
                <a:gd name="T11" fmla="*/ 1895 h 2257"/>
                <a:gd name="T12" fmla="*/ 5 w 2277"/>
                <a:gd name="T13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7" h="2257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280" y="1366"/>
                    <a:pt x="1895" y="1989"/>
                  </a:cubicBezTo>
                  <a:cubicBezTo>
                    <a:pt x="2100" y="2187"/>
                    <a:pt x="2195" y="2257"/>
                    <a:pt x="2234" y="2257"/>
                  </a:cubicBezTo>
                  <a:cubicBezTo>
                    <a:pt x="2240" y="2257"/>
                    <a:pt x="2245" y="2255"/>
                    <a:pt x="2248" y="2251"/>
                  </a:cubicBezTo>
                  <a:cubicBezTo>
                    <a:pt x="2277" y="2227"/>
                    <a:pt x="2203" y="2112"/>
                    <a:pt x="1990" y="1895"/>
                  </a:cubicBezTo>
                  <a:cubicBezTo>
                    <a:pt x="1366" y="127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2063;p16"/>
            <p:cNvSpPr/>
            <p:nvPr/>
          </p:nvSpPr>
          <p:spPr bwMode="auto">
            <a:xfrm>
              <a:off x="2553675" y="4006500"/>
              <a:ext cx="55900" cy="55500"/>
            </a:xfrm>
            <a:custGeom>
              <a:avLst/>
              <a:gdLst>
                <a:gd name="T0" fmla="*/ 1 w 2236"/>
                <a:gd name="T1" fmla="*/ 0 h 2220"/>
                <a:gd name="T2" fmla="*/ 1 w 2236"/>
                <a:gd name="T3" fmla="*/ 0 h 2220"/>
                <a:gd name="T4" fmla="*/ 1858 w 2236"/>
                <a:gd name="T5" fmla="*/ 1956 h 2220"/>
                <a:gd name="T6" fmla="*/ 2193 w 2236"/>
                <a:gd name="T7" fmla="*/ 2220 h 2220"/>
                <a:gd name="T8" fmla="*/ 2207 w 2236"/>
                <a:gd name="T9" fmla="*/ 2214 h 2220"/>
                <a:gd name="T10" fmla="*/ 1953 w 2236"/>
                <a:gd name="T11" fmla="*/ 1866 h 2220"/>
                <a:gd name="T12" fmla="*/ 1 w 2236"/>
                <a:gd name="T13" fmla="*/ 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6" h="22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256" y="1341"/>
                    <a:pt x="1858" y="1956"/>
                  </a:cubicBezTo>
                  <a:cubicBezTo>
                    <a:pt x="2060" y="2150"/>
                    <a:pt x="2154" y="2220"/>
                    <a:pt x="2193" y="2220"/>
                  </a:cubicBezTo>
                  <a:cubicBezTo>
                    <a:pt x="2199" y="2220"/>
                    <a:pt x="2204" y="2218"/>
                    <a:pt x="2207" y="2214"/>
                  </a:cubicBezTo>
                  <a:cubicBezTo>
                    <a:pt x="2236" y="2190"/>
                    <a:pt x="2166" y="2079"/>
                    <a:pt x="1953" y="1866"/>
                  </a:cubicBezTo>
                  <a:cubicBezTo>
                    <a:pt x="1343" y="125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2064;p16"/>
            <p:cNvSpPr/>
            <p:nvPr/>
          </p:nvSpPr>
          <p:spPr bwMode="auto">
            <a:xfrm>
              <a:off x="2554500" y="4007400"/>
              <a:ext cx="54875" cy="54450"/>
            </a:xfrm>
            <a:custGeom>
              <a:avLst/>
              <a:gdLst>
                <a:gd name="T0" fmla="*/ 1 w 2195"/>
                <a:gd name="T1" fmla="*/ 1 h 2178"/>
                <a:gd name="T2" fmla="*/ 1 w 2195"/>
                <a:gd name="T3" fmla="*/ 1 h 2178"/>
                <a:gd name="T4" fmla="*/ 1834 w 2195"/>
                <a:gd name="T5" fmla="*/ 1916 h 2178"/>
                <a:gd name="T6" fmla="*/ 2157 w 2195"/>
                <a:gd name="T7" fmla="*/ 2177 h 2178"/>
                <a:gd name="T8" fmla="*/ 2174 w 2195"/>
                <a:gd name="T9" fmla="*/ 2170 h 2178"/>
                <a:gd name="T10" fmla="*/ 1920 w 2195"/>
                <a:gd name="T11" fmla="*/ 1830 h 2178"/>
                <a:gd name="T12" fmla="*/ 1 w 2195"/>
                <a:gd name="T13" fmla="*/ 1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17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31" y="1317"/>
                    <a:pt x="1834" y="1916"/>
                  </a:cubicBezTo>
                  <a:cubicBezTo>
                    <a:pt x="2027" y="2109"/>
                    <a:pt x="2118" y="2177"/>
                    <a:pt x="2157" y="2177"/>
                  </a:cubicBezTo>
                  <a:cubicBezTo>
                    <a:pt x="2165" y="2177"/>
                    <a:pt x="2170" y="2175"/>
                    <a:pt x="2174" y="2170"/>
                  </a:cubicBezTo>
                  <a:cubicBezTo>
                    <a:pt x="2195" y="2146"/>
                    <a:pt x="2129" y="2039"/>
                    <a:pt x="1920" y="1830"/>
                  </a:cubicBezTo>
                  <a:cubicBezTo>
                    <a:pt x="1323" y="1233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2065;p16"/>
            <p:cNvSpPr/>
            <p:nvPr/>
          </p:nvSpPr>
          <p:spPr bwMode="auto">
            <a:xfrm>
              <a:off x="2555425" y="4008225"/>
              <a:ext cx="53950" cy="53675"/>
            </a:xfrm>
            <a:custGeom>
              <a:avLst/>
              <a:gdLst>
                <a:gd name="T0" fmla="*/ 1 w 2158"/>
                <a:gd name="T1" fmla="*/ 1 h 2147"/>
                <a:gd name="T2" fmla="*/ 1 w 2158"/>
                <a:gd name="T3" fmla="*/ 1 h 2147"/>
                <a:gd name="T4" fmla="*/ 1797 w 2158"/>
                <a:gd name="T5" fmla="*/ 1887 h 2147"/>
                <a:gd name="T6" fmla="*/ 2118 w 2158"/>
                <a:gd name="T7" fmla="*/ 2147 h 2147"/>
                <a:gd name="T8" fmla="*/ 2133 w 2158"/>
                <a:gd name="T9" fmla="*/ 2141 h 2147"/>
                <a:gd name="T10" fmla="*/ 1883 w 2158"/>
                <a:gd name="T11" fmla="*/ 1801 h 2147"/>
                <a:gd name="T12" fmla="*/ 1 w 2158"/>
                <a:gd name="T13" fmla="*/ 1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8" h="214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9"/>
                    <a:pt x="1210" y="1301"/>
                    <a:pt x="1797" y="1887"/>
                  </a:cubicBezTo>
                  <a:cubicBezTo>
                    <a:pt x="1989" y="2080"/>
                    <a:pt x="2080" y="2147"/>
                    <a:pt x="2118" y="2147"/>
                  </a:cubicBezTo>
                  <a:cubicBezTo>
                    <a:pt x="2124" y="2147"/>
                    <a:pt x="2129" y="2145"/>
                    <a:pt x="2133" y="2141"/>
                  </a:cubicBezTo>
                  <a:cubicBezTo>
                    <a:pt x="2158" y="2113"/>
                    <a:pt x="2092" y="2010"/>
                    <a:pt x="1883" y="1801"/>
                  </a:cubicBezTo>
                  <a:cubicBezTo>
                    <a:pt x="1293" y="121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2066;p16"/>
            <p:cNvSpPr/>
            <p:nvPr/>
          </p:nvSpPr>
          <p:spPr bwMode="auto">
            <a:xfrm>
              <a:off x="2556350" y="4009150"/>
              <a:ext cx="53225" cy="52600"/>
            </a:xfrm>
            <a:custGeom>
              <a:avLst/>
              <a:gdLst>
                <a:gd name="T0" fmla="*/ 5 w 2129"/>
                <a:gd name="T1" fmla="*/ 1 h 2104"/>
                <a:gd name="T2" fmla="*/ 5 w 2129"/>
                <a:gd name="T3" fmla="*/ 1 h 2104"/>
                <a:gd name="T4" fmla="*/ 1768 w 2129"/>
                <a:gd name="T5" fmla="*/ 1850 h 2104"/>
                <a:gd name="T6" fmla="*/ 2083 w 2129"/>
                <a:gd name="T7" fmla="*/ 2103 h 2104"/>
                <a:gd name="T8" fmla="*/ 2100 w 2129"/>
                <a:gd name="T9" fmla="*/ 2096 h 2104"/>
                <a:gd name="T10" fmla="*/ 1854 w 2129"/>
                <a:gd name="T11" fmla="*/ 1764 h 2104"/>
                <a:gd name="T12" fmla="*/ 5 w 2129"/>
                <a:gd name="T13" fmla="*/ 1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9" h="210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90" y="1272"/>
                    <a:pt x="1768" y="1850"/>
                  </a:cubicBezTo>
                  <a:cubicBezTo>
                    <a:pt x="1954" y="2036"/>
                    <a:pt x="2044" y="2103"/>
                    <a:pt x="2083" y="2103"/>
                  </a:cubicBezTo>
                  <a:cubicBezTo>
                    <a:pt x="2090" y="2103"/>
                    <a:pt x="2096" y="2101"/>
                    <a:pt x="2100" y="2096"/>
                  </a:cubicBezTo>
                  <a:cubicBezTo>
                    <a:pt x="2129" y="2072"/>
                    <a:pt x="2059" y="1969"/>
                    <a:pt x="1854" y="1764"/>
                  </a:cubicBezTo>
                  <a:cubicBezTo>
                    <a:pt x="1277" y="1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2067;p16"/>
            <p:cNvSpPr/>
            <p:nvPr/>
          </p:nvSpPr>
          <p:spPr bwMode="auto">
            <a:xfrm>
              <a:off x="2557275" y="4010175"/>
              <a:ext cx="52100" cy="51700"/>
            </a:xfrm>
            <a:custGeom>
              <a:avLst/>
              <a:gdLst>
                <a:gd name="T0" fmla="*/ 5 w 2084"/>
                <a:gd name="T1" fmla="*/ 1 h 2068"/>
                <a:gd name="T2" fmla="*/ 5 w 2084"/>
                <a:gd name="T3" fmla="*/ 1 h 2068"/>
                <a:gd name="T4" fmla="*/ 1735 w 2084"/>
                <a:gd name="T5" fmla="*/ 1817 h 2068"/>
                <a:gd name="T6" fmla="*/ 2051 w 2084"/>
                <a:gd name="T7" fmla="*/ 2068 h 2068"/>
                <a:gd name="T8" fmla="*/ 2063 w 2084"/>
                <a:gd name="T9" fmla="*/ 2063 h 2068"/>
                <a:gd name="T10" fmla="*/ 1817 w 2084"/>
                <a:gd name="T11" fmla="*/ 1735 h 2068"/>
                <a:gd name="T12" fmla="*/ 5 w 2084"/>
                <a:gd name="T13" fmla="*/ 1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4" h="206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1169" y="1247"/>
                    <a:pt x="1735" y="1817"/>
                  </a:cubicBezTo>
                  <a:cubicBezTo>
                    <a:pt x="1927" y="2005"/>
                    <a:pt x="2017" y="2068"/>
                    <a:pt x="2051" y="2068"/>
                  </a:cubicBezTo>
                  <a:cubicBezTo>
                    <a:pt x="2056" y="2068"/>
                    <a:pt x="2060" y="2066"/>
                    <a:pt x="2063" y="2063"/>
                  </a:cubicBezTo>
                  <a:cubicBezTo>
                    <a:pt x="2084" y="2043"/>
                    <a:pt x="2022" y="1940"/>
                    <a:pt x="1817" y="1735"/>
                  </a:cubicBezTo>
                  <a:cubicBezTo>
                    <a:pt x="1252" y="116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2068;p16"/>
            <p:cNvSpPr/>
            <p:nvPr/>
          </p:nvSpPr>
          <p:spPr bwMode="auto">
            <a:xfrm>
              <a:off x="2558100" y="4011100"/>
              <a:ext cx="51475" cy="50775"/>
            </a:xfrm>
            <a:custGeom>
              <a:avLst/>
              <a:gdLst>
                <a:gd name="T0" fmla="*/ 8 w 2059"/>
                <a:gd name="T1" fmla="*/ 1 h 2031"/>
                <a:gd name="T2" fmla="*/ 8 w 2059"/>
                <a:gd name="T3" fmla="*/ 1 h 2031"/>
                <a:gd name="T4" fmla="*/ 1710 w 2059"/>
                <a:gd name="T5" fmla="*/ 1784 h 2031"/>
                <a:gd name="T6" fmla="*/ 2018 w 2059"/>
                <a:gd name="T7" fmla="*/ 2031 h 2031"/>
                <a:gd name="T8" fmla="*/ 2030 w 2059"/>
                <a:gd name="T9" fmla="*/ 2026 h 2031"/>
                <a:gd name="T10" fmla="*/ 1792 w 2059"/>
                <a:gd name="T11" fmla="*/ 1702 h 2031"/>
                <a:gd name="T12" fmla="*/ 8 w 2059"/>
                <a:gd name="T13" fmla="*/ 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9" h="2031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1144" y="1219"/>
                    <a:pt x="1710" y="1784"/>
                  </a:cubicBezTo>
                  <a:cubicBezTo>
                    <a:pt x="1895" y="1969"/>
                    <a:pt x="1984" y="2031"/>
                    <a:pt x="2018" y="2031"/>
                  </a:cubicBezTo>
                  <a:cubicBezTo>
                    <a:pt x="2023" y="2031"/>
                    <a:pt x="2027" y="2029"/>
                    <a:pt x="2030" y="2026"/>
                  </a:cubicBezTo>
                  <a:cubicBezTo>
                    <a:pt x="2059" y="2006"/>
                    <a:pt x="1989" y="1903"/>
                    <a:pt x="1792" y="1702"/>
                  </a:cubicBezTo>
                  <a:cubicBezTo>
                    <a:pt x="1231" y="114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2069;p16"/>
            <p:cNvSpPr/>
            <p:nvPr/>
          </p:nvSpPr>
          <p:spPr bwMode="auto">
            <a:xfrm>
              <a:off x="2559025" y="4011925"/>
              <a:ext cx="50350" cy="49750"/>
            </a:xfrm>
            <a:custGeom>
              <a:avLst/>
              <a:gdLst>
                <a:gd name="T0" fmla="*/ 4 w 2014"/>
                <a:gd name="T1" fmla="*/ 0 h 1990"/>
                <a:gd name="T2" fmla="*/ 4 w 2014"/>
                <a:gd name="T3" fmla="*/ 0 h 1990"/>
                <a:gd name="T4" fmla="*/ 1677 w 2014"/>
                <a:gd name="T5" fmla="*/ 1743 h 1990"/>
                <a:gd name="T6" fmla="*/ 1980 w 2014"/>
                <a:gd name="T7" fmla="*/ 1990 h 1990"/>
                <a:gd name="T8" fmla="*/ 1993 w 2014"/>
                <a:gd name="T9" fmla="*/ 1985 h 1990"/>
                <a:gd name="T10" fmla="*/ 1755 w 2014"/>
                <a:gd name="T11" fmla="*/ 1669 h 1990"/>
                <a:gd name="T12" fmla="*/ 4 w 2014"/>
                <a:gd name="T13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4" h="199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24" y="1202"/>
                    <a:pt x="1677" y="1743"/>
                  </a:cubicBezTo>
                  <a:cubicBezTo>
                    <a:pt x="1857" y="1930"/>
                    <a:pt x="1946" y="1990"/>
                    <a:pt x="1980" y="1990"/>
                  </a:cubicBezTo>
                  <a:cubicBezTo>
                    <a:pt x="1986" y="1990"/>
                    <a:pt x="1990" y="1988"/>
                    <a:pt x="1993" y="1985"/>
                  </a:cubicBezTo>
                  <a:cubicBezTo>
                    <a:pt x="2014" y="1965"/>
                    <a:pt x="1952" y="1870"/>
                    <a:pt x="1755" y="1669"/>
                  </a:cubicBezTo>
                  <a:cubicBezTo>
                    <a:pt x="1207" y="112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2070;p16"/>
            <p:cNvSpPr/>
            <p:nvPr/>
          </p:nvSpPr>
          <p:spPr bwMode="auto">
            <a:xfrm>
              <a:off x="2559950" y="4012850"/>
              <a:ext cx="49325" cy="48825"/>
            </a:xfrm>
            <a:custGeom>
              <a:avLst/>
              <a:gdLst>
                <a:gd name="T0" fmla="*/ 4 w 1973"/>
                <a:gd name="T1" fmla="*/ 0 h 1953"/>
                <a:gd name="T2" fmla="*/ 4 w 1973"/>
                <a:gd name="T3" fmla="*/ 0 h 1953"/>
                <a:gd name="T4" fmla="*/ 1640 w 1973"/>
                <a:gd name="T5" fmla="*/ 1714 h 1953"/>
                <a:gd name="T6" fmla="*/ 1939 w 1973"/>
                <a:gd name="T7" fmla="*/ 1953 h 1953"/>
                <a:gd name="T8" fmla="*/ 1952 w 1973"/>
                <a:gd name="T9" fmla="*/ 1948 h 1953"/>
                <a:gd name="T10" fmla="*/ 1718 w 1973"/>
                <a:gd name="T11" fmla="*/ 1636 h 1953"/>
                <a:gd name="T12" fmla="*/ 4 w 1973"/>
                <a:gd name="T13" fmla="*/ 0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3" h="195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1103" y="1177"/>
                    <a:pt x="1640" y="1714"/>
                  </a:cubicBezTo>
                  <a:cubicBezTo>
                    <a:pt x="1820" y="1894"/>
                    <a:pt x="1906" y="1953"/>
                    <a:pt x="1939" y="1953"/>
                  </a:cubicBezTo>
                  <a:cubicBezTo>
                    <a:pt x="1945" y="1953"/>
                    <a:pt x="1949" y="1951"/>
                    <a:pt x="1952" y="1948"/>
                  </a:cubicBezTo>
                  <a:cubicBezTo>
                    <a:pt x="1972" y="1928"/>
                    <a:pt x="1911" y="1833"/>
                    <a:pt x="1718" y="1636"/>
                  </a:cubicBezTo>
                  <a:cubicBezTo>
                    <a:pt x="1178" y="110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2071;p16"/>
            <p:cNvSpPr/>
            <p:nvPr/>
          </p:nvSpPr>
          <p:spPr bwMode="auto">
            <a:xfrm>
              <a:off x="2560975" y="4013775"/>
              <a:ext cx="48300" cy="47800"/>
            </a:xfrm>
            <a:custGeom>
              <a:avLst/>
              <a:gdLst>
                <a:gd name="T0" fmla="*/ 0 w 1932"/>
                <a:gd name="T1" fmla="*/ 0 h 1912"/>
                <a:gd name="T2" fmla="*/ 0 w 1932"/>
                <a:gd name="T3" fmla="*/ 0 h 1912"/>
                <a:gd name="T4" fmla="*/ 1603 w 1932"/>
                <a:gd name="T5" fmla="*/ 1677 h 1912"/>
                <a:gd name="T6" fmla="*/ 1898 w 1932"/>
                <a:gd name="T7" fmla="*/ 1912 h 1912"/>
                <a:gd name="T8" fmla="*/ 1911 w 1932"/>
                <a:gd name="T9" fmla="*/ 1907 h 1912"/>
                <a:gd name="T10" fmla="*/ 1681 w 1932"/>
                <a:gd name="T11" fmla="*/ 1599 h 1912"/>
                <a:gd name="T12" fmla="*/ 0 w 1932"/>
                <a:gd name="T13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2" h="191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074" y="1153"/>
                    <a:pt x="1603" y="1677"/>
                  </a:cubicBezTo>
                  <a:cubicBezTo>
                    <a:pt x="1779" y="1853"/>
                    <a:pt x="1865" y="1912"/>
                    <a:pt x="1898" y="1912"/>
                  </a:cubicBezTo>
                  <a:cubicBezTo>
                    <a:pt x="1904" y="1912"/>
                    <a:pt x="1908" y="1910"/>
                    <a:pt x="1911" y="1907"/>
                  </a:cubicBezTo>
                  <a:cubicBezTo>
                    <a:pt x="1931" y="1887"/>
                    <a:pt x="1874" y="1796"/>
                    <a:pt x="1681" y="1599"/>
                  </a:cubicBezTo>
                  <a:cubicBezTo>
                    <a:pt x="1153" y="107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2072;p16"/>
            <p:cNvSpPr/>
            <p:nvPr/>
          </p:nvSpPr>
          <p:spPr bwMode="auto">
            <a:xfrm>
              <a:off x="2561875" y="4014700"/>
              <a:ext cx="47400" cy="46975"/>
            </a:xfrm>
            <a:custGeom>
              <a:avLst/>
              <a:gdLst>
                <a:gd name="T0" fmla="*/ 1 w 1896"/>
                <a:gd name="T1" fmla="*/ 0 h 1879"/>
                <a:gd name="T2" fmla="*/ 1 w 1896"/>
                <a:gd name="T3" fmla="*/ 0 h 1879"/>
                <a:gd name="T4" fmla="*/ 1567 w 1896"/>
                <a:gd name="T5" fmla="*/ 1644 h 1879"/>
                <a:gd name="T6" fmla="*/ 1862 w 1896"/>
                <a:gd name="T7" fmla="*/ 1879 h 1879"/>
                <a:gd name="T8" fmla="*/ 1875 w 1896"/>
                <a:gd name="T9" fmla="*/ 1874 h 1879"/>
                <a:gd name="T10" fmla="*/ 1645 w 1896"/>
                <a:gd name="T11" fmla="*/ 1567 h 1879"/>
                <a:gd name="T12" fmla="*/ 1 w 1896"/>
                <a:gd name="T1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6" h="187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055" y="1128"/>
                    <a:pt x="1567" y="1644"/>
                  </a:cubicBezTo>
                  <a:cubicBezTo>
                    <a:pt x="1743" y="1820"/>
                    <a:pt x="1829" y="1879"/>
                    <a:pt x="1862" y="1879"/>
                  </a:cubicBezTo>
                  <a:cubicBezTo>
                    <a:pt x="1868" y="1879"/>
                    <a:pt x="1872" y="1877"/>
                    <a:pt x="1875" y="1874"/>
                  </a:cubicBezTo>
                  <a:cubicBezTo>
                    <a:pt x="1895" y="1850"/>
                    <a:pt x="1834" y="1759"/>
                    <a:pt x="1645" y="1567"/>
                  </a:cubicBezTo>
                  <a:cubicBezTo>
                    <a:pt x="1130" y="105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2073;p16"/>
            <p:cNvSpPr/>
            <p:nvPr/>
          </p:nvSpPr>
          <p:spPr bwMode="auto">
            <a:xfrm>
              <a:off x="2562700" y="4015625"/>
              <a:ext cx="46575" cy="46050"/>
            </a:xfrm>
            <a:custGeom>
              <a:avLst/>
              <a:gdLst>
                <a:gd name="T0" fmla="*/ 9 w 1863"/>
                <a:gd name="T1" fmla="*/ 0 h 1842"/>
                <a:gd name="T2" fmla="*/ 9 w 1863"/>
                <a:gd name="T3" fmla="*/ 0 h 1842"/>
                <a:gd name="T4" fmla="*/ 1538 w 1863"/>
                <a:gd name="T5" fmla="*/ 1612 h 1842"/>
                <a:gd name="T6" fmla="*/ 1829 w 1863"/>
                <a:gd name="T7" fmla="*/ 1842 h 1842"/>
                <a:gd name="T8" fmla="*/ 1842 w 1863"/>
                <a:gd name="T9" fmla="*/ 1837 h 1842"/>
                <a:gd name="T10" fmla="*/ 1616 w 1863"/>
                <a:gd name="T11" fmla="*/ 1538 h 1842"/>
                <a:gd name="T12" fmla="*/ 9 w 1863"/>
                <a:gd name="T13" fmla="*/ 0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3" h="184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34" y="1107"/>
                    <a:pt x="1538" y="1612"/>
                  </a:cubicBezTo>
                  <a:cubicBezTo>
                    <a:pt x="1714" y="1784"/>
                    <a:pt x="1797" y="1842"/>
                    <a:pt x="1829" y="1842"/>
                  </a:cubicBezTo>
                  <a:cubicBezTo>
                    <a:pt x="1835" y="1842"/>
                    <a:pt x="1839" y="1840"/>
                    <a:pt x="1842" y="1837"/>
                  </a:cubicBezTo>
                  <a:cubicBezTo>
                    <a:pt x="1862" y="1817"/>
                    <a:pt x="1805" y="1726"/>
                    <a:pt x="1616" y="1538"/>
                  </a:cubicBezTo>
                  <a:cubicBezTo>
                    <a:pt x="1110" y="1031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2074;p16"/>
            <p:cNvSpPr/>
            <p:nvPr/>
          </p:nvSpPr>
          <p:spPr bwMode="auto">
            <a:xfrm>
              <a:off x="2563625" y="4016650"/>
              <a:ext cx="45650" cy="45025"/>
            </a:xfrm>
            <a:custGeom>
              <a:avLst/>
              <a:gdLst>
                <a:gd name="T0" fmla="*/ 5 w 1826"/>
                <a:gd name="T1" fmla="*/ 0 h 1801"/>
                <a:gd name="T2" fmla="*/ 5 w 1826"/>
                <a:gd name="T3" fmla="*/ 0 h 1801"/>
                <a:gd name="T4" fmla="*/ 1510 w 1826"/>
                <a:gd name="T5" fmla="*/ 1579 h 1801"/>
                <a:gd name="T6" fmla="*/ 1792 w 1826"/>
                <a:gd name="T7" fmla="*/ 1801 h 1801"/>
                <a:gd name="T8" fmla="*/ 1805 w 1826"/>
                <a:gd name="T9" fmla="*/ 1796 h 1801"/>
                <a:gd name="T10" fmla="*/ 1583 w 1826"/>
                <a:gd name="T11" fmla="*/ 1501 h 1801"/>
                <a:gd name="T12" fmla="*/ 5 w 1826"/>
                <a:gd name="T13" fmla="*/ 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6" h="180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009" y="1074"/>
                    <a:pt x="1510" y="1579"/>
                  </a:cubicBezTo>
                  <a:cubicBezTo>
                    <a:pt x="1677" y="1746"/>
                    <a:pt x="1758" y="1801"/>
                    <a:pt x="1792" y="1801"/>
                  </a:cubicBezTo>
                  <a:cubicBezTo>
                    <a:pt x="1798" y="1801"/>
                    <a:pt x="1802" y="1799"/>
                    <a:pt x="1805" y="1796"/>
                  </a:cubicBezTo>
                  <a:cubicBezTo>
                    <a:pt x="1825" y="1776"/>
                    <a:pt x="1768" y="1685"/>
                    <a:pt x="1583" y="1501"/>
                  </a:cubicBezTo>
                  <a:cubicBezTo>
                    <a:pt x="1089" y="1007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2075;p16"/>
            <p:cNvSpPr/>
            <p:nvPr/>
          </p:nvSpPr>
          <p:spPr bwMode="auto">
            <a:xfrm>
              <a:off x="2564550" y="4017450"/>
              <a:ext cx="44625" cy="44225"/>
            </a:xfrm>
            <a:custGeom>
              <a:avLst/>
              <a:gdLst>
                <a:gd name="T0" fmla="*/ 5 w 1785"/>
                <a:gd name="T1" fmla="*/ 1 h 1769"/>
                <a:gd name="T2" fmla="*/ 5 w 1785"/>
                <a:gd name="T3" fmla="*/ 1 h 1769"/>
                <a:gd name="T4" fmla="*/ 1477 w 1785"/>
                <a:gd name="T5" fmla="*/ 1543 h 1769"/>
                <a:gd name="T6" fmla="*/ 1755 w 1785"/>
                <a:gd name="T7" fmla="*/ 1769 h 1769"/>
                <a:gd name="T8" fmla="*/ 1768 w 1785"/>
                <a:gd name="T9" fmla="*/ 1764 h 1769"/>
                <a:gd name="T10" fmla="*/ 1546 w 1785"/>
                <a:gd name="T11" fmla="*/ 1473 h 1769"/>
                <a:gd name="T12" fmla="*/ 5 w 1785"/>
                <a:gd name="T13" fmla="*/ 1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5" h="176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989" y="1059"/>
                    <a:pt x="1477" y="1543"/>
                  </a:cubicBezTo>
                  <a:cubicBezTo>
                    <a:pt x="1641" y="1714"/>
                    <a:pt x="1722" y="1769"/>
                    <a:pt x="1755" y="1769"/>
                  </a:cubicBezTo>
                  <a:cubicBezTo>
                    <a:pt x="1761" y="1769"/>
                    <a:pt x="1765" y="1767"/>
                    <a:pt x="1768" y="1764"/>
                  </a:cubicBezTo>
                  <a:cubicBezTo>
                    <a:pt x="1784" y="1744"/>
                    <a:pt x="1731" y="1657"/>
                    <a:pt x="1546" y="1473"/>
                  </a:cubicBezTo>
                  <a:cubicBezTo>
                    <a:pt x="1060" y="98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2076;p16"/>
            <p:cNvSpPr/>
            <p:nvPr/>
          </p:nvSpPr>
          <p:spPr bwMode="auto">
            <a:xfrm>
              <a:off x="2565475" y="4018375"/>
              <a:ext cx="43700" cy="43200"/>
            </a:xfrm>
            <a:custGeom>
              <a:avLst/>
              <a:gdLst>
                <a:gd name="T0" fmla="*/ 5 w 1748"/>
                <a:gd name="T1" fmla="*/ 1 h 1728"/>
                <a:gd name="T2" fmla="*/ 5 w 1748"/>
                <a:gd name="T3" fmla="*/ 1 h 1728"/>
                <a:gd name="T4" fmla="*/ 1440 w 1748"/>
                <a:gd name="T5" fmla="*/ 1510 h 1728"/>
                <a:gd name="T6" fmla="*/ 1714 w 1748"/>
                <a:gd name="T7" fmla="*/ 1728 h 1728"/>
                <a:gd name="T8" fmla="*/ 1727 w 1748"/>
                <a:gd name="T9" fmla="*/ 1723 h 1728"/>
                <a:gd name="T10" fmla="*/ 1509 w 1748"/>
                <a:gd name="T11" fmla="*/ 1436 h 1728"/>
                <a:gd name="T12" fmla="*/ 5 w 1748"/>
                <a:gd name="T13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72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968" y="1030"/>
                    <a:pt x="1440" y="1510"/>
                  </a:cubicBezTo>
                  <a:cubicBezTo>
                    <a:pt x="1604" y="1674"/>
                    <a:pt x="1681" y="1728"/>
                    <a:pt x="1714" y="1728"/>
                  </a:cubicBezTo>
                  <a:cubicBezTo>
                    <a:pt x="1719" y="1728"/>
                    <a:pt x="1724" y="1726"/>
                    <a:pt x="1727" y="1723"/>
                  </a:cubicBezTo>
                  <a:cubicBezTo>
                    <a:pt x="1747" y="1703"/>
                    <a:pt x="1690" y="1616"/>
                    <a:pt x="1509" y="1436"/>
                  </a:cubicBezTo>
                  <a:cubicBezTo>
                    <a:pt x="1039" y="9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2077;p16"/>
            <p:cNvSpPr/>
            <p:nvPr/>
          </p:nvSpPr>
          <p:spPr bwMode="auto">
            <a:xfrm>
              <a:off x="2566300" y="4019300"/>
              <a:ext cx="42875" cy="42275"/>
            </a:xfrm>
            <a:custGeom>
              <a:avLst/>
              <a:gdLst>
                <a:gd name="T0" fmla="*/ 9 w 1715"/>
                <a:gd name="T1" fmla="*/ 1 h 1691"/>
                <a:gd name="T2" fmla="*/ 8 w 1715"/>
                <a:gd name="T3" fmla="*/ 1 h 1691"/>
                <a:gd name="T4" fmla="*/ 1411 w 1715"/>
                <a:gd name="T5" fmla="*/ 1477 h 1691"/>
                <a:gd name="T6" fmla="*/ 1681 w 1715"/>
                <a:gd name="T7" fmla="*/ 1691 h 1691"/>
                <a:gd name="T8" fmla="*/ 1694 w 1715"/>
                <a:gd name="T9" fmla="*/ 1686 h 1691"/>
                <a:gd name="T10" fmla="*/ 1485 w 1715"/>
                <a:gd name="T11" fmla="*/ 1403 h 1691"/>
                <a:gd name="T12" fmla="*/ 9 w 1715"/>
                <a:gd name="T13" fmla="*/ 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5" h="1691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943" y="1009"/>
                    <a:pt x="1411" y="1477"/>
                  </a:cubicBezTo>
                  <a:cubicBezTo>
                    <a:pt x="1571" y="1637"/>
                    <a:pt x="1648" y="1691"/>
                    <a:pt x="1681" y="1691"/>
                  </a:cubicBezTo>
                  <a:cubicBezTo>
                    <a:pt x="1686" y="1691"/>
                    <a:pt x="1691" y="1689"/>
                    <a:pt x="1694" y="1686"/>
                  </a:cubicBezTo>
                  <a:cubicBezTo>
                    <a:pt x="1714" y="1666"/>
                    <a:pt x="1661" y="1583"/>
                    <a:pt x="1485" y="1403"/>
                  </a:cubicBezTo>
                  <a:cubicBezTo>
                    <a:pt x="1018" y="9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2078;p16"/>
            <p:cNvSpPr/>
            <p:nvPr/>
          </p:nvSpPr>
          <p:spPr bwMode="auto">
            <a:xfrm>
              <a:off x="2567325" y="4020225"/>
              <a:ext cx="41750" cy="41350"/>
            </a:xfrm>
            <a:custGeom>
              <a:avLst/>
              <a:gdLst>
                <a:gd name="T0" fmla="*/ 0 w 1670"/>
                <a:gd name="T1" fmla="*/ 1 h 1654"/>
                <a:gd name="T2" fmla="*/ 0 w 1670"/>
                <a:gd name="T3" fmla="*/ 1 h 1654"/>
                <a:gd name="T4" fmla="*/ 1374 w 1670"/>
                <a:gd name="T5" fmla="*/ 1440 h 1654"/>
                <a:gd name="T6" fmla="*/ 1641 w 1670"/>
                <a:gd name="T7" fmla="*/ 1654 h 1654"/>
                <a:gd name="T8" fmla="*/ 1653 w 1670"/>
                <a:gd name="T9" fmla="*/ 1649 h 1654"/>
                <a:gd name="T10" fmla="*/ 1444 w 1670"/>
                <a:gd name="T11" fmla="*/ 1374 h 1654"/>
                <a:gd name="T12" fmla="*/ 0 w 1670"/>
                <a:gd name="T13" fmla="*/ 1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0" h="165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919" y="989"/>
                    <a:pt x="1374" y="1440"/>
                  </a:cubicBezTo>
                  <a:cubicBezTo>
                    <a:pt x="1531" y="1600"/>
                    <a:pt x="1610" y="1654"/>
                    <a:pt x="1641" y="1654"/>
                  </a:cubicBezTo>
                  <a:cubicBezTo>
                    <a:pt x="1646" y="1654"/>
                    <a:pt x="1650" y="1652"/>
                    <a:pt x="1653" y="1649"/>
                  </a:cubicBezTo>
                  <a:cubicBezTo>
                    <a:pt x="1669" y="1629"/>
                    <a:pt x="1616" y="1546"/>
                    <a:pt x="1444" y="1374"/>
                  </a:cubicBezTo>
                  <a:cubicBezTo>
                    <a:pt x="986" y="917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2079;p16"/>
            <p:cNvSpPr/>
            <p:nvPr/>
          </p:nvSpPr>
          <p:spPr bwMode="auto">
            <a:xfrm>
              <a:off x="2568250" y="4021050"/>
              <a:ext cx="40925" cy="40425"/>
            </a:xfrm>
            <a:custGeom>
              <a:avLst/>
              <a:gdLst>
                <a:gd name="T0" fmla="*/ 0 w 1637"/>
                <a:gd name="T1" fmla="*/ 0 h 1617"/>
                <a:gd name="T2" fmla="*/ 0 w 1637"/>
                <a:gd name="T3" fmla="*/ 0 h 1617"/>
                <a:gd name="T4" fmla="*/ 1345 w 1637"/>
                <a:gd name="T5" fmla="*/ 1407 h 1617"/>
                <a:gd name="T6" fmla="*/ 1603 w 1637"/>
                <a:gd name="T7" fmla="*/ 1617 h 1617"/>
                <a:gd name="T8" fmla="*/ 1616 w 1637"/>
                <a:gd name="T9" fmla="*/ 1612 h 1617"/>
                <a:gd name="T10" fmla="*/ 1411 w 1637"/>
                <a:gd name="T11" fmla="*/ 1341 h 1617"/>
                <a:gd name="T12" fmla="*/ 0 w 1637"/>
                <a:gd name="T13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7" h="161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898" y="964"/>
                    <a:pt x="1345" y="1407"/>
                  </a:cubicBezTo>
                  <a:cubicBezTo>
                    <a:pt x="1502" y="1563"/>
                    <a:pt x="1573" y="1617"/>
                    <a:pt x="1603" y="1617"/>
                  </a:cubicBezTo>
                  <a:cubicBezTo>
                    <a:pt x="1609" y="1617"/>
                    <a:pt x="1613" y="1615"/>
                    <a:pt x="1616" y="1612"/>
                  </a:cubicBezTo>
                  <a:cubicBezTo>
                    <a:pt x="1636" y="1596"/>
                    <a:pt x="1583" y="1513"/>
                    <a:pt x="1411" y="1341"/>
                  </a:cubicBezTo>
                  <a:cubicBezTo>
                    <a:pt x="965" y="895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2080;p16"/>
            <p:cNvSpPr/>
            <p:nvPr/>
          </p:nvSpPr>
          <p:spPr bwMode="auto">
            <a:xfrm>
              <a:off x="2569175" y="4021975"/>
              <a:ext cx="40000" cy="39500"/>
            </a:xfrm>
            <a:custGeom>
              <a:avLst/>
              <a:gdLst>
                <a:gd name="T0" fmla="*/ 4 w 1600"/>
                <a:gd name="T1" fmla="*/ 0 h 1580"/>
                <a:gd name="T2" fmla="*/ 4 w 1600"/>
                <a:gd name="T3" fmla="*/ 0 h 1580"/>
                <a:gd name="T4" fmla="*/ 1312 w 1600"/>
                <a:gd name="T5" fmla="*/ 1374 h 1580"/>
                <a:gd name="T6" fmla="*/ 1566 w 1600"/>
                <a:gd name="T7" fmla="*/ 1580 h 1580"/>
                <a:gd name="T8" fmla="*/ 1579 w 1600"/>
                <a:gd name="T9" fmla="*/ 1575 h 1580"/>
                <a:gd name="T10" fmla="*/ 1378 w 1600"/>
                <a:gd name="T11" fmla="*/ 1308 h 1580"/>
                <a:gd name="T12" fmla="*/ 4 w 1600"/>
                <a:gd name="T13" fmla="*/ 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0" h="158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78" y="943"/>
                    <a:pt x="1312" y="1374"/>
                  </a:cubicBezTo>
                  <a:cubicBezTo>
                    <a:pt x="1465" y="1527"/>
                    <a:pt x="1536" y="1580"/>
                    <a:pt x="1566" y="1580"/>
                  </a:cubicBezTo>
                  <a:cubicBezTo>
                    <a:pt x="1572" y="1580"/>
                    <a:pt x="1576" y="1578"/>
                    <a:pt x="1579" y="1575"/>
                  </a:cubicBezTo>
                  <a:cubicBezTo>
                    <a:pt x="1599" y="1559"/>
                    <a:pt x="1546" y="1476"/>
                    <a:pt x="1378" y="1308"/>
                  </a:cubicBezTo>
                  <a:cubicBezTo>
                    <a:pt x="944" y="87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2081;p16"/>
            <p:cNvSpPr/>
            <p:nvPr/>
          </p:nvSpPr>
          <p:spPr bwMode="auto">
            <a:xfrm>
              <a:off x="2570100" y="4023000"/>
              <a:ext cx="38975" cy="38475"/>
            </a:xfrm>
            <a:custGeom>
              <a:avLst/>
              <a:gdLst>
                <a:gd name="T0" fmla="*/ 4 w 1559"/>
                <a:gd name="T1" fmla="*/ 0 h 1539"/>
                <a:gd name="T2" fmla="*/ 4 w 1559"/>
                <a:gd name="T3" fmla="*/ 0 h 1539"/>
                <a:gd name="T4" fmla="*/ 1279 w 1559"/>
                <a:gd name="T5" fmla="*/ 1333 h 1539"/>
                <a:gd name="T6" fmla="*/ 1529 w 1559"/>
                <a:gd name="T7" fmla="*/ 1539 h 1539"/>
                <a:gd name="T8" fmla="*/ 1542 w 1559"/>
                <a:gd name="T9" fmla="*/ 1534 h 1539"/>
                <a:gd name="T10" fmla="*/ 1341 w 1559"/>
                <a:gd name="T11" fmla="*/ 1271 h 1539"/>
                <a:gd name="T12" fmla="*/ 4 w 1559"/>
                <a:gd name="T13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9" h="153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849" y="915"/>
                    <a:pt x="1279" y="1333"/>
                  </a:cubicBezTo>
                  <a:cubicBezTo>
                    <a:pt x="1429" y="1486"/>
                    <a:pt x="1499" y="1539"/>
                    <a:pt x="1529" y="1539"/>
                  </a:cubicBezTo>
                  <a:cubicBezTo>
                    <a:pt x="1535" y="1539"/>
                    <a:pt x="1539" y="1537"/>
                    <a:pt x="1542" y="1534"/>
                  </a:cubicBezTo>
                  <a:cubicBezTo>
                    <a:pt x="1558" y="1518"/>
                    <a:pt x="1509" y="1440"/>
                    <a:pt x="1341" y="1271"/>
                  </a:cubicBezTo>
                  <a:cubicBezTo>
                    <a:pt x="924" y="85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2082;p16"/>
            <p:cNvSpPr/>
            <p:nvPr/>
          </p:nvSpPr>
          <p:spPr bwMode="auto">
            <a:xfrm>
              <a:off x="2570900" y="4023925"/>
              <a:ext cx="38075" cy="37525"/>
            </a:xfrm>
            <a:custGeom>
              <a:avLst/>
              <a:gdLst>
                <a:gd name="T0" fmla="*/ 9 w 1523"/>
                <a:gd name="T1" fmla="*/ 0 h 1501"/>
                <a:gd name="T2" fmla="*/ 9 w 1523"/>
                <a:gd name="T3" fmla="*/ 0 h 1501"/>
                <a:gd name="T4" fmla="*/ 1251 w 1523"/>
                <a:gd name="T5" fmla="*/ 1300 h 1501"/>
                <a:gd name="T6" fmla="*/ 1500 w 1523"/>
                <a:gd name="T7" fmla="*/ 1500 h 1501"/>
                <a:gd name="T8" fmla="*/ 1510 w 1523"/>
                <a:gd name="T9" fmla="*/ 1497 h 1501"/>
                <a:gd name="T10" fmla="*/ 1313 w 1523"/>
                <a:gd name="T11" fmla="*/ 1239 h 1501"/>
                <a:gd name="T12" fmla="*/ 9 w 1523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3" h="150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833" y="890"/>
                    <a:pt x="1251" y="1300"/>
                  </a:cubicBezTo>
                  <a:cubicBezTo>
                    <a:pt x="1403" y="1452"/>
                    <a:pt x="1473" y="1500"/>
                    <a:pt x="1500" y="1500"/>
                  </a:cubicBezTo>
                  <a:cubicBezTo>
                    <a:pt x="1504" y="1500"/>
                    <a:pt x="1508" y="1499"/>
                    <a:pt x="1510" y="1497"/>
                  </a:cubicBezTo>
                  <a:cubicBezTo>
                    <a:pt x="1522" y="1481"/>
                    <a:pt x="1477" y="1403"/>
                    <a:pt x="1313" y="1239"/>
                  </a:cubicBezTo>
                  <a:cubicBezTo>
                    <a:pt x="900" y="82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2083;p16"/>
            <p:cNvSpPr/>
            <p:nvPr/>
          </p:nvSpPr>
          <p:spPr bwMode="auto">
            <a:xfrm>
              <a:off x="2571825" y="4024750"/>
              <a:ext cx="37150" cy="36825"/>
            </a:xfrm>
            <a:custGeom>
              <a:avLst/>
              <a:gdLst>
                <a:gd name="T0" fmla="*/ 5 w 1486"/>
                <a:gd name="T1" fmla="*/ 0 h 1473"/>
                <a:gd name="T2" fmla="*/ 5 w 1486"/>
                <a:gd name="T3" fmla="*/ 0 h 1473"/>
                <a:gd name="T4" fmla="*/ 1210 w 1486"/>
                <a:gd name="T5" fmla="*/ 1279 h 1473"/>
                <a:gd name="T6" fmla="*/ 1456 w 1486"/>
                <a:gd name="T7" fmla="*/ 1473 h 1473"/>
                <a:gd name="T8" fmla="*/ 1469 w 1486"/>
                <a:gd name="T9" fmla="*/ 1468 h 1473"/>
                <a:gd name="T10" fmla="*/ 1276 w 1486"/>
                <a:gd name="T11" fmla="*/ 1210 h 1473"/>
                <a:gd name="T12" fmla="*/ 5 w 1486"/>
                <a:gd name="T13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6" h="147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813" y="869"/>
                    <a:pt x="1210" y="1279"/>
                  </a:cubicBezTo>
                  <a:cubicBezTo>
                    <a:pt x="1360" y="1422"/>
                    <a:pt x="1427" y="1473"/>
                    <a:pt x="1456" y="1473"/>
                  </a:cubicBezTo>
                  <a:cubicBezTo>
                    <a:pt x="1461" y="1473"/>
                    <a:pt x="1466" y="1471"/>
                    <a:pt x="1469" y="1468"/>
                  </a:cubicBezTo>
                  <a:cubicBezTo>
                    <a:pt x="1485" y="1448"/>
                    <a:pt x="1440" y="1374"/>
                    <a:pt x="1276" y="1210"/>
                  </a:cubicBezTo>
                  <a:cubicBezTo>
                    <a:pt x="875" y="80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2084;p16"/>
            <p:cNvSpPr/>
            <p:nvPr/>
          </p:nvSpPr>
          <p:spPr bwMode="auto">
            <a:xfrm>
              <a:off x="2572750" y="4025650"/>
              <a:ext cx="36125" cy="35850"/>
            </a:xfrm>
            <a:custGeom>
              <a:avLst/>
              <a:gdLst>
                <a:gd name="T0" fmla="*/ 5 w 1445"/>
                <a:gd name="T1" fmla="*/ 1 h 1434"/>
                <a:gd name="T2" fmla="*/ 5 w 1445"/>
                <a:gd name="T3" fmla="*/ 1 h 1434"/>
                <a:gd name="T4" fmla="*/ 1177 w 1445"/>
                <a:gd name="T5" fmla="*/ 1239 h 1434"/>
                <a:gd name="T6" fmla="*/ 1420 w 1445"/>
                <a:gd name="T7" fmla="*/ 1433 h 1434"/>
                <a:gd name="T8" fmla="*/ 1432 w 1445"/>
                <a:gd name="T9" fmla="*/ 1428 h 1434"/>
                <a:gd name="T10" fmla="*/ 1239 w 1445"/>
                <a:gd name="T11" fmla="*/ 1178 h 1434"/>
                <a:gd name="T12" fmla="*/ 5 w 1445"/>
                <a:gd name="T13" fmla="*/ 1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5" h="143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88" y="850"/>
                    <a:pt x="1177" y="1239"/>
                  </a:cubicBezTo>
                  <a:cubicBezTo>
                    <a:pt x="1322" y="1384"/>
                    <a:pt x="1391" y="1433"/>
                    <a:pt x="1420" y="1433"/>
                  </a:cubicBezTo>
                  <a:cubicBezTo>
                    <a:pt x="1425" y="1433"/>
                    <a:pt x="1429" y="1431"/>
                    <a:pt x="1432" y="1428"/>
                  </a:cubicBezTo>
                  <a:cubicBezTo>
                    <a:pt x="1444" y="1407"/>
                    <a:pt x="1399" y="1334"/>
                    <a:pt x="1239" y="1178"/>
                  </a:cubicBezTo>
                  <a:cubicBezTo>
                    <a:pt x="850" y="7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2085;p16"/>
            <p:cNvSpPr/>
            <p:nvPr/>
          </p:nvSpPr>
          <p:spPr bwMode="auto">
            <a:xfrm>
              <a:off x="2573675" y="4026575"/>
              <a:ext cx="35200" cy="34875"/>
            </a:xfrm>
            <a:custGeom>
              <a:avLst/>
              <a:gdLst>
                <a:gd name="T0" fmla="*/ 5 w 1408"/>
                <a:gd name="T1" fmla="*/ 1 h 1395"/>
                <a:gd name="T2" fmla="*/ 5 w 1408"/>
                <a:gd name="T3" fmla="*/ 1 h 1395"/>
                <a:gd name="T4" fmla="*/ 1149 w 1408"/>
                <a:gd name="T5" fmla="*/ 1206 h 1395"/>
                <a:gd name="T6" fmla="*/ 1384 w 1408"/>
                <a:gd name="T7" fmla="*/ 1395 h 1395"/>
                <a:gd name="T8" fmla="*/ 1395 w 1408"/>
                <a:gd name="T9" fmla="*/ 1391 h 1395"/>
                <a:gd name="T10" fmla="*/ 1210 w 1408"/>
                <a:gd name="T11" fmla="*/ 1145 h 1395"/>
                <a:gd name="T12" fmla="*/ 5 w 1408"/>
                <a:gd name="T13" fmla="*/ 1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8" h="139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21"/>
                    <a:pt x="1149" y="1206"/>
                  </a:cubicBezTo>
                  <a:cubicBezTo>
                    <a:pt x="1292" y="1350"/>
                    <a:pt x="1358" y="1395"/>
                    <a:pt x="1384" y="1395"/>
                  </a:cubicBezTo>
                  <a:cubicBezTo>
                    <a:pt x="1389" y="1395"/>
                    <a:pt x="1392" y="1393"/>
                    <a:pt x="1395" y="1391"/>
                  </a:cubicBezTo>
                  <a:cubicBezTo>
                    <a:pt x="1407" y="1375"/>
                    <a:pt x="1366" y="1305"/>
                    <a:pt x="1210" y="1145"/>
                  </a:cubicBezTo>
                  <a:cubicBezTo>
                    <a:pt x="826" y="760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2086;p16"/>
            <p:cNvSpPr/>
            <p:nvPr/>
          </p:nvSpPr>
          <p:spPr bwMode="auto">
            <a:xfrm>
              <a:off x="2574700" y="4027500"/>
              <a:ext cx="34050" cy="33825"/>
            </a:xfrm>
            <a:custGeom>
              <a:avLst/>
              <a:gdLst>
                <a:gd name="T0" fmla="*/ 1 w 1362"/>
                <a:gd name="T1" fmla="*/ 1 h 1353"/>
                <a:gd name="T2" fmla="*/ 1 w 1362"/>
                <a:gd name="T3" fmla="*/ 1 h 1353"/>
                <a:gd name="T4" fmla="*/ 1108 w 1362"/>
                <a:gd name="T5" fmla="*/ 1169 h 1353"/>
                <a:gd name="T6" fmla="*/ 1338 w 1362"/>
                <a:gd name="T7" fmla="*/ 1352 h 1353"/>
                <a:gd name="T8" fmla="*/ 1346 w 1362"/>
                <a:gd name="T9" fmla="*/ 1350 h 1353"/>
                <a:gd name="T10" fmla="*/ 1169 w 1362"/>
                <a:gd name="T11" fmla="*/ 1108 h 1353"/>
                <a:gd name="T12" fmla="*/ 1 w 1362"/>
                <a:gd name="T13" fmla="*/ 1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2" h="135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739" y="800"/>
                    <a:pt x="1108" y="1169"/>
                  </a:cubicBezTo>
                  <a:cubicBezTo>
                    <a:pt x="1250" y="1312"/>
                    <a:pt x="1315" y="1352"/>
                    <a:pt x="1338" y="1352"/>
                  </a:cubicBezTo>
                  <a:cubicBezTo>
                    <a:pt x="1341" y="1352"/>
                    <a:pt x="1344" y="1351"/>
                    <a:pt x="1346" y="1350"/>
                  </a:cubicBezTo>
                  <a:cubicBezTo>
                    <a:pt x="1362" y="1333"/>
                    <a:pt x="1321" y="1260"/>
                    <a:pt x="1169" y="1108"/>
                  </a:cubicBezTo>
                  <a:cubicBezTo>
                    <a:pt x="793" y="74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2087;p16"/>
            <p:cNvSpPr/>
            <p:nvPr/>
          </p:nvSpPr>
          <p:spPr bwMode="auto">
            <a:xfrm>
              <a:off x="2575525" y="4028525"/>
              <a:ext cx="33350" cy="32925"/>
            </a:xfrm>
            <a:custGeom>
              <a:avLst/>
              <a:gdLst>
                <a:gd name="T0" fmla="*/ 9 w 1334"/>
                <a:gd name="T1" fmla="*/ 1 h 1317"/>
                <a:gd name="T2" fmla="*/ 9 w 1334"/>
                <a:gd name="T3" fmla="*/ 1 h 1317"/>
                <a:gd name="T4" fmla="*/ 1083 w 1334"/>
                <a:gd name="T5" fmla="*/ 1132 h 1317"/>
                <a:gd name="T6" fmla="*/ 1310 w 1334"/>
                <a:gd name="T7" fmla="*/ 1317 h 1317"/>
                <a:gd name="T8" fmla="*/ 1321 w 1334"/>
                <a:gd name="T9" fmla="*/ 1313 h 1317"/>
                <a:gd name="T10" fmla="*/ 1140 w 1334"/>
                <a:gd name="T11" fmla="*/ 1075 h 1317"/>
                <a:gd name="T12" fmla="*/ 9 w 1334"/>
                <a:gd name="T13" fmla="*/ 1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4" h="131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718" y="768"/>
                    <a:pt x="1083" y="1132"/>
                  </a:cubicBezTo>
                  <a:cubicBezTo>
                    <a:pt x="1219" y="1272"/>
                    <a:pt x="1284" y="1317"/>
                    <a:pt x="1310" y="1317"/>
                  </a:cubicBezTo>
                  <a:cubicBezTo>
                    <a:pt x="1315" y="1317"/>
                    <a:pt x="1318" y="1315"/>
                    <a:pt x="1321" y="1313"/>
                  </a:cubicBezTo>
                  <a:cubicBezTo>
                    <a:pt x="1333" y="1297"/>
                    <a:pt x="1292" y="1231"/>
                    <a:pt x="1140" y="1075"/>
                  </a:cubicBezTo>
                  <a:cubicBezTo>
                    <a:pt x="780" y="715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2088;p16"/>
            <p:cNvSpPr/>
            <p:nvPr/>
          </p:nvSpPr>
          <p:spPr bwMode="auto">
            <a:xfrm>
              <a:off x="2576450" y="4029450"/>
              <a:ext cx="32425" cy="32000"/>
            </a:xfrm>
            <a:custGeom>
              <a:avLst/>
              <a:gdLst>
                <a:gd name="T0" fmla="*/ 5 w 1297"/>
                <a:gd name="T1" fmla="*/ 1 h 1280"/>
                <a:gd name="T2" fmla="*/ 4 w 1297"/>
                <a:gd name="T3" fmla="*/ 1 h 1280"/>
                <a:gd name="T4" fmla="*/ 1050 w 1297"/>
                <a:gd name="T5" fmla="*/ 1100 h 1280"/>
                <a:gd name="T6" fmla="*/ 1273 w 1297"/>
                <a:gd name="T7" fmla="*/ 1280 h 1280"/>
                <a:gd name="T8" fmla="*/ 1284 w 1297"/>
                <a:gd name="T9" fmla="*/ 1276 h 1280"/>
                <a:gd name="T10" fmla="*/ 1107 w 1297"/>
                <a:gd name="T11" fmla="*/ 1046 h 1280"/>
                <a:gd name="T12" fmla="*/ 5 w 1297"/>
                <a:gd name="T13" fmla="*/ 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1280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97" y="747"/>
                    <a:pt x="1050" y="1100"/>
                  </a:cubicBezTo>
                  <a:cubicBezTo>
                    <a:pt x="1186" y="1236"/>
                    <a:pt x="1248" y="1280"/>
                    <a:pt x="1273" y="1280"/>
                  </a:cubicBezTo>
                  <a:cubicBezTo>
                    <a:pt x="1278" y="1280"/>
                    <a:pt x="1281" y="1278"/>
                    <a:pt x="1284" y="1276"/>
                  </a:cubicBezTo>
                  <a:cubicBezTo>
                    <a:pt x="1296" y="1260"/>
                    <a:pt x="1255" y="1194"/>
                    <a:pt x="1107" y="1046"/>
                  </a:cubicBezTo>
                  <a:cubicBezTo>
                    <a:pt x="757" y="692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2089;p16"/>
            <p:cNvSpPr/>
            <p:nvPr/>
          </p:nvSpPr>
          <p:spPr bwMode="auto">
            <a:xfrm>
              <a:off x="2577375" y="4030275"/>
              <a:ext cx="31375" cy="31050"/>
            </a:xfrm>
            <a:custGeom>
              <a:avLst/>
              <a:gdLst>
                <a:gd name="T0" fmla="*/ 4 w 1255"/>
                <a:gd name="T1" fmla="*/ 0 h 1242"/>
                <a:gd name="T2" fmla="*/ 4 w 1255"/>
                <a:gd name="T3" fmla="*/ 0 h 1242"/>
                <a:gd name="T4" fmla="*/ 1013 w 1255"/>
                <a:gd name="T5" fmla="*/ 1067 h 1242"/>
                <a:gd name="T6" fmla="*/ 1231 w 1255"/>
                <a:gd name="T7" fmla="*/ 1241 h 1242"/>
                <a:gd name="T8" fmla="*/ 1239 w 1255"/>
                <a:gd name="T9" fmla="*/ 1239 h 1242"/>
                <a:gd name="T10" fmla="*/ 1070 w 1255"/>
                <a:gd name="T11" fmla="*/ 1009 h 1242"/>
                <a:gd name="T12" fmla="*/ 4 w 1255"/>
                <a:gd name="T13" fmla="*/ 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5" h="124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673" y="726"/>
                    <a:pt x="1013" y="1067"/>
                  </a:cubicBezTo>
                  <a:cubicBezTo>
                    <a:pt x="1148" y="1202"/>
                    <a:pt x="1209" y="1241"/>
                    <a:pt x="1231" y="1241"/>
                  </a:cubicBezTo>
                  <a:cubicBezTo>
                    <a:pt x="1234" y="1241"/>
                    <a:pt x="1237" y="1240"/>
                    <a:pt x="1239" y="1239"/>
                  </a:cubicBezTo>
                  <a:cubicBezTo>
                    <a:pt x="1255" y="1222"/>
                    <a:pt x="1218" y="1161"/>
                    <a:pt x="1070" y="1009"/>
                  </a:cubicBezTo>
                  <a:cubicBezTo>
                    <a:pt x="735" y="67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2090;p16"/>
            <p:cNvSpPr/>
            <p:nvPr/>
          </p:nvSpPr>
          <p:spPr bwMode="auto">
            <a:xfrm>
              <a:off x="2578300" y="4031200"/>
              <a:ext cx="30575" cy="30125"/>
            </a:xfrm>
            <a:custGeom>
              <a:avLst/>
              <a:gdLst>
                <a:gd name="T0" fmla="*/ 4 w 1223"/>
                <a:gd name="T1" fmla="*/ 0 h 1205"/>
                <a:gd name="T2" fmla="*/ 4 w 1223"/>
                <a:gd name="T3" fmla="*/ 0 h 1205"/>
                <a:gd name="T4" fmla="*/ 988 w 1223"/>
                <a:gd name="T5" fmla="*/ 1030 h 1205"/>
                <a:gd name="T6" fmla="*/ 1201 w 1223"/>
                <a:gd name="T7" fmla="*/ 1204 h 1205"/>
                <a:gd name="T8" fmla="*/ 1210 w 1223"/>
                <a:gd name="T9" fmla="*/ 1202 h 1205"/>
                <a:gd name="T10" fmla="*/ 1037 w 1223"/>
                <a:gd name="T11" fmla="*/ 980 h 1205"/>
                <a:gd name="T12" fmla="*/ 4 w 1223"/>
                <a:gd name="T1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12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48" y="702"/>
                    <a:pt x="988" y="1030"/>
                  </a:cubicBezTo>
                  <a:cubicBezTo>
                    <a:pt x="1116" y="1165"/>
                    <a:pt x="1177" y="1204"/>
                    <a:pt x="1201" y="1204"/>
                  </a:cubicBezTo>
                  <a:cubicBezTo>
                    <a:pt x="1205" y="1204"/>
                    <a:pt x="1208" y="1203"/>
                    <a:pt x="1210" y="1202"/>
                  </a:cubicBezTo>
                  <a:cubicBezTo>
                    <a:pt x="1222" y="1185"/>
                    <a:pt x="1181" y="1124"/>
                    <a:pt x="1037" y="980"/>
                  </a:cubicBezTo>
                  <a:cubicBezTo>
                    <a:pt x="706" y="6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2091;p16"/>
            <p:cNvSpPr/>
            <p:nvPr/>
          </p:nvSpPr>
          <p:spPr bwMode="auto">
            <a:xfrm>
              <a:off x="2579100" y="4032125"/>
              <a:ext cx="29650" cy="29025"/>
            </a:xfrm>
            <a:custGeom>
              <a:avLst/>
              <a:gdLst>
                <a:gd name="T0" fmla="*/ 9 w 1186"/>
                <a:gd name="T1" fmla="*/ 0 h 1161"/>
                <a:gd name="T2" fmla="*/ 9 w 1186"/>
                <a:gd name="T3" fmla="*/ 0 h 1161"/>
                <a:gd name="T4" fmla="*/ 956 w 1186"/>
                <a:gd name="T5" fmla="*/ 993 h 1161"/>
                <a:gd name="T6" fmla="*/ 1161 w 1186"/>
                <a:gd name="T7" fmla="*/ 1160 h 1161"/>
                <a:gd name="T8" fmla="*/ 1170 w 1186"/>
                <a:gd name="T9" fmla="*/ 1157 h 1161"/>
                <a:gd name="T10" fmla="*/ 1005 w 1186"/>
                <a:gd name="T11" fmla="*/ 943 h 1161"/>
                <a:gd name="T12" fmla="*/ 9 w 1186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6" h="116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632" y="677"/>
                    <a:pt x="956" y="993"/>
                  </a:cubicBezTo>
                  <a:cubicBezTo>
                    <a:pt x="1082" y="1118"/>
                    <a:pt x="1139" y="1160"/>
                    <a:pt x="1161" y="1160"/>
                  </a:cubicBezTo>
                  <a:cubicBezTo>
                    <a:pt x="1165" y="1160"/>
                    <a:pt x="1168" y="1159"/>
                    <a:pt x="1170" y="1157"/>
                  </a:cubicBezTo>
                  <a:cubicBezTo>
                    <a:pt x="1186" y="1144"/>
                    <a:pt x="1149" y="1087"/>
                    <a:pt x="1005" y="943"/>
                  </a:cubicBezTo>
                  <a:cubicBezTo>
                    <a:pt x="687" y="625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2092;p16"/>
            <p:cNvSpPr/>
            <p:nvPr/>
          </p:nvSpPr>
          <p:spPr bwMode="auto">
            <a:xfrm>
              <a:off x="2580025" y="4033050"/>
              <a:ext cx="28625" cy="28075"/>
            </a:xfrm>
            <a:custGeom>
              <a:avLst/>
              <a:gdLst>
                <a:gd name="T0" fmla="*/ 5 w 1145"/>
                <a:gd name="T1" fmla="*/ 0 h 1123"/>
                <a:gd name="T2" fmla="*/ 5 w 1145"/>
                <a:gd name="T3" fmla="*/ 0 h 1123"/>
                <a:gd name="T4" fmla="*/ 919 w 1145"/>
                <a:gd name="T5" fmla="*/ 964 h 1123"/>
                <a:gd name="T6" fmla="*/ 1120 w 1145"/>
                <a:gd name="T7" fmla="*/ 1122 h 1123"/>
                <a:gd name="T8" fmla="*/ 1128 w 1145"/>
                <a:gd name="T9" fmla="*/ 1120 h 1123"/>
                <a:gd name="T10" fmla="*/ 968 w 1145"/>
                <a:gd name="T11" fmla="*/ 910 h 1123"/>
                <a:gd name="T12" fmla="*/ 5 w 1145"/>
                <a:gd name="T1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5" h="11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12" y="656"/>
                    <a:pt x="919" y="964"/>
                  </a:cubicBezTo>
                  <a:cubicBezTo>
                    <a:pt x="1043" y="1084"/>
                    <a:pt x="1097" y="1122"/>
                    <a:pt x="1120" y="1122"/>
                  </a:cubicBezTo>
                  <a:cubicBezTo>
                    <a:pt x="1123" y="1122"/>
                    <a:pt x="1126" y="1121"/>
                    <a:pt x="1128" y="1120"/>
                  </a:cubicBezTo>
                  <a:cubicBezTo>
                    <a:pt x="1145" y="1111"/>
                    <a:pt x="1108" y="1050"/>
                    <a:pt x="968" y="910"/>
                  </a:cubicBezTo>
                  <a:cubicBezTo>
                    <a:pt x="663" y="601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2093;p16"/>
            <p:cNvSpPr/>
            <p:nvPr/>
          </p:nvSpPr>
          <p:spPr bwMode="auto">
            <a:xfrm>
              <a:off x="2580950" y="4033850"/>
              <a:ext cx="27700" cy="27475"/>
            </a:xfrm>
            <a:custGeom>
              <a:avLst/>
              <a:gdLst>
                <a:gd name="T0" fmla="*/ 5 w 1108"/>
                <a:gd name="T1" fmla="*/ 1 h 1099"/>
                <a:gd name="T2" fmla="*/ 5 w 1108"/>
                <a:gd name="T3" fmla="*/ 1 h 1099"/>
                <a:gd name="T4" fmla="*/ 886 w 1108"/>
                <a:gd name="T5" fmla="*/ 936 h 1099"/>
                <a:gd name="T6" fmla="*/ 1088 w 1108"/>
                <a:gd name="T7" fmla="*/ 1098 h 1099"/>
                <a:gd name="T8" fmla="*/ 1096 w 1108"/>
                <a:gd name="T9" fmla="*/ 1096 h 1099"/>
                <a:gd name="T10" fmla="*/ 940 w 1108"/>
                <a:gd name="T11" fmla="*/ 883 h 1099"/>
                <a:gd name="T12" fmla="*/ 5 w 1108"/>
                <a:gd name="T13" fmla="*/ 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8" h="10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91" y="632"/>
                    <a:pt x="886" y="936"/>
                  </a:cubicBezTo>
                  <a:cubicBezTo>
                    <a:pt x="1011" y="1060"/>
                    <a:pt x="1067" y="1098"/>
                    <a:pt x="1088" y="1098"/>
                  </a:cubicBezTo>
                  <a:cubicBezTo>
                    <a:pt x="1091" y="1098"/>
                    <a:pt x="1094" y="1097"/>
                    <a:pt x="1096" y="1096"/>
                  </a:cubicBezTo>
                  <a:cubicBezTo>
                    <a:pt x="1108" y="1079"/>
                    <a:pt x="1075" y="1022"/>
                    <a:pt x="940" y="883"/>
                  </a:cubicBezTo>
                  <a:cubicBezTo>
                    <a:pt x="637" y="5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2094;p16"/>
            <p:cNvSpPr/>
            <p:nvPr/>
          </p:nvSpPr>
          <p:spPr bwMode="auto">
            <a:xfrm>
              <a:off x="2581975" y="4034875"/>
              <a:ext cx="26775" cy="26450"/>
            </a:xfrm>
            <a:custGeom>
              <a:avLst/>
              <a:gdLst>
                <a:gd name="T0" fmla="*/ 5 w 1071"/>
                <a:gd name="T1" fmla="*/ 1 h 1058"/>
                <a:gd name="T2" fmla="*/ 5 w 1071"/>
                <a:gd name="T3" fmla="*/ 1 h 1058"/>
                <a:gd name="T4" fmla="*/ 849 w 1071"/>
                <a:gd name="T5" fmla="*/ 899 h 1058"/>
                <a:gd name="T6" fmla="*/ 1047 w 1071"/>
                <a:gd name="T7" fmla="*/ 1058 h 1058"/>
                <a:gd name="T8" fmla="*/ 1055 w 1071"/>
                <a:gd name="T9" fmla="*/ 1055 h 1058"/>
                <a:gd name="T10" fmla="*/ 903 w 1071"/>
                <a:gd name="T11" fmla="*/ 850 h 1058"/>
                <a:gd name="T12" fmla="*/ 5 w 1071"/>
                <a:gd name="T13" fmla="*/ 1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1" h="10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58" y="608"/>
                    <a:pt x="849" y="899"/>
                  </a:cubicBezTo>
                  <a:cubicBezTo>
                    <a:pt x="972" y="1022"/>
                    <a:pt x="1026" y="1058"/>
                    <a:pt x="1047" y="1058"/>
                  </a:cubicBezTo>
                  <a:cubicBezTo>
                    <a:pt x="1050" y="1058"/>
                    <a:pt x="1053" y="1057"/>
                    <a:pt x="1055" y="1055"/>
                  </a:cubicBezTo>
                  <a:cubicBezTo>
                    <a:pt x="1071" y="1038"/>
                    <a:pt x="1034" y="981"/>
                    <a:pt x="903" y="850"/>
                  </a:cubicBezTo>
                  <a:cubicBezTo>
                    <a:pt x="613" y="56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2095;p16"/>
            <p:cNvSpPr/>
            <p:nvPr/>
          </p:nvSpPr>
          <p:spPr bwMode="auto">
            <a:xfrm>
              <a:off x="2582900" y="4035800"/>
              <a:ext cx="25750" cy="25525"/>
            </a:xfrm>
            <a:custGeom>
              <a:avLst/>
              <a:gdLst>
                <a:gd name="T0" fmla="*/ 5 w 1030"/>
                <a:gd name="T1" fmla="*/ 1 h 1021"/>
                <a:gd name="T2" fmla="*/ 5 w 1030"/>
                <a:gd name="T3" fmla="*/ 1 h 1021"/>
                <a:gd name="T4" fmla="*/ 812 w 1030"/>
                <a:gd name="T5" fmla="*/ 866 h 1021"/>
                <a:gd name="T6" fmla="*/ 1004 w 1030"/>
                <a:gd name="T7" fmla="*/ 1021 h 1021"/>
                <a:gd name="T8" fmla="*/ 1013 w 1030"/>
                <a:gd name="T9" fmla="*/ 1018 h 1021"/>
                <a:gd name="T10" fmla="*/ 866 w 1030"/>
                <a:gd name="T11" fmla="*/ 817 h 1021"/>
                <a:gd name="T12" fmla="*/ 5 w 1030"/>
                <a:gd name="T13" fmla="*/ 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0" h="102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38" y="579"/>
                    <a:pt x="812" y="866"/>
                  </a:cubicBezTo>
                  <a:cubicBezTo>
                    <a:pt x="932" y="985"/>
                    <a:pt x="982" y="1021"/>
                    <a:pt x="1004" y="1021"/>
                  </a:cubicBezTo>
                  <a:cubicBezTo>
                    <a:pt x="1008" y="1021"/>
                    <a:pt x="1011" y="1020"/>
                    <a:pt x="1013" y="1018"/>
                  </a:cubicBezTo>
                  <a:cubicBezTo>
                    <a:pt x="1030" y="1001"/>
                    <a:pt x="997" y="948"/>
                    <a:pt x="866" y="817"/>
                  </a:cubicBezTo>
                  <a:cubicBezTo>
                    <a:pt x="588" y="53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2096;p16"/>
            <p:cNvSpPr/>
            <p:nvPr/>
          </p:nvSpPr>
          <p:spPr bwMode="auto">
            <a:xfrm>
              <a:off x="2583725" y="4036725"/>
              <a:ext cx="24925" cy="24450"/>
            </a:xfrm>
            <a:custGeom>
              <a:avLst/>
              <a:gdLst>
                <a:gd name="T0" fmla="*/ 9 w 997"/>
                <a:gd name="T1" fmla="*/ 1 h 978"/>
                <a:gd name="T2" fmla="*/ 9 w 997"/>
                <a:gd name="T3" fmla="*/ 1 h 978"/>
                <a:gd name="T4" fmla="*/ 792 w 997"/>
                <a:gd name="T5" fmla="*/ 825 h 978"/>
                <a:gd name="T6" fmla="*/ 976 w 997"/>
                <a:gd name="T7" fmla="*/ 977 h 978"/>
                <a:gd name="T8" fmla="*/ 985 w 997"/>
                <a:gd name="T9" fmla="*/ 973 h 978"/>
                <a:gd name="T10" fmla="*/ 837 w 997"/>
                <a:gd name="T11" fmla="*/ 780 h 978"/>
                <a:gd name="T12" fmla="*/ 9 w 997"/>
                <a:gd name="T13" fmla="*/ 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7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521" y="558"/>
                    <a:pt x="792" y="825"/>
                  </a:cubicBezTo>
                  <a:cubicBezTo>
                    <a:pt x="900" y="940"/>
                    <a:pt x="956" y="977"/>
                    <a:pt x="976" y="977"/>
                  </a:cubicBezTo>
                  <a:cubicBezTo>
                    <a:pt x="980" y="977"/>
                    <a:pt x="983" y="975"/>
                    <a:pt x="985" y="973"/>
                  </a:cubicBezTo>
                  <a:cubicBezTo>
                    <a:pt x="997" y="956"/>
                    <a:pt x="964" y="907"/>
                    <a:pt x="837" y="780"/>
                  </a:cubicBezTo>
                  <a:cubicBezTo>
                    <a:pt x="567" y="51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2097;p16"/>
            <p:cNvSpPr/>
            <p:nvPr/>
          </p:nvSpPr>
          <p:spPr bwMode="auto">
            <a:xfrm>
              <a:off x="2584650" y="4037550"/>
              <a:ext cx="23900" cy="23625"/>
            </a:xfrm>
            <a:custGeom>
              <a:avLst/>
              <a:gdLst>
                <a:gd name="T0" fmla="*/ 5 w 956"/>
                <a:gd name="T1" fmla="*/ 1 h 945"/>
                <a:gd name="T2" fmla="*/ 4 w 956"/>
                <a:gd name="T3" fmla="*/ 1 h 945"/>
                <a:gd name="T4" fmla="*/ 755 w 956"/>
                <a:gd name="T5" fmla="*/ 796 h 945"/>
                <a:gd name="T6" fmla="*/ 932 w 956"/>
                <a:gd name="T7" fmla="*/ 944 h 945"/>
                <a:gd name="T8" fmla="*/ 943 w 956"/>
                <a:gd name="T9" fmla="*/ 940 h 945"/>
                <a:gd name="T10" fmla="*/ 800 w 956"/>
                <a:gd name="T11" fmla="*/ 751 h 945"/>
                <a:gd name="T12" fmla="*/ 5 w 956"/>
                <a:gd name="T13" fmla="*/ 1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6" h="945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496" y="542"/>
                    <a:pt x="755" y="796"/>
                  </a:cubicBezTo>
                  <a:cubicBezTo>
                    <a:pt x="863" y="908"/>
                    <a:pt x="910" y="944"/>
                    <a:pt x="932" y="944"/>
                  </a:cubicBezTo>
                  <a:cubicBezTo>
                    <a:pt x="937" y="944"/>
                    <a:pt x="941" y="942"/>
                    <a:pt x="943" y="940"/>
                  </a:cubicBezTo>
                  <a:cubicBezTo>
                    <a:pt x="956" y="923"/>
                    <a:pt x="927" y="878"/>
                    <a:pt x="800" y="751"/>
                  </a:cubicBezTo>
                  <a:cubicBezTo>
                    <a:pt x="547" y="49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2098;p16"/>
            <p:cNvSpPr/>
            <p:nvPr/>
          </p:nvSpPr>
          <p:spPr bwMode="auto">
            <a:xfrm>
              <a:off x="2585575" y="4038475"/>
              <a:ext cx="22975" cy="22650"/>
            </a:xfrm>
            <a:custGeom>
              <a:avLst/>
              <a:gdLst>
                <a:gd name="T0" fmla="*/ 4 w 919"/>
                <a:gd name="T1" fmla="*/ 0 h 906"/>
                <a:gd name="T2" fmla="*/ 4 w 919"/>
                <a:gd name="T3" fmla="*/ 0 h 906"/>
                <a:gd name="T4" fmla="*/ 718 w 919"/>
                <a:gd name="T5" fmla="*/ 767 h 906"/>
                <a:gd name="T6" fmla="*/ 894 w 919"/>
                <a:gd name="T7" fmla="*/ 906 h 906"/>
                <a:gd name="T8" fmla="*/ 902 w 919"/>
                <a:gd name="T9" fmla="*/ 903 h 906"/>
                <a:gd name="T10" fmla="*/ 763 w 919"/>
                <a:gd name="T11" fmla="*/ 718 h 906"/>
                <a:gd name="T12" fmla="*/ 4 w 919"/>
                <a:gd name="T13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9" h="90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472" y="513"/>
                    <a:pt x="718" y="767"/>
                  </a:cubicBezTo>
                  <a:cubicBezTo>
                    <a:pt x="825" y="874"/>
                    <a:pt x="874" y="906"/>
                    <a:pt x="894" y="906"/>
                  </a:cubicBezTo>
                  <a:cubicBezTo>
                    <a:pt x="898" y="906"/>
                    <a:pt x="900" y="905"/>
                    <a:pt x="902" y="903"/>
                  </a:cubicBezTo>
                  <a:cubicBezTo>
                    <a:pt x="919" y="894"/>
                    <a:pt x="886" y="841"/>
                    <a:pt x="763" y="718"/>
                  </a:cubicBezTo>
                  <a:cubicBezTo>
                    <a:pt x="518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2099;p16"/>
            <p:cNvSpPr/>
            <p:nvPr/>
          </p:nvSpPr>
          <p:spPr bwMode="auto">
            <a:xfrm>
              <a:off x="2586500" y="4039400"/>
              <a:ext cx="22050" cy="21625"/>
            </a:xfrm>
            <a:custGeom>
              <a:avLst/>
              <a:gdLst>
                <a:gd name="T0" fmla="*/ 4 w 882"/>
                <a:gd name="T1" fmla="*/ 0 h 865"/>
                <a:gd name="T2" fmla="*/ 4 w 882"/>
                <a:gd name="T3" fmla="*/ 0 h 865"/>
                <a:gd name="T4" fmla="*/ 689 w 882"/>
                <a:gd name="T5" fmla="*/ 722 h 865"/>
                <a:gd name="T6" fmla="*/ 863 w 882"/>
                <a:gd name="T7" fmla="*/ 865 h 865"/>
                <a:gd name="T8" fmla="*/ 869 w 882"/>
                <a:gd name="T9" fmla="*/ 862 h 865"/>
                <a:gd name="T10" fmla="*/ 730 w 882"/>
                <a:gd name="T11" fmla="*/ 681 h 865"/>
                <a:gd name="T12" fmla="*/ 4 w 882"/>
                <a:gd name="T13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2" h="86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451" y="492"/>
                    <a:pt x="689" y="722"/>
                  </a:cubicBezTo>
                  <a:cubicBezTo>
                    <a:pt x="799" y="833"/>
                    <a:pt x="846" y="865"/>
                    <a:pt x="863" y="865"/>
                  </a:cubicBezTo>
                  <a:cubicBezTo>
                    <a:pt x="866" y="865"/>
                    <a:pt x="868" y="863"/>
                    <a:pt x="869" y="862"/>
                  </a:cubicBezTo>
                  <a:cubicBezTo>
                    <a:pt x="882" y="853"/>
                    <a:pt x="853" y="804"/>
                    <a:pt x="730" y="681"/>
                  </a:cubicBezTo>
                  <a:cubicBezTo>
                    <a:pt x="493" y="448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2100;p16"/>
            <p:cNvSpPr/>
            <p:nvPr/>
          </p:nvSpPr>
          <p:spPr bwMode="auto">
            <a:xfrm>
              <a:off x="2587300" y="4040325"/>
              <a:ext cx="21250" cy="20700"/>
            </a:xfrm>
            <a:custGeom>
              <a:avLst/>
              <a:gdLst>
                <a:gd name="T0" fmla="*/ 13 w 850"/>
                <a:gd name="T1" fmla="*/ 0 h 828"/>
                <a:gd name="T2" fmla="*/ 13 w 850"/>
                <a:gd name="T3" fmla="*/ 0 h 828"/>
                <a:gd name="T4" fmla="*/ 661 w 850"/>
                <a:gd name="T5" fmla="*/ 693 h 828"/>
                <a:gd name="T6" fmla="*/ 831 w 850"/>
                <a:gd name="T7" fmla="*/ 828 h 828"/>
                <a:gd name="T8" fmla="*/ 837 w 850"/>
                <a:gd name="T9" fmla="*/ 825 h 828"/>
                <a:gd name="T10" fmla="*/ 706 w 850"/>
                <a:gd name="T11" fmla="*/ 652 h 828"/>
                <a:gd name="T12" fmla="*/ 13 w 850"/>
                <a:gd name="T13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0" h="828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9"/>
                    <a:pt x="431" y="468"/>
                    <a:pt x="661" y="693"/>
                  </a:cubicBezTo>
                  <a:cubicBezTo>
                    <a:pt x="768" y="797"/>
                    <a:pt x="814" y="828"/>
                    <a:pt x="831" y="828"/>
                  </a:cubicBezTo>
                  <a:cubicBezTo>
                    <a:pt x="834" y="828"/>
                    <a:pt x="836" y="826"/>
                    <a:pt x="837" y="825"/>
                  </a:cubicBezTo>
                  <a:cubicBezTo>
                    <a:pt x="850" y="812"/>
                    <a:pt x="821" y="767"/>
                    <a:pt x="706" y="652"/>
                  </a:cubicBezTo>
                  <a:cubicBezTo>
                    <a:pt x="482" y="420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2101;p16"/>
            <p:cNvSpPr/>
            <p:nvPr/>
          </p:nvSpPr>
          <p:spPr bwMode="auto">
            <a:xfrm>
              <a:off x="2588325" y="4041350"/>
              <a:ext cx="20325" cy="19675"/>
            </a:xfrm>
            <a:custGeom>
              <a:avLst/>
              <a:gdLst>
                <a:gd name="T0" fmla="*/ 9 w 813"/>
                <a:gd name="T1" fmla="*/ 0 h 787"/>
                <a:gd name="T2" fmla="*/ 9 w 813"/>
                <a:gd name="T3" fmla="*/ 0 h 787"/>
                <a:gd name="T4" fmla="*/ 628 w 813"/>
                <a:gd name="T5" fmla="*/ 656 h 787"/>
                <a:gd name="T6" fmla="*/ 790 w 813"/>
                <a:gd name="T7" fmla="*/ 787 h 787"/>
                <a:gd name="T8" fmla="*/ 796 w 813"/>
                <a:gd name="T9" fmla="*/ 784 h 787"/>
                <a:gd name="T10" fmla="*/ 669 w 813"/>
                <a:gd name="T11" fmla="*/ 615 h 787"/>
                <a:gd name="T12" fmla="*/ 9 w 813"/>
                <a:gd name="T1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3" h="7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407" y="439"/>
                    <a:pt x="628" y="656"/>
                  </a:cubicBezTo>
                  <a:cubicBezTo>
                    <a:pt x="728" y="756"/>
                    <a:pt x="773" y="787"/>
                    <a:pt x="790" y="787"/>
                  </a:cubicBezTo>
                  <a:cubicBezTo>
                    <a:pt x="793" y="787"/>
                    <a:pt x="795" y="785"/>
                    <a:pt x="796" y="784"/>
                  </a:cubicBezTo>
                  <a:cubicBezTo>
                    <a:pt x="813" y="771"/>
                    <a:pt x="788" y="734"/>
                    <a:pt x="669" y="615"/>
                  </a:cubicBezTo>
                  <a:cubicBezTo>
                    <a:pt x="449" y="399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2102;p16"/>
            <p:cNvSpPr/>
            <p:nvPr/>
          </p:nvSpPr>
          <p:spPr bwMode="auto">
            <a:xfrm>
              <a:off x="2589250" y="4042275"/>
              <a:ext cx="19300" cy="18750"/>
            </a:xfrm>
            <a:custGeom>
              <a:avLst/>
              <a:gdLst>
                <a:gd name="T0" fmla="*/ 5 w 772"/>
                <a:gd name="T1" fmla="*/ 0 h 750"/>
                <a:gd name="T2" fmla="*/ 5 w 772"/>
                <a:gd name="T3" fmla="*/ 0 h 750"/>
                <a:gd name="T4" fmla="*/ 595 w 772"/>
                <a:gd name="T5" fmla="*/ 619 h 750"/>
                <a:gd name="T6" fmla="*/ 753 w 772"/>
                <a:gd name="T7" fmla="*/ 750 h 750"/>
                <a:gd name="T8" fmla="*/ 759 w 772"/>
                <a:gd name="T9" fmla="*/ 747 h 750"/>
                <a:gd name="T10" fmla="*/ 632 w 772"/>
                <a:gd name="T11" fmla="*/ 582 h 750"/>
                <a:gd name="T12" fmla="*/ 5 w 772"/>
                <a:gd name="T1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2" h="75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82" y="414"/>
                    <a:pt x="595" y="619"/>
                  </a:cubicBezTo>
                  <a:cubicBezTo>
                    <a:pt x="695" y="719"/>
                    <a:pt x="737" y="750"/>
                    <a:pt x="753" y="750"/>
                  </a:cubicBezTo>
                  <a:cubicBezTo>
                    <a:pt x="756" y="750"/>
                    <a:pt x="758" y="748"/>
                    <a:pt x="759" y="747"/>
                  </a:cubicBezTo>
                  <a:cubicBezTo>
                    <a:pt x="772" y="738"/>
                    <a:pt x="743" y="697"/>
                    <a:pt x="632" y="582"/>
                  </a:cubicBezTo>
                  <a:cubicBezTo>
                    <a:pt x="425" y="380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2103;p16"/>
            <p:cNvSpPr/>
            <p:nvPr/>
          </p:nvSpPr>
          <p:spPr bwMode="auto">
            <a:xfrm>
              <a:off x="2590175" y="4043075"/>
              <a:ext cx="18175" cy="18075"/>
            </a:xfrm>
            <a:custGeom>
              <a:avLst/>
              <a:gdLst>
                <a:gd name="T0" fmla="*/ 5 w 727"/>
                <a:gd name="T1" fmla="*/ 1 h 723"/>
                <a:gd name="T2" fmla="*/ 5 w 727"/>
                <a:gd name="T3" fmla="*/ 1 h 723"/>
                <a:gd name="T4" fmla="*/ 554 w 727"/>
                <a:gd name="T5" fmla="*/ 596 h 723"/>
                <a:gd name="T6" fmla="*/ 710 w 727"/>
                <a:gd name="T7" fmla="*/ 722 h 723"/>
                <a:gd name="T8" fmla="*/ 718 w 727"/>
                <a:gd name="T9" fmla="*/ 719 h 723"/>
                <a:gd name="T10" fmla="*/ 595 w 727"/>
                <a:gd name="T11" fmla="*/ 555 h 723"/>
                <a:gd name="T12" fmla="*/ 5 w 727"/>
                <a:gd name="T13" fmla="*/ 1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7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57" y="395"/>
                    <a:pt x="554" y="596"/>
                  </a:cubicBezTo>
                  <a:cubicBezTo>
                    <a:pt x="652" y="694"/>
                    <a:pt x="692" y="722"/>
                    <a:pt x="710" y="722"/>
                  </a:cubicBezTo>
                  <a:cubicBezTo>
                    <a:pt x="713" y="722"/>
                    <a:pt x="716" y="721"/>
                    <a:pt x="718" y="719"/>
                  </a:cubicBezTo>
                  <a:cubicBezTo>
                    <a:pt x="727" y="706"/>
                    <a:pt x="706" y="669"/>
                    <a:pt x="595" y="555"/>
                  </a:cubicBezTo>
                  <a:cubicBezTo>
                    <a:pt x="400" y="35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2104;p16"/>
            <p:cNvSpPr/>
            <p:nvPr/>
          </p:nvSpPr>
          <p:spPr bwMode="auto">
            <a:xfrm>
              <a:off x="2591100" y="4044000"/>
              <a:ext cx="17250" cy="17000"/>
            </a:xfrm>
            <a:custGeom>
              <a:avLst/>
              <a:gdLst>
                <a:gd name="T0" fmla="*/ 5 w 690"/>
                <a:gd name="T1" fmla="*/ 1 h 680"/>
                <a:gd name="T2" fmla="*/ 5 w 690"/>
                <a:gd name="T3" fmla="*/ 1 h 680"/>
                <a:gd name="T4" fmla="*/ 521 w 690"/>
                <a:gd name="T5" fmla="*/ 559 h 680"/>
                <a:gd name="T6" fmla="*/ 674 w 690"/>
                <a:gd name="T7" fmla="*/ 680 h 680"/>
                <a:gd name="T8" fmla="*/ 681 w 690"/>
                <a:gd name="T9" fmla="*/ 678 h 680"/>
                <a:gd name="T10" fmla="*/ 562 w 690"/>
                <a:gd name="T11" fmla="*/ 518 h 680"/>
                <a:gd name="T12" fmla="*/ 5 w 690"/>
                <a:gd name="T13" fmla="*/ 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68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37" y="370"/>
                    <a:pt x="521" y="559"/>
                  </a:cubicBezTo>
                  <a:cubicBezTo>
                    <a:pt x="619" y="656"/>
                    <a:pt x="657" y="680"/>
                    <a:pt x="674" y="680"/>
                  </a:cubicBezTo>
                  <a:cubicBezTo>
                    <a:pt x="677" y="680"/>
                    <a:pt x="679" y="679"/>
                    <a:pt x="681" y="678"/>
                  </a:cubicBezTo>
                  <a:cubicBezTo>
                    <a:pt x="690" y="665"/>
                    <a:pt x="669" y="624"/>
                    <a:pt x="562" y="518"/>
                  </a:cubicBezTo>
                  <a:cubicBezTo>
                    <a:pt x="375" y="33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2105;p16"/>
            <p:cNvSpPr/>
            <p:nvPr/>
          </p:nvSpPr>
          <p:spPr bwMode="auto">
            <a:xfrm>
              <a:off x="2591925" y="4044925"/>
              <a:ext cx="16425" cy="16100"/>
            </a:xfrm>
            <a:custGeom>
              <a:avLst/>
              <a:gdLst>
                <a:gd name="T0" fmla="*/ 9 w 657"/>
                <a:gd name="T1" fmla="*/ 1 h 644"/>
                <a:gd name="T2" fmla="*/ 9 w 657"/>
                <a:gd name="T3" fmla="*/ 1 h 644"/>
                <a:gd name="T4" fmla="*/ 492 w 657"/>
                <a:gd name="T5" fmla="*/ 522 h 644"/>
                <a:gd name="T6" fmla="*/ 640 w 657"/>
                <a:gd name="T7" fmla="*/ 644 h 644"/>
                <a:gd name="T8" fmla="*/ 648 w 657"/>
                <a:gd name="T9" fmla="*/ 641 h 644"/>
                <a:gd name="T10" fmla="*/ 529 w 657"/>
                <a:gd name="T11" fmla="*/ 489 h 644"/>
                <a:gd name="T12" fmla="*/ 9 w 657"/>
                <a:gd name="T13" fmla="*/ 1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64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320" y="349"/>
                    <a:pt x="492" y="522"/>
                  </a:cubicBezTo>
                  <a:cubicBezTo>
                    <a:pt x="587" y="616"/>
                    <a:pt x="623" y="644"/>
                    <a:pt x="640" y="644"/>
                  </a:cubicBezTo>
                  <a:cubicBezTo>
                    <a:pt x="643" y="644"/>
                    <a:pt x="646" y="643"/>
                    <a:pt x="648" y="641"/>
                  </a:cubicBezTo>
                  <a:cubicBezTo>
                    <a:pt x="657" y="632"/>
                    <a:pt x="636" y="595"/>
                    <a:pt x="529" y="489"/>
                  </a:cubicBezTo>
                  <a:cubicBezTo>
                    <a:pt x="358" y="31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2106;p16"/>
            <p:cNvSpPr/>
            <p:nvPr/>
          </p:nvSpPr>
          <p:spPr bwMode="auto">
            <a:xfrm>
              <a:off x="2592850" y="4045850"/>
              <a:ext cx="15400" cy="15050"/>
            </a:xfrm>
            <a:custGeom>
              <a:avLst/>
              <a:gdLst>
                <a:gd name="T0" fmla="*/ 5 w 616"/>
                <a:gd name="T1" fmla="*/ 1 h 602"/>
                <a:gd name="T2" fmla="*/ 4 w 616"/>
                <a:gd name="T3" fmla="*/ 1 h 602"/>
                <a:gd name="T4" fmla="*/ 455 w 616"/>
                <a:gd name="T5" fmla="*/ 485 h 602"/>
                <a:gd name="T6" fmla="*/ 600 w 616"/>
                <a:gd name="T7" fmla="*/ 601 h 602"/>
                <a:gd name="T8" fmla="*/ 607 w 616"/>
                <a:gd name="T9" fmla="*/ 599 h 602"/>
                <a:gd name="T10" fmla="*/ 492 w 616"/>
                <a:gd name="T11" fmla="*/ 452 h 602"/>
                <a:gd name="T12" fmla="*/ 5 w 616"/>
                <a:gd name="T13" fmla="*/ 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602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9"/>
                    <a:pt x="291" y="321"/>
                    <a:pt x="455" y="485"/>
                  </a:cubicBezTo>
                  <a:cubicBezTo>
                    <a:pt x="549" y="578"/>
                    <a:pt x="584" y="601"/>
                    <a:pt x="600" y="601"/>
                  </a:cubicBezTo>
                  <a:cubicBezTo>
                    <a:pt x="603" y="601"/>
                    <a:pt x="605" y="601"/>
                    <a:pt x="607" y="599"/>
                  </a:cubicBezTo>
                  <a:cubicBezTo>
                    <a:pt x="615" y="587"/>
                    <a:pt x="595" y="554"/>
                    <a:pt x="492" y="452"/>
                  </a:cubicBezTo>
                  <a:cubicBezTo>
                    <a:pt x="331" y="286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2107;p16"/>
            <p:cNvSpPr/>
            <p:nvPr/>
          </p:nvSpPr>
          <p:spPr bwMode="auto">
            <a:xfrm>
              <a:off x="2593775" y="4046675"/>
              <a:ext cx="14575" cy="14225"/>
            </a:xfrm>
            <a:custGeom>
              <a:avLst/>
              <a:gdLst>
                <a:gd name="T0" fmla="*/ 9 w 583"/>
                <a:gd name="T1" fmla="*/ 0 h 569"/>
                <a:gd name="T2" fmla="*/ 8 w 583"/>
                <a:gd name="T3" fmla="*/ 1 h 569"/>
                <a:gd name="T4" fmla="*/ 431 w 583"/>
                <a:gd name="T5" fmla="*/ 460 h 569"/>
                <a:gd name="T6" fmla="*/ 567 w 583"/>
                <a:gd name="T7" fmla="*/ 568 h 569"/>
                <a:gd name="T8" fmla="*/ 574 w 583"/>
                <a:gd name="T9" fmla="*/ 566 h 569"/>
                <a:gd name="T10" fmla="*/ 468 w 583"/>
                <a:gd name="T11" fmla="*/ 423 h 569"/>
                <a:gd name="T12" fmla="*/ 9 w 583"/>
                <a:gd name="T1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569" extrusionOk="0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0" y="13"/>
                    <a:pt x="271" y="304"/>
                    <a:pt x="431" y="460"/>
                  </a:cubicBezTo>
                  <a:cubicBezTo>
                    <a:pt x="517" y="546"/>
                    <a:pt x="551" y="568"/>
                    <a:pt x="567" y="568"/>
                  </a:cubicBezTo>
                  <a:cubicBezTo>
                    <a:pt x="570" y="568"/>
                    <a:pt x="572" y="568"/>
                    <a:pt x="574" y="566"/>
                  </a:cubicBezTo>
                  <a:cubicBezTo>
                    <a:pt x="583" y="554"/>
                    <a:pt x="570" y="525"/>
                    <a:pt x="468" y="423"/>
                  </a:cubicBezTo>
                  <a:cubicBezTo>
                    <a:pt x="309" y="268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2108;p16"/>
            <p:cNvSpPr/>
            <p:nvPr/>
          </p:nvSpPr>
          <p:spPr bwMode="auto">
            <a:xfrm>
              <a:off x="2594700" y="4047700"/>
              <a:ext cx="13550" cy="13300"/>
            </a:xfrm>
            <a:custGeom>
              <a:avLst/>
              <a:gdLst>
                <a:gd name="T0" fmla="*/ 8 w 542"/>
                <a:gd name="T1" fmla="*/ 0 h 532"/>
                <a:gd name="T2" fmla="*/ 8 w 542"/>
                <a:gd name="T3" fmla="*/ 1 h 532"/>
                <a:gd name="T4" fmla="*/ 398 w 542"/>
                <a:gd name="T5" fmla="*/ 423 h 532"/>
                <a:gd name="T6" fmla="*/ 530 w 542"/>
                <a:gd name="T7" fmla="*/ 532 h 532"/>
                <a:gd name="T8" fmla="*/ 537 w 542"/>
                <a:gd name="T9" fmla="*/ 530 h 532"/>
                <a:gd name="T10" fmla="*/ 431 w 542"/>
                <a:gd name="T11" fmla="*/ 390 h 532"/>
                <a:gd name="T12" fmla="*/ 8 w 542"/>
                <a:gd name="T1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532" extrusionOk="0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0" y="5"/>
                    <a:pt x="250" y="275"/>
                    <a:pt x="398" y="423"/>
                  </a:cubicBezTo>
                  <a:cubicBezTo>
                    <a:pt x="484" y="509"/>
                    <a:pt x="515" y="532"/>
                    <a:pt x="530" y="532"/>
                  </a:cubicBezTo>
                  <a:cubicBezTo>
                    <a:pt x="533" y="532"/>
                    <a:pt x="535" y="531"/>
                    <a:pt x="537" y="530"/>
                  </a:cubicBezTo>
                  <a:cubicBezTo>
                    <a:pt x="541" y="517"/>
                    <a:pt x="525" y="488"/>
                    <a:pt x="431" y="390"/>
                  </a:cubicBezTo>
                  <a:cubicBezTo>
                    <a:pt x="288" y="24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2109;p16"/>
            <p:cNvSpPr/>
            <p:nvPr/>
          </p:nvSpPr>
          <p:spPr bwMode="auto">
            <a:xfrm>
              <a:off x="2595725" y="4048625"/>
              <a:ext cx="12525" cy="12275"/>
            </a:xfrm>
            <a:custGeom>
              <a:avLst/>
              <a:gdLst>
                <a:gd name="T0" fmla="*/ 4 w 501"/>
                <a:gd name="T1" fmla="*/ 0 h 491"/>
                <a:gd name="T2" fmla="*/ 4 w 501"/>
                <a:gd name="T3" fmla="*/ 0 h 491"/>
                <a:gd name="T4" fmla="*/ 357 w 501"/>
                <a:gd name="T5" fmla="*/ 386 h 491"/>
                <a:gd name="T6" fmla="*/ 485 w 501"/>
                <a:gd name="T7" fmla="*/ 490 h 491"/>
                <a:gd name="T8" fmla="*/ 492 w 501"/>
                <a:gd name="T9" fmla="*/ 488 h 491"/>
                <a:gd name="T10" fmla="*/ 390 w 501"/>
                <a:gd name="T11" fmla="*/ 353 h 491"/>
                <a:gd name="T12" fmla="*/ 4 w 501"/>
                <a:gd name="T1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49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226" y="251"/>
                    <a:pt x="357" y="386"/>
                  </a:cubicBezTo>
                  <a:cubicBezTo>
                    <a:pt x="440" y="469"/>
                    <a:pt x="470" y="490"/>
                    <a:pt x="485" y="490"/>
                  </a:cubicBezTo>
                  <a:cubicBezTo>
                    <a:pt x="488" y="490"/>
                    <a:pt x="490" y="490"/>
                    <a:pt x="492" y="488"/>
                  </a:cubicBezTo>
                  <a:cubicBezTo>
                    <a:pt x="500" y="476"/>
                    <a:pt x="484" y="451"/>
                    <a:pt x="390" y="353"/>
                  </a:cubicBezTo>
                  <a:cubicBezTo>
                    <a:pt x="256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2110;p16"/>
            <p:cNvSpPr/>
            <p:nvPr/>
          </p:nvSpPr>
          <p:spPr bwMode="auto">
            <a:xfrm>
              <a:off x="2596525" y="4049550"/>
              <a:ext cx="11725" cy="11350"/>
            </a:xfrm>
            <a:custGeom>
              <a:avLst/>
              <a:gdLst>
                <a:gd name="T0" fmla="*/ 9 w 469"/>
                <a:gd name="T1" fmla="*/ 0 h 454"/>
                <a:gd name="T2" fmla="*/ 9 w 469"/>
                <a:gd name="T3" fmla="*/ 0 h 454"/>
                <a:gd name="T4" fmla="*/ 329 w 469"/>
                <a:gd name="T5" fmla="*/ 353 h 454"/>
                <a:gd name="T6" fmla="*/ 453 w 469"/>
                <a:gd name="T7" fmla="*/ 454 h 454"/>
                <a:gd name="T8" fmla="*/ 460 w 469"/>
                <a:gd name="T9" fmla="*/ 451 h 454"/>
                <a:gd name="T10" fmla="*/ 362 w 469"/>
                <a:gd name="T11" fmla="*/ 324 h 454"/>
                <a:gd name="T12" fmla="*/ 9 w 469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45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06" y="226"/>
                    <a:pt x="329" y="353"/>
                  </a:cubicBezTo>
                  <a:cubicBezTo>
                    <a:pt x="408" y="432"/>
                    <a:pt x="438" y="454"/>
                    <a:pt x="453" y="454"/>
                  </a:cubicBezTo>
                  <a:cubicBezTo>
                    <a:pt x="456" y="454"/>
                    <a:pt x="458" y="453"/>
                    <a:pt x="460" y="451"/>
                  </a:cubicBezTo>
                  <a:cubicBezTo>
                    <a:pt x="468" y="447"/>
                    <a:pt x="452" y="414"/>
                    <a:pt x="362" y="324"/>
                  </a:cubicBezTo>
                  <a:cubicBezTo>
                    <a:pt x="240" y="202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2111;p16"/>
            <p:cNvSpPr/>
            <p:nvPr/>
          </p:nvSpPr>
          <p:spPr bwMode="auto">
            <a:xfrm>
              <a:off x="2597450" y="4050375"/>
              <a:ext cx="10700" cy="10350"/>
            </a:xfrm>
            <a:custGeom>
              <a:avLst/>
              <a:gdLst>
                <a:gd name="T0" fmla="*/ 5 w 428"/>
                <a:gd name="T1" fmla="*/ 0 h 414"/>
                <a:gd name="T2" fmla="*/ 5 w 428"/>
                <a:gd name="T3" fmla="*/ 0 h 414"/>
                <a:gd name="T4" fmla="*/ 300 w 428"/>
                <a:gd name="T5" fmla="*/ 316 h 414"/>
                <a:gd name="T6" fmla="*/ 415 w 428"/>
                <a:gd name="T7" fmla="*/ 414 h 414"/>
                <a:gd name="T8" fmla="*/ 423 w 428"/>
                <a:gd name="T9" fmla="*/ 410 h 414"/>
                <a:gd name="T10" fmla="*/ 325 w 428"/>
                <a:gd name="T11" fmla="*/ 287 h 414"/>
                <a:gd name="T12" fmla="*/ 5 w 428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41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81" y="205"/>
                    <a:pt x="300" y="316"/>
                  </a:cubicBezTo>
                  <a:cubicBezTo>
                    <a:pt x="374" y="389"/>
                    <a:pt x="401" y="414"/>
                    <a:pt x="415" y="414"/>
                  </a:cubicBezTo>
                  <a:cubicBezTo>
                    <a:pt x="418" y="414"/>
                    <a:pt x="421" y="413"/>
                    <a:pt x="423" y="410"/>
                  </a:cubicBezTo>
                  <a:cubicBezTo>
                    <a:pt x="427" y="406"/>
                    <a:pt x="415" y="381"/>
                    <a:pt x="325" y="287"/>
                  </a:cubicBezTo>
                  <a:cubicBezTo>
                    <a:pt x="211" y="178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2112;p16"/>
            <p:cNvSpPr/>
            <p:nvPr/>
          </p:nvSpPr>
          <p:spPr bwMode="auto">
            <a:xfrm>
              <a:off x="2598375" y="4051275"/>
              <a:ext cx="9775" cy="9525"/>
            </a:xfrm>
            <a:custGeom>
              <a:avLst/>
              <a:gdLst>
                <a:gd name="T0" fmla="*/ 5 w 391"/>
                <a:gd name="T1" fmla="*/ 1 h 381"/>
                <a:gd name="T2" fmla="*/ 5 w 391"/>
                <a:gd name="T3" fmla="*/ 1 h 381"/>
                <a:gd name="T4" fmla="*/ 267 w 391"/>
                <a:gd name="T5" fmla="*/ 284 h 381"/>
                <a:gd name="T6" fmla="*/ 380 w 391"/>
                <a:gd name="T7" fmla="*/ 380 h 381"/>
                <a:gd name="T8" fmla="*/ 386 w 391"/>
                <a:gd name="T9" fmla="*/ 378 h 381"/>
                <a:gd name="T10" fmla="*/ 292 w 391"/>
                <a:gd name="T11" fmla="*/ 259 h 381"/>
                <a:gd name="T12" fmla="*/ 5 w 391"/>
                <a:gd name="T13" fmla="*/ 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3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61" y="181"/>
                    <a:pt x="267" y="284"/>
                  </a:cubicBezTo>
                  <a:cubicBezTo>
                    <a:pt x="341" y="357"/>
                    <a:pt x="366" y="380"/>
                    <a:pt x="380" y="380"/>
                  </a:cubicBezTo>
                  <a:cubicBezTo>
                    <a:pt x="382" y="380"/>
                    <a:pt x="384" y="380"/>
                    <a:pt x="386" y="378"/>
                  </a:cubicBezTo>
                  <a:cubicBezTo>
                    <a:pt x="390" y="370"/>
                    <a:pt x="378" y="345"/>
                    <a:pt x="292" y="259"/>
                  </a:cubicBezTo>
                  <a:cubicBezTo>
                    <a:pt x="187" y="15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2113;p16"/>
            <p:cNvSpPr/>
            <p:nvPr/>
          </p:nvSpPr>
          <p:spPr bwMode="auto">
            <a:xfrm>
              <a:off x="2599300" y="4052200"/>
              <a:ext cx="8850" cy="8700"/>
            </a:xfrm>
            <a:custGeom>
              <a:avLst/>
              <a:gdLst>
                <a:gd name="T0" fmla="*/ 5 w 354"/>
                <a:gd name="T1" fmla="*/ 1 h 348"/>
                <a:gd name="T2" fmla="*/ 5 w 354"/>
                <a:gd name="T3" fmla="*/ 1 h 348"/>
                <a:gd name="T4" fmla="*/ 226 w 354"/>
                <a:gd name="T5" fmla="*/ 259 h 348"/>
                <a:gd name="T6" fmla="*/ 335 w 354"/>
                <a:gd name="T7" fmla="*/ 348 h 348"/>
                <a:gd name="T8" fmla="*/ 341 w 354"/>
                <a:gd name="T9" fmla="*/ 345 h 348"/>
                <a:gd name="T10" fmla="*/ 255 w 354"/>
                <a:gd name="T11" fmla="*/ 226 h 348"/>
                <a:gd name="T12" fmla="*/ 5 w 354"/>
                <a:gd name="T13" fmla="*/ 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34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36" y="161"/>
                    <a:pt x="226" y="259"/>
                  </a:cubicBezTo>
                  <a:cubicBezTo>
                    <a:pt x="296" y="329"/>
                    <a:pt x="323" y="348"/>
                    <a:pt x="335" y="348"/>
                  </a:cubicBezTo>
                  <a:cubicBezTo>
                    <a:pt x="338" y="348"/>
                    <a:pt x="339" y="347"/>
                    <a:pt x="341" y="345"/>
                  </a:cubicBezTo>
                  <a:cubicBezTo>
                    <a:pt x="353" y="333"/>
                    <a:pt x="341" y="313"/>
                    <a:pt x="255" y="226"/>
                  </a:cubicBezTo>
                  <a:cubicBezTo>
                    <a:pt x="166" y="130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2114;p16"/>
            <p:cNvSpPr/>
            <p:nvPr/>
          </p:nvSpPr>
          <p:spPr bwMode="auto">
            <a:xfrm>
              <a:off x="2600125" y="4053125"/>
              <a:ext cx="8025" cy="7575"/>
            </a:xfrm>
            <a:custGeom>
              <a:avLst/>
              <a:gdLst>
                <a:gd name="T0" fmla="*/ 13 w 321"/>
                <a:gd name="T1" fmla="*/ 1 h 303"/>
                <a:gd name="T2" fmla="*/ 13 w 321"/>
                <a:gd name="T3" fmla="*/ 1 h 303"/>
                <a:gd name="T4" fmla="*/ 201 w 321"/>
                <a:gd name="T5" fmla="*/ 214 h 303"/>
                <a:gd name="T6" fmla="*/ 310 w 321"/>
                <a:gd name="T7" fmla="*/ 303 h 303"/>
                <a:gd name="T8" fmla="*/ 316 w 321"/>
                <a:gd name="T9" fmla="*/ 300 h 303"/>
                <a:gd name="T10" fmla="*/ 226 w 321"/>
                <a:gd name="T11" fmla="*/ 189 h 303"/>
                <a:gd name="T12" fmla="*/ 13 w 321"/>
                <a:gd name="T13" fmla="*/ 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03" extrusionOk="0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9"/>
                    <a:pt x="119" y="132"/>
                    <a:pt x="201" y="214"/>
                  </a:cubicBezTo>
                  <a:cubicBezTo>
                    <a:pt x="272" y="284"/>
                    <a:pt x="298" y="303"/>
                    <a:pt x="310" y="303"/>
                  </a:cubicBezTo>
                  <a:cubicBezTo>
                    <a:pt x="313" y="303"/>
                    <a:pt x="315" y="302"/>
                    <a:pt x="316" y="300"/>
                  </a:cubicBezTo>
                  <a:cubicBezTo>
                    <a:pt x="320" y="292"/>
                    <a:pt x="308" y="271"/>
                    <a:pt x="226" y="189"/>
                  </a:cubicBezTo>
                  <a:cubicBezTo>
                    <a:pt x="145" y="109"/>
                    <a:pt x="21" y="1"/>
                    <a:pt x="13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2115;p16"/>
            <p:cNvSpPr/>
            <p:nvPr/>
          </p:nvSpPr>
          <p:spPr bwMode="auto">
            <a:xfrm>
              <a:off x="1559925" y="3984975"/>
              <a:ext cx="70750" cy="70075"/>
            </a:xfrm>
            <a:custGeom>
              <a:avLst/>
              <a:gdLst>
                <a:gd name="T0" fmla="*/ 0 w 2830"/>
                <a:gd name="T1" fmla="*/ 0 h 2803"/>
                <a:gd name="T2" fmla="*/ 0 w 2830"/>
                <a:gd name="T3" fmla="*/ 0 h 2803"/>
                <a:gd name="T4" fmla="*/ 2379 w 2830"/>
                <a:gd name="T5" fmla="*/ 2501 h 2803"/>
                <a:gd name="T6" fmla="*/ 2767 w 2830"/>
                <a:gd name="T7" fmla="*/ 2802 h 2803"/>
                <a:gd name="T8" fmla="*/ 2793 w 2830"/>
                <a:gd name="T9" fmla="*/ 2792 h 2803"/>
                <a:gd name="T10" fmla="*/ 2502 w 2830"/>
                <a:gd name="T11" fmla="*/ 2378 h 2803"/>
                <a:gd name="T12" fmla="*/ 0 w 2830"/>
                <a:gd name="T1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0" h="280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04" y="1726"/>
                    <a:pt x="2379" y="2501"/>
                  </a:cubicBezTo>
                  <a:cubicBezTo>
                    <a:pt x="2596" y="2722"/>
                    <a:pt x="2712" y="2802"/>
                    <a:pt x="2767" y="2802"/>
                  </a:cubicBezTo>
                  <a:cubicBezTo>
                    <a:pt x="2778" y="2802"/>
                    <a:pt x="2786" y="2799"/>
                    <a:pt x="2793" y="2792"/>
                  </a:cubicBezTo>
                  <a:cubicBezTo>
                    <a:pt x="2830" y="2764"/>
                    <a:pt x="2744" y="2616"/>
                    <a:pt x="2502" y="2378"/>
                  </a:cubicBezTo>
                  <a:cubicBezTo>
                    <a:pt x="1727" y="16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2116;p16"/>
            <p:cNvSpPr/>
            <p:nvPr/>
          </p:nvSpPr>
          <p:spPr bwMode="auto">
            <a:xfrm>
              <a:off x="1560650" y="3985675"/>
              <a:ext cx="69825" cy="69375"/>
            </a:xfrm>
            <a:custGeom>
              <a:avLst/>
              <a:gdLst>
                <a:gd name="T0" fmla="*/ 0 w 2793"/>
                <a:gd name="T1" fmla="*/ 1 h 2775"/>
                <a:gd name="T2" fmla="*/ 0 w 2793"/>
                <a:gd name="T3" fmla="*/ 1 h 2775"/>
                <a:gd name="T4" fmla="*/ 2346 w 2793"/>
                <a:gd name="T5" fmla="*/ 2477 h 2775"/>
                <a:gd name="T6" fmla="*/ 2733 w 2793"/>
                <a:gd name="T7" fmla="*/ 2774 h 2775"/>
                <a:gd name="T8" fmla="*/ 2760 w 2793"/>
                <a:gd name="T9" fmla="*/ 2764 h 2775"/>
                <a:gd name="T10" fmla="*/ 2473 w 2793"/>
                <a:gd name="T11" fmla="*/ 2350 h 2775"/>
                <a:gd name="T12" fmla="*/ 0 w 2793"/>
                <a:gd name="T13" fmla="*/ 1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3" h="277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87" y="1715"/>
                    <a:pt x="2346" y="2477"/>
                  </a:cubicBezTo>
                  <a:cubicBezTo>
                    <a:pt x="2563" y="2695"/>
                    <a:pt x="2679" y="2774"/>
                    <a:pt x="2733" y="2774"/>
                  </a:cubicBezTo>
                  <a:cubicBezTo>
                    <a:pt x="2745" y="2774"/>
                    <a:pt x="2753" y="2771"/>
                    <a:pt x="2760" y="2764"/>
                  </a:cubicBezTo>
                  <a:cubicBezTo>
                    <a:pt x="2792" y="2728"/>
                    <a:pt x="2715" y="2588"/>
                    <a:pt x="2473" y="2350"/>
                  </a:cubicBezTo>
                  <a:cubicBezTo>
                    <a:pt x="1714" y="15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2117;p16"/>
            <p:cNvSpPr/>
            <p:nvPr/>
          </p:nvSpPr>
          <p:spPr bwMode="auto">
            <a:xfrm>
              <a:off x="1561450" y="3986500"/>
              <a:ext cx="69225" cy="68550"/>
            </a:xfrm>
            <a:custGeom>
              <a:avLst/>
              <a:gdLst>
                <a:gd name="T0" fmla="*/ 1 w 2769"/>
                <a:gd name="T1" fmla="*/ 1 h 2742"/>
                <a:gd name="T2" fmla="*/ 2322 w 2769"/>
                <a:gd name="T3" fmla="*/ 2444 h 2742"/>
                <a:gd name="T4" fmla="*/ 2706 w 2769"/>
                <a:gd name="T5" fmla="*/ 2741 h 2742"/>
                <a:gd name="T6" fmla="*/ 2732 w 2769"/>
                <a:gd name="T7" fmla="*/ 2731 h 2742"/>
                <a:gd name="T8" fmla="*/ 2445 w 2769"/>
                <a:gd name="T9" fmla="*/ 2321 h 2742"/>
                <a:gd name="T10" fmla="*/ 1 w 2769"/>
                <a:gd name="T11" fmla="*/ 1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9" h="2742" extrusionOk="0">
                  <a:moveTo>
                    <a:pt x="1" y="1"/>
                  </a:moveTo>
                  <a:cubicBezTo>
                    <a:pt x="1" y="1"/>
                    <a:pt x="1567" y="1690"/>
                    <a:pt x="2322" y="2444"/>
                  </a:cubicBezTo>
                  <a:cubicBezTo>
                    <a:pt x="2539" y="2662"/>
                    <a:pt x="2652" y="2741"/>
                    <a:pt x="2706" y="2741"/>
                  </a:cubicBezTo>
                  <a:cubicBezTo>
                    <a:pt x="2717" y="2741"/>
                    <a:pt x="2725" y="2738"/>
                    <a:pt x="2732" y="2731"/>
                  </a:cubicBezTo>
                  <a:cubicBezTo>
                    <a:pt x="2769" y="2695"/>
                    <a:pt x="2687" y="2563"/>
                    <a:pt x="2445" y="2321"/>
                  </a:cubicBezTo>
                  <a:cubicBezTo>
                    <a:pt x="1690" y="15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2118;p16"/>
            <p:cNvSpPr/>
            <p:nvPr/>
          </p:nvSpPr>
          <p:spPr bwMode="auto">
            <a:xfrm>
              <a:off x="1562175" y="3987225"/>
              <a:ext cx="68300" cy="67825"/>
            </a:xfrm>
            <a:custGeom>
              <a:avLst/>
              <a:gdLst>
                <a:gd name="T0" fmla="*/ 1 w 2732"/>
                <a:gd name="T1" fmla="*/ 0 h 2713"/>
                <a:gd name="T2" fmla="*/ 1 w 2732"/>
                <a:gd name="T3" fmla="*/ 0 h 2713"/>
                <a:gd name="T4" fmla="*/ 2293 w 2732"/>
                <a:gd name="T5" fmla="*/ 2420 h 2713"/>
                <a:gd name="T6" fmla="*/ 2672 w 2732"/>
                <a:gd name="T7" fmla="*/ 2712 h 2713"/>
                <a:gd name="T8" fmla="*/ 2699 w 2732"/>
                <a:gd name="T9" fmla="*/ 2702 h 2713"/>
                <a:gd name="T10" fmla="*/ 2416 w 2732"/>
                <a:gd name="T11" fmla="*/ 2297 h 2713"/>
                <a:gd name="T12" fmla="*/ 1 w 2732"/>
                <a:gd name="T13" fmla="*/ 0 h 2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2" h="27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1" y="1673"/>
                    <a:pt x="2293" y="2420"/>
                  </a:cubicBezTo>
                  <a:cubicBezTo>
                    <a:pt x="2503" y="2633"/>
                    <a:pt x="2618" y="2712"/>
                    <a:pt x="2672" y="2712"/>
                  </a:cubicBezTo>
                  <a:cubicBezTo>
                    <a:pt x="2684" y="2712"/>
                    <a:pt x="2692" y="2709"/>
                    <a:pt x="2699" y="2702"/>
                  </a:cubicBezTo>
                  <a:cubicBezTo>
                    <a:pt x="2731" y="2666"/>
                    <a:pt x="2649" y="2534"/>
                    <a:pt x="2416" y="2297"/>
                  </a:cubicBezTo>
                  <a:cubicBezTo>
                    <a:pt x="1674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2119;p16"/>
            <p:cNvSpPr/>
            <p:nvPr/>
          </p:nvSpPr>
          <p:spPr bwMode="auto">
            <a:xfrm>
              <a:off x="1563000" y="3988050"/>
              <a:ext cx="67475" cy="66825"/>
            </a:xfrm>
            <a:custGeom>
              <a:avLst/>
              <a:gdLst>
                <a:gd name="T0" fmla="*/ 0 w 2699"/>
                <a:gd name="T1" fmla="*/ 0 h 2673"/>
                <a:gd name="T2" fmla="*/ 2272 w 2699"/>
                <a:gd name="T3" fmla="*/ 2382 h 2673"/>
                <a:gd name="T4" fmla="*/ 2650 w 2699"/>
                <a:gd name="T5" fmla="*/ 2672 h 2673"/>
                <a:gd name="T6" fmla="*/ 2670 w 2699"/>
                <a:gd name="T7" fmla="*/ 2665 h 2673"/>
                <a:gd name="T8" fmla="*/ 2387 w 2699"/>
                <a:gd name="T9" fmla="*/ 2264 h 2673"/>
                <a:gd name="T10" fmla="*/ 0 w 2699"/>
                <a:gd name="T11" fmla="*/ 0 h 2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9" h="2673" extrusionOk="0">
                  <a:moveTo>
                    <a:pt x="0" y="0"/>
                  </a:moveTo>
                  <a:cubicBezTo>
                    <a:pt x="1" y="0"/>
                    <a:pt x="1526" y="1649"/>
                    <a:pt x="2272" y="2382"/>
                  </a:cubicBezTo>
                  <a:cubicBezTo>
                    <a:pt x="2486" y="2600"/>
                    <a:pt x="2602" y="2672"/>
                    <a:pt x="2650" y="2672"/>
                  </a:cubicBezTo>
                  <a:cubicBezTo>
                    <a:pt x="2659" y="2672"/>
                    <a:pt x="2665" y="2670"/>
                    <a:pt x="2670" y="2665"/>
                  </a:cubicBezTo>
                  <a:cubicBezTo>
                    <a:pt x="2698" y="2633"/>
                    <a:pt x="2625" y="2501"/>
                    <a:pt x="2387" y="2264"/>
                  </a:cubicBezTo>
                  <a:cubicBezTo>
                    <a:pt x="1649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2120;p16"/>
            <p:cNvSpPr/>
            <p:nvPr/>
          </p:nvSpPr>
          <p:spPr bwMode="auto">
            <a:xfrm>
              <a:off x="1563725" y="3988750"/>
              <a:ext cx="66750" cy="66125"/>
            </a:xfrm>
            <a:custGeom>
              <a:avLst/>
              <a:gdLst>
                <a:gd name="T0" fmla="*/ 0 w 2670"/>
                <a:gd name="T1" fmla="*/ 1 h 2645"/>
                <a:gd name="T2" fmla="*/ 2243 w 2670"/>
                <a:gd name="T3" fmla="*/ 2359 h 2645"/>
                <a:gd name="T4" fmla="*/ 2616 w 2670"/>
                <a:gd name="T5" fmla="*/ 2644 h 2645"/>
                <a:gd name="T6" fmla="*/ 2637 w 2670"/>
                <a:gd name="T7" fmla="*/ 2637 h 2645"/>
                <a:gd name="T8" fmla="*/ 2358 w 2670"/>
                <a:gd name="T9" fmla="*/ 2240 h 2645"/>
                <a:gd name="T10" fmla="*/ 0 w 2670"/>
                <a:gd name="T11" fmla="*/ 1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0" h="2645" extrusionOk="0">
                  <a:moveTo>
                    <a:pt x="0" y="1"/>
                  </a:moveTo>
                  <a:cubicBezTo>
                    <a:pt x="0" y="1"/>
                    <a:pt x="1513" y="1633"/>
                    <a:pt x="2243" y="2359"/>
                  </a:cubicBezTo>
                  <a:cubicBezTo>
                    <a:pt x="2455" y="2571"/>
                    <a:pt x="2567" y="2644"/>
                    <a:pt x="2616" y="2644"/>
                  </a:cubicBezTo>
                  <a:cubicBezTo>
                    <a:pt x="2625" y="2644"/>
                    <a:pt x="2632" y="2642"/>
                    <a:pt x="2637" y="2637"/>
                  </a:cubicBezTo>
                  <a:cubicBezTo>
                    <a:pt x="2669" y="2605"/>
                    <a:pt x="2592" y="2473"/>
                    <a:pt x="2358" y="2240"/>
                  </a:cubicBezTo>
                  <a:cubicBezTo>
                    <a:pt x="1632" y="151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9" name="Google Shape;2121;p16"/>
            <p:cNvSpPr/>
            <p:nvPr/>
          </p:nvSpPr>
          <p:spPr bwMode="auto">
            <a:xfrm>
              <a:off x="1564525" y="3989575"/>
              <a:ext cx="65850" cy="65400"/>
            </a:xfrm>
            <a:custGeom>
              <a:avLst/>
              <a:gdLst>
                <a:gd name="T0" fmla="*/ 1 w 2634"/>
                <a:gd name="T1" fmla="*/ 1 h 2616"/>
                <a:gd name="T2" fmla="*/ 2211 w 2634"/>
                <a:gd name="T3" fmla="*/ 2330 h 2616"/>
                <a:gd name="T4" fmla="*/ 2583 w 2634"/>
                <a:gd name="T5" fmla="*/ 2615 h 2616"/>
                <a:gd name="T6" fmla="*/ 2605 w 2634"/>
                <a:gd name="T7" fmla="*/ 2608 h 2616"/>
                <a:gd name="T8" fmla="*/ 2326 w 2634"/>
                <a:gd name="T9" fmla="*/ 2215 h 2616"/>
                <a:gd name="T10" fmla="*/ 1 w 2634"/>
                <a:gd name="T11" fmla="*/ 1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4" h="2616" extrusionOk="0">
                  <a:moveTo>
                    <a:pt x="1" y="1"/>
                  </a:moveTo>
                  <a:cubicBezTo>
                    <a:pt x="1" y="1"/>
                    <a:pt x="1494" y="1608"/>
                    <a:pt x="2211" y="2330"/>
                  </a:cubicBezTo>
                  <a:cubicBezTo>
                    <a:pt x="2422" y="2544"/>
                    <a:pt x="2534" y="2615"/>
                    <a:pt x="2583" y="2615"/>
                  </a:cubicBezTo>
                  <a:cubicBezTo>
                    <a:pt x="2592" y="2615"/>
                    <a:pt x="2600" y="2613"/>
                    <a:pt x="2605" y="2608"/>
                  </a:cubicBezTo>
                  <a:cubicBezTo>
                    <a:pt x="2633" y="2572"/>
                    <a:pt x="2560" y="2444"/>
                    <a:pt x="2326" y="2215"/>
                  </a:cubicBezTo>
                  <a:cubicBezTo>
                    <a:pt x="1608" y="14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0" name="Google Shape;2122;p16"/>
            <p:cNvSpPr/>
            <p:nvPr/>
          </p:nvSpPr>
          <p:spPr bwMode="auto">
            <a:xfrm>
              <a:off x="1565250" y="3990300"/>
              <a:ext cx="65325" cy="64575"/>
            </a:xfrm>
            <a:custGeom>
              <a:avLst/>
              <a:gdLst>
                <a:gd name="T0" fmla="*/ 1 w 2613"/>
                <a:gd name="T1" fmla="*/ 0 h 2583"/>
                <a:gd name="T2" fmla="*/ 2186 w 2613"/>
                <a:gd name="T3" fmla="*/ 2301 h 2583"/>
                <a:gd name="T4" fmla="*/ 2553 w 2613"/>
                <a:gd name="T5" fmla="*/ 2582 h 2583"/>
                <a:gd name="T6" fmla="*/ 2576 w 2613"/>
                <a:gd name="T7" fmla="*/ 2575 h 2583"/>
                <a:gd name="T8" fmla="*/ 2305 w 2613"/>
                <a:gd name="T9" fmla="*/ 2186 h 2583"/>
                <a:gd name="T10" fmla="*/ 1 w 2613"/>
                <a:gd name="T11" fmla="*/ 0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3" h="2583" extrusionOk="0">
                  <a:moveTo>
                    <a:pt x="1" y="0"/>
                  </a:moveTo>
                  <a:cubicBezTo>
                    <a:pt x="1" y="1"/>
                    <a:pt x="1473" y="1591"/>
                    <a:pt x="2186" y="2301"/>
                  </a:cubicBezTo>
                  <a:cubicBezTo>
                    <a:pt x="2397" y="2511"/>
                    <a:pt x="2503" y="2582"/>
                    <a:pt x="2553" y="2582"/>
                  </a:cubicBezTo>
                  <a:cubicBezTo>
                    <a:pt x="2562" y="2582"/>
                    <a:pt x="2570" y="2580"/>
                    <a:pt x="2576" y="2575"/>
                  </a:cubicBezTo>
                  <a:cubicBezTo>
                    <a:pt x="2613" y="2543"/>
                    <a:pt x="2535" y="2415"/>
                    <a:pt x="2305" y="2186"/>
                  </a:cubicBezTo>
                  <a:cubicBezTo>
                    <a:pt x="1592" y="147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1" name="Google Shape;2123;p16"/>
            <p:cNvSpPr/>
            <p:nvPr/>
          </p:nvSpPr>
          <p:spPr bwMode="auto">
            <a:xfrm>
              <a:off x="1566075" y="3991125"/>
              <a:ext cx="64300" cy="63750"/>
            </a:xfrm>
            <a:custGeom>
              <a:avLst/>
              <a:gdLst>
                <a:gd name="T0" fmla="*/ 0 w 2572"/>
                <a:gd name="T1" fmla="*/ 0 h 2550"/>
                <a:gd name="T2" fmla="*/ 2157 w 2572"/>
                <a:gd name="T3" fmla="*/ 2268 h 2550"/>
                <a:gd name="T4" fmla="*/ 2521 w 2572"/>
                <a:gd name="T5" fmla="*/ 2549 h 2550"/>
                <a:gd name="T6" fmla="*/ 2543 w 2572"/>
                <a:gd name="T7" fmla="*/ 2542 h 2550"/>
                <a:gd name="T8" fmla="*/ 2268 w 2572"/>
                <a:gd name="T9" fmla="*/ 2157 h 2550"/>
                <a:gd name="T10" fmla="*/ 0 w 2572"/>
                <a:gd name="T11" fmla="*/ 0 h 2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2" h="2550" extrusionOk="0">
                  <a:moveTo>
                    <a:pt x="0" y="0"/>
                  </a:moveTo>
                  <a:cubicBezTo>
                    <a:pt x="1" y="0"/>
                    <a:pt x="1456" y="1567"/>
                    <a:pt x="2157" y="2268"/>
                  </a:cubicBezTo>
                  <a:cubicBezTo>
                    <a:pt x="2364" y="2478"/>
                    <a:pt x="2473" y="2549"/>
                    <a:pt x="2521" y="2549"/>
                  </a:cubicBezTo>
                  <a:cubicBezTo>
                    <a:pt x="2531" y="2549"/>
                    <a:pt x="2538" y="2547"/>
                    <a:pt x="2543" y="2542"/>
                  </a:cubicBezTo>
                  <a:cubicBezTo>
                    <a:pt x="2571" y="2510"/>
                    <a:pt x="2498" y="2382"/>
                    <a:pt x="2268" y="2157"/>
                  </a:cubicBezTo>
                  <a:cubicBezTo>
                    <a:pt x="1567" y="145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2" name="Google Shape;2124;p16"/>
            <p:cNvSpPr/>
            <p:nvPr/>
          </p:nvSpPr>
          <p:spPr bwMode="auto">
            <a:xfrm>
              <a:off x="1566800" y="3991825"/>
              <a:ext cx="63575" cy="63050"/>
            </a:xfrm>
            <a:custGeom>
              <a:avLst/>
              <a:gdLst>
                <a:gd name="T0" fmla="*/ 0 w 2543"/>
                <a:gd name="T1" fmla="*/ 1 h 2522"/>
                <a:gd name="T2" fmla="*/ 0 w 2543"/>
                <a:gd name="T3" fmla="*/ 1 h 2522"/>
                <a:gd name="T4" fmla="*/ 2132 w 2543"/>
                <a:gd name="T5" fmla="*/ 2248 h 2522"/>
                <a:gd name="T6" fmla="*/ 2492 w 2543"/>
                <a:gd name="T7" fmla="*/ 2521 h 2522"/>
                <a:gd name="T8" fmla="*/ 2514 w 2543"/>
                <a:gd name="T9" fmla="*/ 2514 h 2522"/>
                <a:gd name="T10" fmla="*/ 2247 w 2543"/>
                <a:gd name="T11" fmla="*/ 2133 h 2522"/>
                <a:gd name="T12" fmla="*/ 0 w 2543"/>
                <a:gd name="T13" fmla="*/ 1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3" h="252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5" y="1551"/>
                    <a:pt x="2132" y="2248"/>
                  </a:cubicBezTo>
                  <a:cubicBezTo>
                    <a:pt x="2336" y="2451"/>
                    <a:pt x="2444" y="2521"/>
                    <a:pt x="2492" y="2521"/>
                  </a:cubicBezTo>
                  <a:cubicBezTo>
                    <a:pt x="2501" y="2521"/>
                    <a:pt x="2508" y="2519"/>
                    <a:pt x="2514" y="2514"/>
                  </a:cubicBezTo>
                  <a:cubicBezTo>
                    <a:pt x="2542" y="2482"/>
                    <a:pt x="2473" y="2359"/>
                    <a:pt x="2247" y="2133"/>
                  </a:cubicBezTo>
                  <a:cubicBezTo>
                    <a:pt x="1550" y="14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3" name="Google Shape;2125;p16"/>
            <p:cNvSpPr/>
            <p:nvPr/>
          </p:nvSpPr>
          <p:spPr bwMode="auto">
            <a:xfrm>
              <a:off x="1567600" y="3992650"/>
              <a:ext cx="62775" cy="62225"/>
            </a:xfrm>
            <a:custGeom>
              <a:avLst/>
              <a:gdLst>
                <a:gd name="T0" fmla="*/ 1 w 2511"/>
                <a:gd name="T1" fmla="*/ 1 h 2489"/>
                <a:gd name="T2" fmla="*/ 2100 w 2511"/>
                <a:gd name="T3" fmla="*/ 2215 h 2489"/>
                <a:gd name="T4" fmla="*/ 2460 w 2511"/>
                <a:gd name="T5" fmla="*/ 2488 h 2489"/>
                <a:gd name="T6" fmla="*/ 2482 w 2511"/>
                <a:gd name="T7" fmla="*/ 2481 h 2489"/>
                <a:gd name="T8" fmla="*/ 2215 w 2511"/>
                <a:gd name="T9" fmla="*/ 2100 h 2489"/>
                <a:gd name="T10" fmla="*/ 1 w 2511"/>
                <a:gd name="T11" fmla="*/ 1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1" h="2489" extrusionOk="0">
                  <a:moveTo>
                    <a:pt x="1" y="1"/>
                  </a:moveTo>
                  <a:cubicBezTo>
                    <a:pt x="1" y="1"/>
                    <a:pt x="1416" y="1526"/>
                    <a:pt x="2100" y="2215"/>
                  </a:cubicBezTo>
                  <a:cubicBezTo>
                    <a:pt x="2304" y="2418"/>
                    <a:pt x="2412" y="2488"/>
                    <a:pt x="2460" y="2488"/>
                  </a:cubicBezTo>
                  <a:cubicBezTo>
                    <a:pt x="2469" y="2488"/>
                    <a:pt x="2476" y="2486"/>
                    <a:pt x="2482" y="2481"/>
                  </a:cubicBezTo>
                  <a:cubicBezTo>
                    <a:pt x="2510" y="2444"/>
                    <a:pt x="2437" y="2321"/>
                    <a:pt x="2215" y="2100"/>
                  </a:cubicBezTo>
                  <a:cubicBezTo>
                    <a:pt x="1535" y="14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4" name="Google Shape;2126;p16"/>
            <p:cNvSpPr/>
            <p:nvPr/>
          </p:nvSpPr>
          <p:spPr bwMode="auto">
            <a:xfrm>
              <a:off x="1568225" y="3993375"/>
              <a:ext cx="62150" cy="61500"/>
            </a:xfrm>
            <a:custGeom>
              <a:avLst/>
              <a:gdLst>
                <a:gd name="T0" fmla="*/ 5 w 2486"/>
                <a:gd name="T1" fmla="*/ 0 h 2460"/>
                <a:gd name="T2" fmla="*/ 2079 w 2486"/>
                <a:gd name="T3" fmla="*/ 2190 h 2460"/>
                <a:gd name="T4" fmla="*/ 2435 w 2486"/>
                <a:gd name="T5" fmla="*/ 2459 h 2460"/>
                <a:gd name="T6" fmla="*/ 2457 w 2486"/>
                <a:gd name="T7" fmla="*/ 2452 h 2460"/>
                <a:gd name="T8" fmla="*/ 2194 w 2486"/>
                <a:gd name="T9" fmla="*/ 2075 h 2460"/>
                <a:gd name="T10" fmla="*/ 5 w 2486"/>
                <a:gd name="T11" fmla="*/ 0 h 2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2460" extrusionOk="0">
                  <a:moveTo>
                    <a:pt x="5" y="0"/>
                  </a:moveTo>
                  <a:cubicBezTo>
                    <a:pt x="0" y="0"/>
                    <a:pt x="1407" y="1513"/>
                    <a:pt x="2079" y="2190"/>
                  </a:cubicBezTo>
                  <a:cubicBezTo>
                    <a:pt x="2283" y="2390"/>
                    <a:pt x="2388" y="2459"/>
                    <a:pt x="2435" y="2459"/>
                  </a:cubicBezTo>
                  <a:cubicBezTo>
                    <a:pt x="2444" y="2459"/>
                    <a:pt x="2451" y="2457"/>
                    <a:pt x="2457" y="2452"/>
                  </a:cubicBezTo>
                  <a:cubicBezTo>
                    <a:pt x="2485" y="2420"/>
                    <a:pt x="2416" y="2297"/>
                    <a:pt x="2194" y="2075"/>
                  </a:cubicBezTo>
                  <a:cubicBezTo>
                    <a:pt x="1518" y="14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5" name="Google Shape;2127;p16"/>
            <p:cNvSpPr/>
            <p:nvPr/>
          </p:nvSpPr>
          <p:spPr bwMode="auto">
            <a:xfrm>
              <a:off x="1568950" y="3994200"/>
              <a:ext cx="61325" cy="60675"/>
            </a:xfrm>
            <a:custGeom>
              <a:avLst/>
              <a:gdLst>
                <a:gd name="T0" fmla="*/ 8 w 2453"/>
                <a:gd name="T1" fmla="*/ 0 h 2427"/>
                <a:gd name="T2" fmla="*/ 2059 w 2453"/>
                <a:gd name="T3" fmla="*/ 2157 h 2427"/>
                <a:gd name="T4" fmla="*/ 2406 w 2453"/>
                <a:gd name="T5" fmla="*/ 2426 h 2427"/>
                <a:gd name="T6" fmla="*/ 2428 w 2453"/>
                <a:gd name="T7" fmla="*/ 2419 h 2427"/>
                <a:gd name="T8" fmla="*/ 2165 w 2453"/>
                <a:gd name="T9" fmla="*/ 2050 h 2427"/>
                <a:gd name="T10" fmla="*/ 8 w 2453"/>
                <a:gd name="T11" fmla="*/ 0 h 2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3" h="2427" extrusionOk="0">
                  <a:moveTo>
                    <a:pt x="8" y="0"/>
                  </a:moveTo>
                  <a:cubicBezTo>
                    <a:pt x="0" y="0"/>
                    <a:pt x="1386" y="1493"/>
                    <a:pt x="2059" y="2157"/>
                  </a:cubicBezTo>
                  <a:cubicBezTo>
                    <a:pt x="2255" y="2357"/>
                    <a:pt x="2359" y="2426"/>
                    <a:pt x="2406" y="2426"/>
                  </a:cubicBezTo>
                  <a:cubicBezTo>
                    <a:pt x="2415" y="2426"/>
                    <a:pt x="2422" y="2424"/>
                    <a:pt x="2428" y="2419"/>
                  </a:cubicBezTo>
                  <a:cubicBezTo>
                    <a:pt x="2452" y="2387"/>
                    <a:pt x="2383" y="2264"/>
                    <a:pt x="2165" y="2050"/>
                  </a:cubicBezTo>
                  <a:cubicBezTo>
                    <a:pt x="1501" y="137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6" name="Google Shape;2128;p16"/>
            <p:cNvSpPr/>
            <p:nvPr/>
          </p:nvSpPr>
          <p:spPr bwMode="auto">
            <a:xfrm>
              <a:off x="1569750" y="3994900"/>
              <a:ext cx="60525" cy="59875"/>
            </a:xfrm>
            <a:custGeom>
              <a:avLst/>
              <a:gdLst>
                <a:gd name="T0" fmla="*/ 5 w 2421"/>
                <a:gd name="T1" fmla="*/ 1 h 2395"/>
                <a:gd name="T2" fmla="*/ 2027 w 2421"/>
                <a:gd name="T3" fmla="*/ 2129 h 2395"/>
                <a:gd name="T4" fmla="*/ 2369 w 2421"/>
                <a:gd name="T5" fmla="*/ 2395 h 2395"/>
                <a:gd name="T6" fmla="*/ 2392 w 2421"/>
                <a:gd name="T7" fmla="*/ 2387 h 2395"/>
                <a:gd name="T8" fmla="*/ 2133 w 2421"/>
                <a:gd name="T9" fmla="*/ 2022 h 2395"/>
                <a:gd name="T10" fmla="*/ 5 w 2421"/>
                <a:gd name="T11" fmla="*/ 1 h 2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1" h="2395" extrusionOk="0">
                  <a:moveTo>
                    <a:pt x="5" y="1"/>
                  </a:moveTo>
                  <a:cubicBezTo>
                    <a:pt x="1" y="1"/>
                    <a:pt x="1366" y="1473"/>
                    <a:pt x="2027" y="2129"/>
                  </a:cubicBezTo>
                  <a:cubicBezTo>
                    <a:pt x="2218" y="2328"/>
                    <a:pt x="2322" y="2395"/>
                    <a:pt x="2369" y="2395"/>
                  </a:cubicBezTo>
                  <a:cubicBezTo>
                    <a:pt x="2379" y="2395"/>
                    <a:pt x="2386" y="2392"/>
                    <a:pt x="2392" y="2387"/>
                  </a:cubicBezTo>
                  <a:cubicBezTo>
                    <a:pt x="2420" y="2354"/>
                    <a:pt x="2351" y="2236"/>
                    <a:pt x="2133" y="2022"/>
                  </a:cubicBezTo>
                  <a:cubicBezTo>
                    <a:pt x="1477" y="136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7" name="Google Shape;2129;p16"/>
            <p:cNvSpPr/>
            <p:nvPr/>
          </p:nvSpPr>
          <p:spPr bwMode="auto">
            <a:xfrm>
              <a:off x="1570575" y="3995725"/>
              <a:ext cx="59700" cy="59050"/>
            </a:xfrm>
            <a:custGeom>
              <a:avLst/>
              <a:gdLst>
                <a:gd name="T0" fmla="*/ 5 w 2388"/>
                <a:gd name="T1" fmla="*/ 1 h 2362"/>
                <a:gd name="T2" fmla="*/ 2002 w 2388"/>
                <a:gd name="T3" fmla="*/ 2096 h 2362"/>
                <a:gd name="T4" fmla="*/ 2341 w 2388"/>
                <a:gd name="T5" fmla="*/ 2362 h 2362"/>
                <a:gd name="T6" fmla="*/ 2363 w 2388"/>
                <a:gd name="T7" fmla="*/ 2354 h 2362"/>
                <a:gd name="T8" fmla="*/ 2104 w 2388"/>
                <a:gd name="T9" fmla="*/ 1993 h 2362"/>
                <a:gd name="T10" fmla="*/ 5 w 2388"/>
                <a:gd name="T11" fmla="*/ 1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8" h="2362" extrusionOk="0">
                  <a:moveTo>
                    <a:pt x="5" y="1"/>
                  </a:moveTo>
                  <a:cubicBezTo>
                    <a:pt x="1" y="1"/>
                    <a:pt x="1346" y="1452"/>
                    <a:pt x="2002" y="2096"/>
                  </a:cubicBezTo>
                  <a:cubicBezTo>
                    <a:pt x="2197" y="2295"/>
                    <a:pt x="2295" y="2362"/>
                    <a:pt x="2341" y="2362"/>
                  </a:cubicBezTo>
                  <a:cubicBezTo>
                    <a:pt x="2350" y="2362"/>
                    <a:pt x="2357" y="2359"/>
                    <a:pt x="2363" y="2354"/>
                  </a:cubicBezTo>
                  <a:cubicBezTo>
                    <a:pt x="2387" y="2326"/>
                    <a:pt x="2322" y="2211"/>
                    <a:pt x="2104" y="1993"/>
                  </a:cubicBezTo>
                  <a:cubicBezTo>
                    <a:pt x="1456" y="13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8" name="Google Shape;2130;p16"/>
            <p:cNvSpPr/>
            <p:nvPr/>
          </p:nvSpPr>
          <p:spPr bwMode="auto">
            <a:xfrm>
              <a:off x="1571300" y="3996450"/>
              <a:ext cx="58975" cy="58425"/>
            </a:xfrm>
            <a:custGeom>
              <a:avLst/>
              <a:gdLst>
                <a:gd name="T0" fmla="*/ 5 w 2359"/>
                <a:gd name="T1" fmla="*/ 0 h 2337"/>
                <a:gd name="T2" fmla="*/ 1969 w 2359"/>
                <a:gd name="T3" fmla="*/ 2079 h 2337"/>
                <a:gd name="T4" fmla="*/ 2308 w 2359"/>
                <a:gd name="T5" fmla="*/ 2337 h 2337"/>
                <a:gd name="T6" fmla="*/ 2330 w 2359"/>
                <a:gd name="T7" fmla="*/ 2329 h 2337"/>
                <a:gd name="T8" fmla="*/ 2075 w 2359"/>
                <a:gd name="T9" fmla="*/ 1969 h 2337"/>
                <a:gd name="T10" fmla="*/ 5 w 2359"/>
                <a:gd name="T11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9" h="2337" extrusionOk="0">
                  <a:moveTo>
                    <a:pt x="5" y="0"/>
                  </a:moveTo>
                  <a:cubicBezTo>
                    <a:pt x="0" y="0"/>
                    <a:pt x="1329" y="1431"/>
                    <a:pt x="1969" y="2079"/>
                  </a:cubicBezTo>
                  <a:cubicBezTo>
                    <a:pt x="2160" y="2271"/>
                    <a:pt x="2260" y="2337"/>
                    <a:pt x="2308" y="2337"/>
                  </a:cubicBezTo>
                  <a:cubicBezTo>
                    <a:pt x="2317" y="2337"/>
                    <a:pt x="2324" y="2334"/>
                    <a:pt x="2330" y="2329"/>
                  </a:cubicBezTo>
                  <a:cubicBezTo>
                    <a:pt x="2358" y="2297"/>
                    <a:pt x="2289" y="2182"/>
                    <a:pt x="2075" y="1969"/>
                  </a:cubicBezTo>
                  <a:cubicBezTo>
                    <a:pt x="1436" y="132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9" name="Google Shape;2131;p16"/>
            <p:cNvSpPr/>
            <p:nvPr/>
          </p:nvSpPr>
          <p:spPr bwMode="auto">
            <a:xfrm>
              <a:off x="1572125" y="3997275"/>
              <a:ext cx="58150" cy="57500"/>
            </a:xfrm>
            <a:custGeom>
              <a:avLst/>
              <a:gdLst>
                <a:gd name="T0" fmla="*/ 4 w 2326"/>
                <a:gd name="T1" fmla="*/ 0 h 2300"/>
                <a:gd name="T2" fmla="*/ 4 w 2326"/>
                <a:gd name="T3" fmla="*/ 0 h 2300"/>
                <a:gd name="T4" fmla="*/ 1940 w 2326"/>
                <a:gd name="T5" fmla="*/ 2046 h 2300"/>
                <a:gd name="T6" fmla="*/ 2274 w 2326"/>
                <a:gd name="T7" fmla="*/ 2300 h 2300"/>
                <a:gd name="T8" fmla="*/ 2297 w 2326"/>
                <a:gd name="T9" fmla="*/ 2292 h 2300"/>
                <a:gd name="T10" fmla="*/ 2051 w 2326"/>
                <a:gd name="T11" fmla="*/ 1936 h 2300"/>
                <a:gd name="T12" fmla="*/ 4 w 2326"/>
                <a:gd name="T13" fmla="*/ 0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6" h="230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304" y="1407"/>
                    <a:pt x="1940" y="2046"/>
                  </a:cubicBezTo>
                  <a:cubicBezTo>
                    <a:pt x="2128" y="2234"/>
                    <a:pt x="2227" y="2300"/>
                    <a:pt x="2274" y="2300"/>
                  </a:cubicBezTo>
                  <a:cubicBezTo>
                    <a:pt x="2284" y="2300"/>
                    <a:pt x="2291" y="2297"/>
                    <a:pt x="2297" y="2292"/>
                  </a:cubicBezTo>
                  <a:cubicBezTo>
                    <a:pt x="2325" y="2259"/>
                    <a:pt x="2260" y="2149"/>
                    <a:pt x="2051" y="1936"/>
                  </a:cubicBezTo>
                  <a:cubicBezTo>
                    <a:pt x="1411" y="130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0" name="Google Shape;2132;p16"/>
            <p:cNvSpPr/>
            <p:nvPr/>
          </p:nvSpPr>
          <p:spPr bwMode="auto">
            <a:xfrm>
              <a:off x="1572825" y="3997975"/>
              <a:ext cx="57350" cy="56775"/>
            </a:xfrm>
            <a:custGeom>
              <a:avLst/>
              <a:gdLst>
                <a:gd name="T0" fmla="*/ 5 w 2294"/>
                <a:gd name="T1" fmla="*/ 1 h 2271"/>
                <a:gd name="T2" fmla="*/ 5 w 2294"/>
                <a:gd name="T3" fmla="*/ 1 h 2271"/>
                <a:gd name="T4" fmla="*/ 1920 w 2294"/>
                <a:gd name="T5" fmla="*/ 2018 h 2271"/>
                <a:gd name="T6" fmla="*/ 2250 w 2294"/>
                <a:gd name="T7" fmla="*/ 2270 h 2271"/>
                <a:gd name="T8" fmla="*/ 2269 w 2294"/>
                <a:gd name="T9" fmla="*/ 2264 h 2271"/>
                <a:gd name="T10" fmla="*/ 2023 w 2294"/>
                <a:gd name="T11" fmla="*/ 1916 h 2271"/>
                <a:gd name="T12" fmla="*/ 5 w 2294"/>
                <a:gd name="T13" fmla="*/ 1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2271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1293" y="1391"/>
                    <a:pt x="1920" y="2018"/>
                  </a:cubicBezTo>
                  <a:cubicBezTo>
                    <a:pt x="2107" y="2208"/>
                    <a:pt x="2206" y="2270"/>
                    <a:pt x="2250" y="2270"/>
                  </a:cubicBezTo>
                  <a:cubicBezTo>
                    <a:pt x="2258" y="2270"/>
                    <a:pt x="2264" y="2268"/>
                    <a:pt x="2269" y="2264"/>
                  </a:cubicBezTo>
                  <a:cubicBezTo>
                    <a:pt x="2293" y="2236"/>
                    <a:pt x="2228" y="2121"/>
                    <a:pt x="2023" y="1916"/>
                  </a:cubicBezTo>
                  <a:cubicBezTo>
                    <a:pt x="1395" y="128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1" name="Google Shape;2133;p16"/>
            <p:cNvSpPr/>
            <p:nvPr/>
          </p:nvSpPr>
          <p:spPr bwMode="auto">
            <a:xfrm>
              <a:off x="1573650" y="3998800"/>
              <a:ext cx="56525" cy="55800"/>
            </a:xfrm>
            <a:custGeom>
              <a:avLst/>
              <a:gdLst>
                <a:gd name="T0" fmla="*/ 5 w 2261"/>
                <a:gd name="T1" fmla="*/ 1 h 2232"/>
                <a:gd name="T2" fmla="*/ 1887 w 2261"/>
                <a:gd name="T3" fmla="*/ 1985 h 2232"/>
                <a:gd name="T4" fmla="*/ 2206 w 2261"/>
                <a:gd name="T5" fmla="*/ 2232 h 2232"/>
                <a:gd name="T6" fmla="*/ 2227 w 2261"/>
                <a:gd name="T7" fmla="*/ 2223 h 2232"/>
                <a:gd name="T8" fmla="*/ 1990 w 2261"/>
                <a:gd name="T9" fmla="*/ 1883 h 2232"/>
                <a:gd name="T10" fmla="*/ 5 w 2261"/>
                <a:gd name="T11" fmla="*/ 1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1" h="2232" extrusionOk="0">
                  <a:moveTo>
                    <a:pt x="5" y="1"/>
                  </a:moveTo>
                  <a:cubicBezTo>
                    <a:pt x="1" y="1"/>
                    <a:pt x="1272" y="1370"/>
                    <a:pt x="1887" y="1985"/>
                  </a:cubicBezTo>
                  <a:cubicBezTo>
                    <a:pt x="2066" y="2164"/>
                    <a:pt x="2162" y="2232"/>
                    <a:pt x="2206" y="2232"/>
                  </a:cubicBezTo>
                  <a:cubicBezTo>
                    <a:pt x="2215" y="2232"/>
                    <a:pt x="2222" y="2229"/>
                    <a:pt x="2227" y="2223"/>
                  </a:cubicBezTo>
                  <a:cubicBezTo>
                    <a:pt x="2260" y="2198"/>
                    <a:pt x="2195" y="2088"/>
                    <a:pt x="1990" y="1883"/>
                  </a:cubicBezTo>
                  <a:cubicBezTo>
                    <a:pt x="1374" y="126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2" name="Google Shape;2134;p16"/>
            <p:cNvSpPr/>
            <p:nvPr/>
          </p:nvSpPr>
          <p:spPr bwMode="auto">
            <a:xfrm>
              <a:off x="1574375" y="3999525"/>
              <a:ext cx="55800" cy="55150"/>
            </a:xfrm>
            <a:custGeom>
              <a:avLst/>
              <a:gdLst>
                <a:gd name="T0" fmla="*/ 5 w 2232"/>
                <a:gd name="T1" fmla="*/ 0 h 2206"/>
                <a:gd name="T2" fmla="*/ 1862 w 2232"/>
                <a:gd name="T3" fmla="*/ 1960 h 2206"/>
                <a:gd name="T4" fmla="*/ 2186 w 2232"/>
                <a:gd name="T5" fmla="*/ 2206 h 2206"/>
                <a:gd name="T6" fmla="*/ 2207 w 2232"/>
                <a:gd name="T7" fmla="*/ 2198 h 2206"/>
                <a:gd name="T8" fmla="*/ 1965 w 2232"/>
                <a:gd name="T9" fmla="*/ 1858 h 2206"/>
                <a:gd name="T10" fmla="*/ 5 w 2232"/>
                <a:gd name="T11" fmla="*/ 0 h 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2" h="2206" extrusionOk="0">
                  <a:moveTo>
                    <a:pt x="5" y="0"/>
                  </a:moveTo>
                  <a:cubicBezTo>
                    <a:pt x="0" y="0"/>
                    <a:pt x="1251" y="1349"/>
                    <a:pt x="1862" y="1960"/>
                  </a:cubicBezTo>
                  <a:cubicBezTo>
                    <a:pt x="2046" y="2141"/>
                    <a:pt x="2143" y="2206"/>
                    <a:pt x="2186" y="2206"/>
                  </a:cubicBezTo>
                  <a:cubicBezTo>
                    <a:pt x="2195" y="2206"/>
                    <a:pt x="2202" y="2203"/>
                    <a:pt x="2207" y="2198"/>
                  </a:cubicBezTo>
                  <a:cubicBezTo>
                    <a:pt x="2231" y="2169"/>
                    <a:pt x="2170" y="2063"/>
                    <a:pt x="1965" y="1858"/>
                  </a:cubicBezTo>
                  <a:cubicBezTo>
                    <a:pt x="1354" y="125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3" name="Google Shape;2135;p16"/>
            <p:cNvSpPr/>
            <p:nvPr/>
          </p:nvSpPr>
          <p:spPr bwMode="auto">
            <a:xfrm>
              <a:off x="1575200" y="4000350"/>
              <a:ext cx="54975" cy="54325"/>
            </a:xfrm>
            <a:custGeom>
              <a:avLst/>
              <a:gdLst>
                <a:gd name="T0" fmla="*/ 4 w 2199"/>
                <a:gd name="T1" fmla="*/ 0 h 2173"/>
                <a:gd name="T2" fmla="*/ 4 w 2199"/>
                <a:gd name="T3" fmla="*/ 0 h 2173"/>
                <a:gd name="T4" fmla="*/ 1829 w 2199"/>
                <a:gd name="T5" fmla="*/ 1931 h 2173"/>
                <a:gd name="T6" fmla="*/ 2147 w 2199"/>
                <a:gd name="T7" fmla="*/ 2173 h 2173"/>
                <a:gd name="T8" fmla="*/ 2165 w 2199"/>
                <a:gd name="T9" fmla="*/ 2165 h 2173"/>
                <a:gd name="T10" fmla="*/ 1932 w 2199"/>
                <a:gd name="T11" fmla="*/ 1829 h 2173"/>
                <a:gd name="T12" fmla="*/ 4 w 2199"/>
                <a:gd name="T13" fmla="*/ 0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9" h="2173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235" y="1329"/>
                    <a:pt x="1829" y="1931"/>
                  </a:cubicBezTo>
                  <a:cubicBezTo>
                    <a:pt x="2010" y="2109"/>
                    <a:pt x="2106" y="2173"/>
                    <a:pt x="2147" y="2173"/>
                  </a:cubicBezTo>
                  <a:cubicBezTo>
                    <a:pt x="2155" y="2173"/>
                    <a:pt x="2161" y="2170"/>
                    <a:pt x="2165" y="2165"/>
                  </a:cubicBezTo>
                  <a:cubicBezTo>
                    <a:pt x="2198" y="2136"/>
                    <a:pt x="2133" y="2030"/>
                    <a:pt x="1932" y="1829"/>
                  </a:cubicBezTo>
                  <a:cubicBezTo>
                    <a:pt x="1337" y="123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4" name="Google Shape;2136;p16"/>
            <p:cNvSpPr/>
            <p:nvPr/>
          </p:nvSpPr>
          <p:spPr bwMode="auto">
            <a:xfrm>
              <a:off x="1575925" y="4001050"/>
              <a:ext cx="54250" cy="53500"/>
            </a:xfrm>
            <a:custGeom>
              <a:avLst/>
              <a:gdLst>
                <a:gd name="T0" fmla="*/ 4 w 2170"/>
                <a:gd name="T1" fmla="*/ 1 h 2140"/>
                <a:gd name="T2" fmla="*/ 1808 w 2170"/>
                <a:gd name="T3" fmla="*/ 1899 h 2140"/>
                <a:gd name="T4" fmla="*/ 2124 w 2170"/>
                <a:gd name="T5" fmla="*/ 2139 h 2140"/>
                <a:gd name="T6" fmla="*/ 2140 w 2170"/>
                <a:gd name="T7" fmla="*/ 2133 h 2140"/>
                <a:gd name="T8" fmla="*/ 1907 w 2170"/>
                <a:gd name="T9" fmla="*/ 1801 h 2140"/>
                <a:gd name="T10" fmla="*/ 4 w 2170"/>
                <a:gd name="T11" fmla="*/ 1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0" h="2140" extrusionOk="0">
                  <a:moveTo>
                    <a:pt x="4" y="1"/>
                  </a:moveTo>
                  <a:cubicBezTo>
                    <a:pt x="0" y="1"/>
                    <a:pt x="1214" y="1313"/>
                    <a:pt x="1808" y="1899"/>
                  </a:cubicBezTo>
                  <a:cubicBezTo>
                    <a:pt x="1991" y="2079"/>
                    <a:pt x="2084" y="2139"/>
                    <a:pt x="2124" y="2139"/>
                  </a:cubicBezTo>
                  <a:cubicBezTo>
                    <a:pt x="2131" y="2139"/>
                    <a:pt x="2137" y="2137"/>
                    <a:pt x="2140" y="2133"/>
                  </a:cubicBezTo>
                  <a:cubicBezTo>
                    <a:pt x="2169" y="2108"/>
                    <a:pt x="2108" y="2002"/>
                    <a:pt x="1907" y="1801"/>
                  </a:cubicBezTo>
                  <a:cubicBezTo>
                    <a:pt x="1316" y="121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5" name="Google Shape;2137;p16"/>
            <p:cNvSpPr/>
            <p:nvPr/>
          </p:nvSpPr>
          <p:spPr bwMode="auto">
            <a:xfrm>
              <a:off x="1576625" y="4001875"/>
              <a:ext cx="53450" cy="52700"/>
            </a:xfrm>
            <a:custGeom>
              <a:avLst/>
              <a:gdLst>
                <a:gd name="T0" fmla="*/ 9 w 2138"/>
                <a:gd name="T1" fmla="*/ 1 h 2108"/>
                <a:gd name="T2" fmla="*/ 1780 w 2138"/>
                <a:gd name="T3" fmla="*/ 1870 h 2108"/>
                <a:gd name="T4" fmla="*/ 2090 w 2138"/>
                <a:gd name="T5" fmla="*/ 2108 h 2108"/>
                <a:gd name="T6" fmla="*/ 2108 w 2138"/>
                <a:gd name="T7" fmla="*/ 2100 h 2108"/>
                <a:gd name="T8" fmla="*/ 1879 w 2138"/>
                <a:gd name="T9" fmla="*/ 1772 h 2108"/>
                <a:gd name="T10" fmla="*/ 9 w 2138"/>
                <a:gd name="T11" fmla="*/ 1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8" h="2108" extrusionOk="0">
                  <a:moveTo>
                    <a:pt x="9" y="1"/>
                  </a:moveTo>
                  <a:cubicBezTo>
                    <a:pt x="1" y="1"/>
                    <a:pt x="1198" y="1292"/>
                    <a:pt x="1780" y="1870"/>
                  </a:cubicBezTo>
                  <a:cubicBezTo>
                    <a:pt x="1958" y="2044"/>
                    <a:pt x="2050" y="2108"/>
                    <a:pt x="2090" y="2108"/>
                  </a:cubicBezTo>
                  <a:cubicBezTo>
                    <a:pt x="2098" y="2108"/>
                    <a:pt x="2104" y="2105"/>
                    <a:pt x="2108" y="2100"/>
                  </a:cubicBezTo>
                  <a:cubicBezTo>
                    <a:pt x="2137" y="2075"/>
                    <a:pt x="2076" y="1969"/>
                    <a:pt x="1879" y="1772"/>
                  </a:cubicBezTo>
                  <a:cubicBezTo>
                    <a:pt x="1301" y="119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6" name="Google Shape;2138;p16"/>
            <p:cNvSpPr/>
            <p:nvPr/>
          </p:nvSpPr>
          <p:spPr bwMode="auto">
            <a:xfrm>
              <a:off x="1577450" y="4002600"/>
              <a:ext cx="52725" cy="51975"/>
            </a:xfrm>
            <a:custGeom>
              <a:avLst/>
              <a:gdLst>
                <a:gd name="T0" fmla="*/ 5 w 2109"/>
                <a:gd name="T1" fmla="*/ 0 h 2079"/>
                <a:gd name="T2" fmla="*/ 1760 w 2109"/>
                <a:gd name="T3" fmla="*/ 1841 h 2079"/>
                <a:gd name="T4" fmla="*/ 2063 w 2109"/>
                <a:gd name="T5" fmla="*/ 2079 h 2079"/>
                <a:gd name="T6" fmla="*/ 2084 w 2109"/>
                <a:gd name="T7" fmla="*/ 2071 h 2079"/>
                <a:gd name="T8" fmla="*/ 1850 w 2109"/>
                <a:gd name="T9" fmla="*/ 1751 h 2079"/>
                <a:gd name="T10" fmla="*/ 5 w 2109"/>
                <a:gd name="T11" fmla="*/ 0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9" h="2079" extrusionOk="0">
                  <a:moveTo>
                    <a:pt x="5" y="0"/>
                  </a:moveTo>
                  <a:cubicBezTo>
                    <a:pt x="1" y="0"/>
                    <a:pt x="1181" y="1271"/>
                    <a:pt x="1760" y="1841"/>
                  </a:cubicBezTo>
                  <a:cubicBezTo>
                    <a:pt x="1930" y="2015"/>
                    <a:pt x="2021" y="2079"/>
                    <a:pt x="2063" y="2079"/>
                  </a:cubicBezTo>
                  <a:cubicBezTo>
                    <a:pt x="2072" y="2079"/>
                    <a:pt x="2079" y="2076"/>
                    <a:pt x="2084" y="2071"/>
                  </a:cubicBezTo>
                  <a:cubicBezTo>
                    <a:pt x="2108" y="2046"/>
                    <a:pt x="2047" y="1944"/>
                    <a:pt x="1850" y="1751"/>
                  </a:cubicBezTo>
                  <a:cubicBezTo>
                    <a:pt x="1276" y="1177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7" name="Google Shape;2139;p16"/>
            <p:cNvSpPr/>
            <p:nvPr/>
          </p:nvSpPr>
          <p:spPr bwMode="auto">
            <a:xfrm>
              <a:off x="1578275" y="4003425"/>
              <a:ext cx="51800" cy="51150"/>
            </a:xfrm>
            <a:custGeom>
              <a:avLst/>
              <a:gdLst>
                <a:gd name="T0" fmla="*/ 4 w 2072"/>
                <a:gd name="T1" fmla="*/ 0 h 2046"/>
                <a:gd name="T2" fmla="*/ 1723 w 2072"/>
                <a:gd name="T3" fmla="*/ 1813 h 2046"/>
                <a:gd name="T4" fmla="*/ 2024 w 2072"/>
                <a:gd name="T5" fmla="*/ 2046 h 2046"/>
                <a:gd name="T6" fmla="*/ 2042 w 2072"/>
                <a:gd name="T7" fmla="*/ 2038 h 2046"/>
                <a:gd name="T8" fmla="*/ 1817 w 2072"/>
                <a:gd name="T9" fmla="*/ 1718 h 2046"/>
                <a:gd name="T10" fmla="*/ 4 w 2072"/>
                <a:gd name="T11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2" h="2046" extrusionOk="0">
                  <a:moveTo>
                    <a:pt x="4" y="0"/>
                  </a:moveTo>
                  <a:cubicBezTo>
                    <a:pt x="0" y="0"/>
                    <a:pt x="1157" y="1251"/>
                    <a:pt x="1723" y="1813"/>
                  </a:cubicBezTo>
                  <a:cubicBezTo>
                    <a:pt x="1896" y="1983"/>
                    <a:pt x="1985" y="2046"/>
                    <a:pt x="2024" y="2046"/>
                  </a:cubicBezTo>
                  <a:cubicBezTo>
                    <a:pt x="2032" y="2046"/>
                    <a:pt x="2038" y="2043"/>
                    <a:pt x="2042" y="2038"/>
                  </a:cubicBezTo>
                  <a:cubicBezTo>
                    <a:pt x="2071" y="2013"/>
                    <a:pt x="2010" y="1907"/>
                    <a:pt x="1817" y="1718"/>
                  </a:cubicBezTo>
                  <a:cubicBezTo>
                    <a:pt x="1255" y="115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8" name="Google Shape;2140;p16"/>
            <p:cNvSpPr/>
            <p:nvPr/>
          </p:nvSpPr>
          <p:spPr bwMode="auto">
            <a:xfrm>
              <a:off x="1579000" y="4004125"/>
              <a:ext cx="51075" cy="50425"/>
            </a:xfrm>
            <a:custGeom>
              <a:avLst/>
              <a:gdLst>
                <a:gd name="T0" fmla="*/ 4 w 2043"/>
                <a:gd name="T1" fmla="*/ 1 h 2017"/>
                <a:gd name="T2" fmla="*/ 4 w 2043"/>
                <a:gd name="T3" fmla="*/ 1 h 2017"/>
                <a:gd name="T4" fmla="*/ 1698 w 2043"/>
                <a:gd name="T5" fmla="*/ 1785 h 2017"/>
                <a:gd name="T6" fmla="*/ 1997 w 2043"/>
                <a:gd name="T7" fmla="*/ 2016 h 2017"/>
                <a:gd name="T8" fmla="*/ 2013 w 2043"/>
                <a:gd name="T9" fmla="*/ 2010 h 2017"/>
                <a:gd name="T10" fmla="*/ 1788 w 2043"/>
                <a:gd name="T11" fmla="*/ 1694 h 2017"/>
                <a:gd name="T12" fmla="*/ 4 w 2043"/>
                <a:gd name="T13" fmla="*/ 1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3" h="201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1136" y="1231"/>
                    <a:pt x="1698" y="1785"/>
                  </a:cubicBezTo>
                  <a:cubicBezTo>
                    <a:pt x="1870" y="1957"/>
                    <a:pt x="1958" y="2016"/>
                    <a:pt x="1997" y="2016"/>
                  </a:cubicBezTo>
                  <a:cubicBezTo>
                    <a:pt x="2004" y="2016"/>
                    <a:pt x="2009" y="2014"/>
                    <a:pt x="2013" y="2010"/>
                  </a:cubicBezTo>
                  <a:cubicBezTo>
                    <a:pt x="2042" y="1985"/>
                    <a:pt x="1981" y="1883"/>
                    <a:pt x="1788" y="1694"/>
                  </a:cubicBezTo>
                  <a:cubicBezTo>
                    <a:pt x="1234" y="114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9" name="Google Shape;2141;p16"/>
            <p:cNvSpPr/>
            <p:nvPr/>
          </p:nvSpPr>
          <p:spPr bwMode="auto">
            <a:xfrm>
              <a:off x="1579800" y="4004950"/>
              <a:ext cx="50150" cy="49600"/>
            </a:xfrm>
            <a:custGeom>
              <a:avLst/>
              <a:gdLst>
                <a:gd name="T0" fmla="*/ 5 w 2006"/>
                <a:gd name="T1" fmla="*/ 1 h 1984"/>
                <a:gd name="T2" fmla="*/ 1670 w 2006"/>
                <a:gd name="T3" fmla="*/ 1756 h 1984"/>
                <a:gd name="T4" fmla="*/ 1965 w 2006"/>
                <a:gd name="T5" fmla="*/ 1983 h 1984"/>
                <a:gd name="T6" fmla="*/ 1981 w 2006"/>
                <a:gd name="T7" fmla="*/ 1977 h 1984"/>
                <a:gd name="T8" fmla="*/ 1760 w 2006"/>
                <a:gd name="T9" fmla="*/ 1665 h 1984"/>
                <a:gd name="T10" fmla="*/ 5 w 2006"/>
                <a:gd name="T11" fmla="*/ 1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6" h="1984" extrusionOk="0">
                  <a:moveTo>
                    <a:pt x="5" y="1"/>
                  </a:moveTo>
                  <a:cubicBezTo>
                    <a:pt x="1" y="1"/>
                    <a:pt x="1120" y="1210"/>
                    <a:pt x="1670" y="1756"/>
                  </a:cubicBezTo>
                  <a:cubicBezTo>
                    <a:pt x="1838" y="1924"/>
                    <a:pt x="1926" y="1983"/>
                    <a:pt x="1965" y="1983"/>
                  </a:cubicBezTo>
                  <a:cubicBezTo>
                    <a:pt x="1972" y="1983"/>
                    <a:pt x="1977" y="1981"/>
                    <a:pt x="1981" y="1977"/>
                  </a:cubicBezTo>
                  <a:cubicBezTo>
                    <a:pt x="2006" y="1952"/>
                    <a:pt x="1953" y="1854"/>
                    <a:pt x="1760" y="1665"/>
                  </a:cubicBezTo>
                  <a:cubicBezTo>
                    <a:pt x="1215" y="11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0" name="Google Shape;2142;p16"/>
            <p:cNvSpPr/>
            <p:nvPr/>
          </p:nvSpPr>
          <p:spPr bwMode="auto">
            <a:xfrm>
              <a:off x="1580525" y="4005675"/>
              <a:ext cx="49325" cy="48775"/>
            </a:xfrm>
            <a:custGeom>
              <a:avLst/>
              <a:gdLst>
                <a:gd name="T0" fmla="*/ 5 w 1973"/>
                <a:gd name="T1" fmla="*/ 0 h 1951"/>
                <a:gd name="T2" fmla="*/ 5 w 1973"/>
                <a:gd name="T3" fmla="*/ 0 h 1951"/>
                <a:gd name="T4" fmla="*/ 1645 w 1973"/>
                <a:gd name="T5" fmla="*/ 1723 h 1951"/>
                <a:gd name="T6" fmla="*/ 1936 w 1973"/>
                <a:gd name="T7" fmla="*/ 1950 h 1951"/>
                <a:gd name="T8" fmla="*/ 1952 w 1973"/>
                <a:gd name="T9" fmla="*/ 1944 h 1951"/>
                <a:gd name="T10" fmla="*/ 1735 w 1973"/>
                <a:gd name="T11" fmla="*/ 1636 h 1951"/>
                <a:gd name="T12" fmla="*/ 5 w 1973"/>
                <a:gd name="T13" fmla="*/ 0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3" h="1951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04" y="1189"/>
                    <a:pt x="1645" y="1723"/>
                  </a:cubicBezTo>
                  <a:cubicBezTo>
                    <a:pt x="1814" y="1891"/>
                    <a:pt x="1898" y="1950"/>
                    <a:pt x="1936" y="1950"/>
                  </a:cubicBezTo>
                  <a:cubicBezTo>
                    <a:pt x="1943" y="1950"/>
                    <a:pt x="1948" y="1948"/>
                    <a:pt x="1952" y="1944"/>
                  </a:cubicBezTo>
                  <a:cubicBezTo>
                    <a:pt x="1973" y="1919"/>
                    <a:pt x="1920" y="1821"/>
                    <a:pt x="1735" y="1636"/>
                  </a:cubicBezTo>
                  <a:cubicBezTo>
                    <a:pt x="1194" y="11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1" name="Google Shape;2143;p16"/>
            <p:cNvSpPr/>
            <p:nvPr/>
          </p:nvSpPr>
          <p:spPr bwMode="auto">
            <a:xfrm>
              <a:off x="1581350" y="4006500"/>
              <a:ext cx="48500" cy="48100"/>
            </a:xfrm>
            <a:custGeom>
              <a:avLst/>
              <a:gdLst>
                <a:gd name="T0" fmla="*/ 0 w 1940"/>
                <a:gd name="T1" fmla="*/ 0 h 1924"/>
                <a:gd name="T2" fmla="*/ 0 w 1940"/>
                <a:gd name="T3" fmla="*/ 0 h 1924"/>
                <a:gd name="T4" fmla="*/ 1608 w 1940"/>
                <a:gd name="T5" fmla="*/ 1702 h 1924"/>
                <a:gd name="T6" fmla="*/ 1895 w 1940"/>
                <a:gd name="T7" fmla="*/ 1923 h 1924"/>
                <a:gd name="T8" fmla="*/ 1915 w 1940"/>
                <a:gd name="T9" fmla="*/ 1915 h 1924"/>
                <a:gd name="T10" fmla="*/ 1702 w 1940"/>
                <a:gd name="T11" fmla="*/ 1608 h 1924"/>
                <a:gd name="T12" fmla="*/ 0 w 1940"/>
                <a:gd name="T13" fmla="*/ 0 h 1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0" h="1924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079" y="1169"/>
                    <a:pt x="1608" y="1702"/>
                  </a:cubicBezTo>
                  <a:cubicBezTo>
                    <a:pt x="1772" y="1866"/>
                    <a:pt x="1856" y="1923"/>
                    <a:pt x="1895" y="1923"/>
                  </a:cubicBezTo>
                  <a:cubicBezTo>
                    <a:pt x="1904" y="1923"/>
                    <a:pt x="1911" y="1920"/>
                    <a:pt x="1915" y="1915"/>
                  </a:cubicBezTo>
                  <a:cubicBezTo>
                    <a:pt x="1940" y="1890"/>
                    <a:pt x="1887" y="1792"/>
                    <a:pt x="1702" y="1608"/>
                  </a:cubicBezTo>
                  <a:cubicBezTo>
                    <a:pt x="1169" y="108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2" name="Google Shape;2144;p16"/>
            <p:cNvSpPr/>
            <p:nvPr/>
          </p:nvSpPr>
          <p:spPr bwMode="auto">
            <a:xfrm>
              <a:off x="1582075" y="4007200"/>
              <a:ext cx="47675" cy="47400"/>
            </a:xfrm>
            <a:custGeom>
              <a:avLst/>
              <a:gdLst>
                <a:gd name="T0" fmla="*/ 0 w 1907"/>
                <a:gd name="T1" fmla="*/ 1 h 1896"/>
                <a:gd name="T2" fmla="*/ 1579 w 1907"/>
                <a:gd name="T3" fmla="*/ 1678 h 1896"/>
                <a:gd name="T4" fmla="*/ 1860 w 1907"/>
                <a:gd name="T5" fmla="*/ 1895 h 1896"/>
                <a:gd name="T6" fmla="*/ 1882 w 1907"/>
                <a:gd name="T7" fmla="*/ 1887 h 1896"/>
                <a:gd name="T8" fmla="*/ 1669 w 1907"/>
                <a:gd name="T9" fmla="*/ 1588 h 1896"/>
                <a:gd name="T10" fmla="*/ 0 w 1907"/>
                <a:gd name="T11" fmla="*/ 1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7" h="1896" extrusionOk="0">
                  <a:moveTo>
                    <a:pt x="0" y="1"/>
                  </a:moveTo>
                  <a:cubicBezTo>
                    <a:pt x="0" y="1"/>
                    <a:pt x="1066" y="1149"/>
                    <a:pt x="1579" y="1678"/>
                  </a:cubicBezTo>
                  <a:cubicBezTo>
                    <a:pt x="1736" y="1838"/>
                    <a:pt x="1819" y="1895"/>
                    <a:pt x="1860" y="1895"/>
                  </a:cubicBezTo>
                  <a:cubicBezTo>
                    <a:pt x="1870" y="1895"/>
                    <a:pt x="1877" y="1892"/>
                    <a:pt x="1882" y="1887"/>
                  </a:cubicBezTo>
                  <a:cubicBezTo>
                    <a:pt x="1907" y="1862"/>
                    <a:pt x="1849" y="1764"/>
                    <a:pt x="1669" y="1588"/>
                  </a:cubicBezTo>
                  <a:cubicBezTo>
                    <a:pt x="1152" y="10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3" name="Google Shape;2145;p16"/>
            <p:cNvSpPr/>
            <p:nvPr/>
          </p:nvSpPr>
          <p:spPr bwMode="auto">
            <a:xfrm>
              <a:off x="1582875" y="4008025"/>
              <a:ext cx="46875" cy="46425"/>
            </a:xfrm>
            <a:custGeom>
              <a:avLst/>
              <a:gdLst>
                <a:gd name="T0" fmla="*/ 1 w 1875"/>
                <a:gd name="T1" fmla="*/ 1 h 1857"/>
                <a:gd name="T2" fmla="*/ 1 w 1875"/>
                <a:gd name="T3" fmla="*/ 1 h 1857"/>
                <a:gd name="T4" fmla="*/ 1551 w 1875"/>
                <a:gd name="T5" fmla="*/ 1641 h 1857"/>
                <a:gd name="T6" fmla="*/ 1833 w 1875"/>
                <a:gd name="T7" fmla="*/ 1856 h 1857"/>
                <a:gd name="T8" fmla="*/ 1850 w 1875"/>
                <a:gd name="T9" fmla="*/ 1850 h 1857"/>
                <a:gd name="T10" fmla="*/ 1641 w 1875"/>
                <a:gd name="T11" fmla="*/ 1555 h 1857"/>
                <a:gd name="T12" fmla="*/ 1 w 1875"/>
                <a:gd name="T13" fmla="*/ 1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5" h="185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46" y="1128"/>
                    <a:pt x="1551" y="1641"/>
                  </a:cubicBezTo>
                  <a:cubicBezTo>
                    <a:pt x="1714" y="1801"/>
                    <a:pt x="1796" y="1856"/>
                    <a:pt x="1833" y="1856"/>
                  </a:cubicBezTo>
                  <a:cubicBezTo>
                    <a:pt x="1840" y="1856"/>
                    <a:pt x="1846" y="1854"/>
                    <a:pt x="1850" y="1850"/>
                  </a:cubicBezTo>
                  <a:cubicBezTo>
                    <a:pt x="1875" y="1825"/>
                    <a:pt x="1817" y="1731"/>
                    <a:pt x="1641" y="1555"/>
                  </a:cubicBezTo>
                  <a:cubicBezTo>
                    <a:pt x="1134" y="104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4" name="Google Shape;2146;p16"/>
            <p:cNvSpPr/>
            <p:nvPr/>
          </p:nvSpPr>
          <p:spPr bwMode="auto">
            <a:xfrm>
              <a:off x="1583600" y="4008750"/>
              <a:ext cx="46150" cy="45700"/>
            </a:xfrm>
            <a:custGeom>
              <a:avLst/>
              <a:gdLst>
                <a:gd name="T0" fmla="*/ 1 w 1846"/>
                <a:gd name="T1" fmla="*/ 0 h 1828"/>
                <a:gd name="T2" fmla="*/ 1 w 1846"/>
                <a:gd name="T3" fmla="*/ 0 h 1828"/>
                <a:gd name="T4" fmla="*/ 1530 w 1846"/>
                <a:gd name="T5" fmla="*/ 1616 h 1828"/>
                <a:gd name="T6" fmla="*/ 1804 w 1846"/>
                <a:gd name="T7" fmla="*/ 1827 h 1828"/>
                <a:gd name="T8" fmla="*/ 1821 w 1846"/>
                <a:gd name="T9" fmla="*/ 1821 h 1828"/>
                <a:gd name="T10" fmla="*/ 1616 w 1846"/>
                <a:gd name="T11" fmla="*/ 1530 h 1828"/>
                <a:gd name="T12" fmla="*/ 1 w 1846"/>
                <a:gd name="T13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6" h="182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026" y="1107"/>
                    <a:pt x="1530" y="1616"/>
                  </a:cubicBezTo>
                  <a:cubicBezTo>
                    <a:pt x="1687" y="1773"/>
                    <a:pt x="1767" y="1827"/>
                    <a:pt x="1804" y="1827"/>
                  </a:cubicBezTo>
                  <a:cubicBezTo>
                    <a:pt x="1811" y="1827"/>
                    <a:pt x="1817" y="1825"/>
                    <a:pt x="1821" y="1821"/>
                  </a:cubicBezTo>
                  <a:cubicBezTo>
                    <a:pt x="1846" y="1800"/>
                    <a:pt x="1797" y="1710"/>
                    <a:pt x="1616" y="1530"/>
                  </a:cubicBezTo>
                  <a:cubicBezTo>
                    <a:pt x="1113" y="102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5" name="Google Shape;2147;p16"/>
            <p:cNvSpPr/>
            <p:nvPr/>
          </p:nvSpPr>
          <p:spPr bwMode="auto">
            <a:xfrm>
              <a:off x="1584325" y="4009575"/>
              <a:ext cx="45325" cy="44875"/>
            </a:xfrm>
            <a:custGeom>
              <a:avLst/>
              <a:gdLst>
                <a:gd name="T0" fmla="*/ 0 w 1813"/>
                <a:gd name="T1" fmla="*/ 0 h 1795"/>
                <a:gd name="T2" fmla="*/ 0 w 1813"/>
                <a:gd name="T3" fmla="*/ 0 h 1795"/>
                <a:gd name="T4" fmla="*/ 1505 w 1813"/>
                <a:gd name="T5" fmla="*/ 1583 h 1795"/>
                <a:gd name="T6" fmla="*/ 1775 w 1813"/>
                <a:gd name="T7" fmla="*/ 1794 h 1795"/>
                <a:gd name="T8" fmla="*/ 1792 w 1813"/>
                <a:gd name="T9" fmla="*/ 1788 h 1795"/>
                <a:gd name="T10" fmla="*/ 1587 w 1813"/>
                <a:gd name="T11" fmla="*/ 1501 h 1795"/>
                <a:gd name="T12" fmla="*/ 0 w 1813"/>
                <a:gd name="T13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3" h="17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13" y="1091"/>
                    <a:pt x="1505" y="1583"/>
                  </a:cubicBezTo>
                  <a:cubicBezTo>
                    <a:pt x="1658" y="1740"/>
                    <a:pt x="1738" y="1794"/>
                    <a:pt x="1775" y="1794"/>
                  </a:cubicBezTo>
                  <a:cubicBezTo>
                    <a:pt x="1782" y="1794"/>
                    <a:pt x="1788" y="1792"/>
                    <a:pt x="1792" y="1788"/>
                  </a:cubicBezTo>
                  <a:cubicBezTo>
                    <a:pt x="1813" y="1767"/>
                    <a:pt x="1759" y="1677"/>
                    <a:pt x="1587" y="1501"/>
                  </a:cubicBezTo>
                  <a:cubicBezTo>
                    <a:pt x="1096" y="1006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6" name="Google Shape;2148;p16"/>
            <p:cNvSpPr/>
            <p:nvPr/>
          </p:nvSpPr>
          <p:spPr bwMode="auto">
            <a:xfrm>
              <a:off x="1585150" y="4010275"/>
              <a:ext cx="44600" cy="44175"/>
            </a:xfrm>
            <a:custGeom>
              <a:avLst/>
              <a:gdLst>
                <a:gd name="T0" fmla="*/ 0 w 1784"/>
                <a:gd name="T1" fmla="*/ 1 h 1767"/>
                <a:gd name="T2" fmla="*/ 0 w 1784"/>
                <a:gd name="T3" fmla="*/ 1 h 1767"/>
                <a:gd name="T4" fmla="*/ 1472 w 1784"/>
                <a:gd name="T5" fmla="*/ 1559 h 1767"/>
                <a:gd name="T6" fmla="*/ 1742 w 1784"/>
                <a:gd name="T7" fmla="*/ 1766 h 1767"/>
                <a:gd name="T8" fmla="*/ 1759 w 1784"/>
                <a:gd name="T9" fmla="*/ 1760 h 1767"/>
                <a:gd name="T10" fmla="*/ 1558 w 1784"/>
                <a:gd name="T11" fmla="*/ 1473 h 1767"/>
                <a:gd name="T12" fmla="*/ 0 w 1784"/>
                <a:gd name="T13" fmla="*/ 1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176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88" y="1075"/>
                    <a:pt x="1472" y="1559"/>
                  </a:cubicBezTo>
                  <a:cubicBezTo>
                    <a:pt x="1625" y="1712"/>
                    <a:pt x="1705" y="1766"/>
                    <a:pt x="1742" y="1766"/>
                  </a:cubicBezTo>
                  <a:cubicBezTo>
                    <a:pt x="1749" y="1766"/>
                    <a:pt x="1755" y="1764"/>
                    <a:pt x="1759" y="1760"/>
                  </a:cubicBezTo>
                  <a:cubicBezTo>
                    <a:pt x="1784" y="1735"/>
                    <a:pt x="1735" y="1649"/>
                    <a:pt x="1558" y="1473"/>
                  </a:cubicBezTo>
                  <a:cubicBezTo>
                    <a:pt x="1071" y="99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7" name="Google Shape;2149;p16"/>
            <p:cNvSpPr/>
            <p:nvPr/>
          </p:nvSpPr>
          <p:spPr bwMode="auto">
            <a:xfrm>
              <a:off x="1585950" y="4011100"/>
              <a:ext cx="43700" cy="43325"/>
            </a:xfrm>
            <a:custGeom>
              <a:avLst/>
              <a:gdLst>
                <a:gd name="T0" fmla="*/ 1 w 1748"/>
                <a:gd name="T1" fmla="*/ 1 h 1733"/>
                <a:gd name="T2" fmla="*/ 1 w 1748"/>
                <a:gd name="T3" fmla="*/ 1 h 1733"/>
                <a:gd name="T4" fmla="*/ 1444 w 1748"/>
                <a:gd name="T5" fmla="*/ 1526 h 1733"/>
                <a:gd name="T6" fmla="*/ 1713 w 1748"/>
                <a:gd name="T7" fmla="*/ 1732 h 1733"/>
                <a:gd name="T8" fmla="*/ 1727 w 1748"/>
                <a:gd name="T9" fmla="*/ 1727 h 1733"/>
                <a:gd name="T10" fmla="*/ 1526 w 1748"/>
                <a:gd name="T11" fmla="*/ 1444 h 1733"/>
                <a:gd name="T12" fmla="*/ 1 w 1748"/>
                <a:gd name="T13" fmla="*/ 1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73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69" y="1050"/>
                    <a:pt x="1444" y="1526"/>
                  </a:cubicBezTo>
                  <a:cubicBezTo>
                    <a:pt x="1599" y="1681"/>
                    <a:pt x="1679" y="1732"/>
                    <a:pt x="1713" y="1732"/>
                  </a:cubicBezTo>
                  <a:cubicBezTo>
                    <a:pt x="1719" y="1732"/>
                    <a:pt x="1724" y="1730"/>
                    <a:pt x="1727" y="1727"/>
                  </a:cubicBezTo>
                  <a:cubicBezTo>
                    <a:pt x="1748" y="1702"/>
                    <a:pt x="1694" y="1616"/>
                    <a:pt x="1526" y="1444"/>
                  </a:cubicBezTo>
                  <a:cubicBezTo>
                    <a:pt x="1052" y="969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8" name="Google Shape;2150;p16"/>
            <p:cNvSpPr/>
            <p:nvPr/>
          </p:nvSpPr>
          <p:spPr bwMode="auto">
            <a:xfrm>
              <a:off x="1586675" y="4011825"/>
              <a:ext cx="43075" cy="42600"/>
            </a:xfrm>
            <a:custGeom>
              <a:avLst/>
              <a:gdLst>
                <a:gd name="T0" fmla="*/ 1 w 1723"/>
                <a:gd name="T1" fmla="*/ 0 h 1704"/>
                <a:gd name="T2" fmla="*/ 1 w 1723"/>
                <a:gd name="T3" fmla="*/ 0 h 1704"/>
                <a:gd name="T4" fmla="*/ 1419 w 1723"/>
                <a:gd name="T5" fmla="*/ 1501 h 1704"/>
                <a:gd name="T6" fmla="*/ 1684 w 1723"/>
                <a:gd name="T7" fmla="*/ 1703 h 1704"/>
                <a:gd name="T8" fmla="*/ 1698 w 1723"/>
                <a:gd name="T9" fmla="*/ 1698 h 1704"/>
                <a:gd name="T10" fmla="*/ 1501 w 1723"/>
                <a:gd name="T11" fmla="*/ 1419 h 1704"/>
                <a:gd name="T12" fmla="*/ 1 w 1723"/>
                <a:gd name="T13" fmla="*/ 0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3" h="170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956" y="1030"/>
                    <a:pt x="1419" y="1501"/>
                  </a:cubicBezTo>
                  <a:cubicBezTo>
                    <a:pt x="1571" y="1653"/>
                    <a:pt x="1650" y="1703"/>
                    <a:pt x="1684" y="1703"/>
                  </a:cubicBezTo>
                  <a:cubicBezTo>
                    <a:pt x="1690" y="1703"/>
                    <a:pt x="1695" y="1701"/>
                    <a:pt x="1698" y="1698"/>
                  </a:cubicBezTo>
                  <a:cubicBezTo>
                    <a:pt x="1723" y="1677"/>
                    <a:pt x="1674" y="1591"/>
                    <a:pt x="1501" y="1419"/>
                  </a:cubicBezTo>
                  <a:cubicBezTo>
                    <a:pt x="1031" y="953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9" name="Google Shape;2151;p16"/>
            <p:cNvSpPr/>
            <p:nvPr/>
          </p:nvSpPr>
          <p:spPr bwMode="auto">
            <a:xfrm>
              <a:off x="1587500" y="4012650"/>
              <a:ext cx="42150" cy="41650"/>
            </a:xfrm>
            <a:custGeom>
              <a:avLst/>
              <a:gdLst>
                <a:gd name="T0" fmla="*/ 0 w 1686"/>
                <a:gd name="T1" fmla="*/ 0 h 1666"/>
                <a:gd name="T2" fmla="*/ 0 w 1686"/>
                <a:gd name="T3" fmla="*/ 0 h 1666"/>
                <a:gd name="T4" fmla="*/ 1395 w 1686"/>
                <a:gd name="T5" fmla="*/ 1464 h 1666"/>
                <a:gd name="T6" fmla="*/ 1651 w 1686"/>
                <a:gd name="T7" fmla="*/ 1666 h 1666"/>
                <a:gd name="T8" fmla="*/ 1665 w 1686"/>
                <a:gd name="T9" fmla="*/ 1661 h 1666"/>
                <a:gd name="T10" fmla="*/ 1468 w 1686"/>
                <a:gd name="T11" fmla="*/ 1386 h 1666"/>
                <a:gd name="T12" fmla="*/ 0 w 1686"/>
                <a:gd name="T13" fmla="*/ 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6" h="166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1" y="1009"/>
                    <a:pt x="1395" y="1464"/>
                  </a:cubicBezTo>
                  <a:cubicBezTo>
                    <a:pt x="1539" y="1616"/>
                    <a:pt x="1617" y="1666"/>
                    <a:pt x="1651" y="1666"/>
                  </a:cubicBezTo>
                  <a:cubicBezTo>
                    <a:pt x="1657" y="1666"/>
                    <a:pt x="1662" y="1664"/>
                    <a:pt x="1665" y="1661"/>
                  </a:cubicBezTo>
                  <a:cubicBezTo>
                    <a:pt x="1686" y="1640"/>
                    <a:pt x="1632" y="1550"/>
                    <a:pt x="1468" y="1386"/>
                  </a:cubicBezTo>
                  <a:cubicBezTo>
                    <a:pt x="1010" y="93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0" name="Google Shape;2152;p16"/>
            <p:cNvSpPr/>
            <p:nvPr/>
          </p:nvSpPr>
          <p:spPr bwMode="auto">
            <a:xfrm>
              <a:off x="1588225" y="4013350"/>
              <a:ext cx="41225" cy="41075"/>
            </a:xfrm>
            <a:custGeom>
              <a:avLst/>
              <a:gdLst>
                <a:gd name="T0" fmla="*/ 0 w 1649"/>
                <a:gd name="T1" fmla="*/ 1 h 1643"/>
                <a:gd name="T2" fmla="*/ 0 w 1649"/>
                <a:gd name="T3" fmla="*/ 1 h 1643"/>
                <a:gd name="T4" fmla="*/ 1357 w 1649"/>
                <a:gd name="T5" fmla="*/ 1448 h 1643"/>
                <a:gd name="T6" fmla="*/ 1614 w 1649"/>
                <a:gd name="T7" fmla="*/ 1642 h 1643"/>
                <a:gd name="T8" fmla="*/ 1628 w 1649"/>
                <a:gd name="T9" fmla="*/ 1637 h 1643"/>
                <a:gd name="T10" fmla="*/ 1439 w 1649"/>
                <a:gd name="T11" fmla="*/ 1366 h 1643"/>
                <a:gd name="T12" fmla="*/ 0 w 1649"/>
                <a:gd name="T13" fmla="*/ 1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9" h="164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14" y="993"/>
                    <a:pt x="1357" y="1448"/>
                  </a:cubicBezTo>
                  <a:cubicBezTo>
                    <a:pt x="1509" y="1593"/>
                    <a:pt x="1582" y="1642"/>
                    <a:pt x="1614" y="1642"/>
                  </a:cubicBezTo>
                  <a:cubicBezTo>
                    <a:pt x="1620" y="1642"/>
                    <a:pt x="1625" y="1640"/>
                    <a:pt x="1628" y="1637"/>
                  </a:cubicBezTo>
                  <a:cubicBezTo>
                    <a:pt x="1648" y="1612"/>
                    <a:pt x="1603" y="1530"/>
                    <a:pt x="1439" y="1366"/>
                  </a:cubicBezTo>
                  <a:cubicBezTo>
                    <a:pt x="989" y="9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1" name="Google Shape;2153;p16"/>
            <p:cNvSpPr/>
            <p:nvPr/>
          </p:nvSpPr>
          <p:spPr bwMode="auto">
            <a:xfrm>
              <a:off x="1589025" y="4014175"/>
              <a:ext cx="40625" cy="40250"/>
            </a:xfrm>
            <a:custGeom>
              <a:avLst/>
              <a:gdLst>
                <a:gd name="T0" fmla="*/ 1 w 1625"/>
                <a:gd name="T1" fmla="*/ 1 h 1610"/>
                <a:gd name="T2" fmla="*/ 1 w 1625"/>
                <a:gd name="T3" fmla="*/ 1 h 1610"/>
                <a:gd name="T4" fmla="*/ 1338 w 1625"/>
                <a:gd name="T5" fmla="*/ 1415 h 1610"/>
                <a:gd name="T6" fmla="*/ 1590 w 1625"/>
                <a:gd name="T7" fmla="*/ 1609 h 1610"/>
                <a:gd name="T8" fmla="*/ 1604 w 1625"/>
                <a:gd name="T9" fmla="*/ 1604 h 1610"/>
                <a:gd name="T10" fmla="*/ 1416 w 1625"/>
                <a:gd name="T11" fmla="*/ 1337 h 1610"/>
                <a:gd name="T12" fmla="*/ 1 w 1625"/>
                <a:gd name="T13" fmla="*/ 1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5" h="161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95" y="968"/>
                    <a:pt x="1338" y="1415"/>
                  </a:cubicBezTo>
                  <a:cubicBezTo>
                    <a:pt x="1482" y="1560"/>
                    <a:pt x="1557" y="1609"/>
                    <a:pt x="1590" y="1609"/>
                  </a:cubicBezTo>
                  <a:cubicBezTo>
                    <a:pt x="1596" y="1609"/>
                    <a:pt x="1601" y="1607"/>
                    <a:pt x="1604" y="1604"/>
                  </a:cubicBezTo>
                  <a:cubicBezTo>
                    <a:pt x="1625" y="1583"/>
                    <a:pt x="1580" y="1501"/>
                    <a:pt x="1416" y="1337"/>
                  </a:cubicBezTo>
                  <a:cubicBezTo>
                    <a:pt x="974" y="892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2" name="Google Shape;2154;p16"/>
            <p:cNvSpPr/>
            <p:nvPr/>
          </p:nvSpPr>
          <p:spPr bwMode="auto">
            <a:xfrm>
              <a:off x="1589750" y="4014900"/>
              <a:ext cx="39800" cy="39400"/>
            </a:xfrm>
            <a:custGeom>
              <a:avLst/>
              <a:gdLst>
                <a:gd name="T0" fmla="*/ 1 w 1592"/>
                <a:gd name="T1" fmla="*/ 0 h 1576"/>
                <a:gd name="T2" fmla="*/ 1 w 1592"/>
                <a:gd name="T3" fmla="*/ 0 h 1576"/>
                <a:gd name="T4" fmla="*/ 1309 w 1592"/>
                <a:gd name="T5" fmla="*/ 1386 h 1576"/>
                <a:gd name="T6" fmla="*/ 1553 w 1592"/>
                <a:gd name="T7" fmla="*/ 1576 h 1576"/>
                <a:gd name="T8" fmla="*/ 1567 w 1592"/>
                <a:gd name="T9" fmla="*/ 1571 h 1576"/>
                <a:gd name="T10" fmla="*/ 1387 w 1592"/>
                <a:gd name="T11" fmla="*/ 1308 h 1576"/>
                <a:gd name="T12" fmla="*/ 1 w 1592"/>
                <a:gd name="T13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2" h="157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78" y="952"/>
                    <a:pt x="1309" y="1386"/>
                  </a:cubicBezTo>
                  <a:cubicBezTo>
                    <a:pt x="1450" y="1527"/>
                    <a:pt x="1521" y="1576"/>
                    <a:pt x="1553" y="1576"/>
                  </a:cubicBezTo>
                  <a:cubicBezTo>
                    <a:pt x="1559" y="1576"/>
                    <a:pt x="1564" y="1574"/>
                    <a:pt x="1567" y="1571"/>
                  </a:cubicBezTo>
                  <a:cubicBezTo>
                    <a:pt x="1592" y="1550"/>
                    <a:pt x="1542" y="1468"/>
                    <a:pt x="1387" y="1308"/>
                  </a:cubicBezTo>
                  <a:cubicBezTo>
                    <a:pt x="953" y="87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3" name="Google Shape;2155;p16"/>
            <p:cNvSpPr/>
            <p:nvPr/>
          </p:nvSpPr>
          <p:spPr bwMode="auto">
            <a:xfrm>
              <a:off x="1590575" y="4015725"/>
              <a:ext cx="39075" cy="38575"/>
            </a:xfrm>
            <a:custGeom>
              <a:avLst/>
              <a:gdLst>
                <a:gd name="T0" fmla="*/ 0 w 1563"/>
                <a:gd name="T1" fmla="*/ 0 h 1543"/>
                <a:gd name="T2" fmla="*/ 0 w 1563"/>
                <a:gd name="T3" fmla="*/ 0 h 1543"/>
                <a:gd name="T4" fmla="*/ 1284 w 1563"/>
                <a:gd name="T5" fmla="*/ 1353 h 1543"/>
                <a:gd name="T6" fmla="*/ 1528 w 1563"/>
                <a:gd name="T7" fmla="*/ 1543 h 1543"/>
                <a:gd name="T8" fmla="*/ 1542 w 1563"/>
                <a:gd name="T9" fmla="*/ 1538 h 1543"/>
                <a:gd name="T10" fmla="*/ 1358 w 1563"/>
                <a:gd name="T11" fmla="*/ 1280 h 1543"/>
                <a:gd name="T12" fmla="*/ 0 w 1563"/>
                <a:gd name="T13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3" h="154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53" y="927"/>
                    <a:pt x="1284" y="1353"/>
                  </a:cubicBezTo>
                  <a:cubicBezTo>
                    <a:pt x="1428" y="1494"/>
                    <a:pt x="1498" y="1543"/>
                    <a:pt x="1528" y="1543"/>
                  </a:cubicBezTo>
                  <a:cubicBezTo>
                    <a:pt x="1534" y="1543"/>
                    <a:pt x="1539" y="1541"/>
                    <a:pt x="1542" y="1538"/>
                  </a:cubicBezTo>
                  <a:cubicBezTo>
                    <a:pt x="1563" y="1517"/>
                    <a:pt x="1518" y="1439"/>
                    <a:pt x="1358" y="1280"/>
                  </a:cubicBezTo>
                  <a:cubicBezTo>
                    <a:pt x="932" y="854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4" name="Google Shape;2156;p16"/>
            <p:cNvSpPr/>
            <p:nvPr/>
          </p:nvSpPr>
          <p:spPr bwMode="auto">
            <a:xfrm>
              <a:off x="1591300" y="4016425"/>
              <a:ext cx="38250" cy="38000"/>
            </a:xfrm>
            <a:custGeom>
              <a:avLst/>
              <a:gdLst>
                <a:gd name="T0" fmla="*/ 0 w 1530"/>
                <a:gd name="T1" fmla="*/ 1 h 1520"/>
                <a:gd name="T2" fmla="*/ 0 w 1530"/>
                <a:gd name="T3" fmla="*/ 1 h 1520"/>
                <a:gd name="T4" fmla="*/ 1251 w 1530"/>
                <a:gd name="T5" fmla="*/ 1334 h 1520"/>
                <a:gd name="T6" fmla="*/ 1495 w 1530"/>
                <a:gd name="T7" fmla="*/ 1519 h 1520"/>
                <a:gd name="T8" fmla="*/ 1509 w 1530"/>
                <a:gd name="T9" fmla="*/ 1514 h 1520"/>
                <a:gd name="T10" fmla="*/ 1329 w 1530"/>
                <a:gd name="T11" fmla="*/ 1256 h 1520"/>
                <a:gd name="T12" fmla="*/ 0 w 1530"/>
                <a:gd name="T13" fmla="*/ 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0" h="152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41" y="911"/>
                    <a:pt x="1251" y="1334"/>
                  </a:cubicBezTo>
                  <a:cubicBezTo>
                    <a:pt x="1392" y="1471"/>
                    <a:pt x="1463" y="1519"/>
                    <a:pt x="1495" y="1519"/>
                  </a:cubicBezTo>
                  <a:cubicBezTo>
                    <a:pt x="1501" y="1519"/>
                    <a:pt x="1506" y="1517"/>
                    <a:pt x="1509" y="1514"/>
                  </a:cubicBezTo>
                  <a:cubicBezTo>
                    <a:pt x="1530" y="1493"/>
                    <a:pt x="1480" y="1411"/>
                    <a:pt x="1329" y="1256"/>
                  </a:cubicBezTo>
                  <a:cubicBezTo>
                    <a:pt x="916" y="838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5" name="Google Shape;2157;p16"/>
            <p:cNvSpPr/>
            <p:nvPr/>
          </p:nvSpPr>
          <p:spPr bwMode="auto">
            <a:xfrm>
              <a:off x="1592000" y="4017250"/>
              <a:ext cx="37550" cy="37075"/>
            </a:xfrm>
            <a:custGeom>
              <a:avLst/>
              <a:gdLst>
                <a:gd name="T0" fmla="*/ 1 w 1502"/>
                <a:gd name="T1" fmla="*/ 1 h 1483"/>
                <a:gd name="T2" fmla="*/ 1 w 1502"/>
                <a:gd name="T3" fmla="*/ 1 h 1483"/>
                <a:gd name="T4" fmla="*/ 1227 w 1502"/>
                <a:gd name="T5" fmla="*/ 1301 h 1483"/>
                <a:gd name="T6" fmla="*/ 1467 w 1502"/>
                <a:gd name="T7" fmla="*/ 1482 h 1483"/>
                <a:gd name="T8" fmla="*/ 1481 w 1502"/>
                <a:gd name="T9" fmla="*/ 1477 h 1483"/>
                <a:gd name="T10" fmla="*/ 1305 w 1502"/>
                <a:gd name="T11" fmla="*/ 1227 h 1483"/>
                <a:gd name="T12" fmla="*/ 1 w 1502"/>
                <a:gd name="T13" fmla="*/ 1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2" h="148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21" y="890"/>
                    <a:pt x="1227" y="1301"/>
                  </a:cubicBezTo>
                  <a:cubicBezTo>
                    <a:pt x="1364" y="1434"/>
                    <a:pt x="1435" y="1482"/>
                    <a:pt x="1467" y="1482"/>
                  </a:cubicBezTo>
                  <a:cubicBezTo>
                    <a:pt x="1473" y="1482"/>
                    <a:pt x="1478" y="1480"/>
                    <a:pt x="1481" y="1477"/>
                  </a:cubicBezTo>
                  <a:cubicBezTo>
                    <a:pt x="1502" y="1456"/>
                    <a:pt x="1461" y="1378"/>
                    <a:pt x="1305" y="1227"/>
                  </a:cubicBezTo>
                  <a:cubicBezTo>
                    <a:pt x="896" y="822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6" name="Google Shape;2158;p16"/>
            <p:cNvSpPr/>
            <p:nvPr/>
          </p:nvSpPr>
          <p:spPr bwMode="auto">
            <a:xfrm>
              <a:off x="1592825" y="4017975"/>
              <a:ext cx="36725" cy="36350"/>
            </a:xfrm>
            <a:custGeom>
              <a:avLst/>
              <a:gdLst>
                <a:gd name="T0" fmla="*/ 1 w 1469"/>
                <a:gd name="T1" fmla="*/ 0 h 1454"/>
                <a:gd name="T2" fmla="*/ 1 w 1469"/>
                <a:gd name="T3" fmla="*/ 0 h 1454"/>
                <a:gd name="T4" fmla="*/ 1202 w 1469"/>
                <a:gd name="T5" fmla="*/ 1272 h 1454"/>
                <a:gd name="T6" fmla="*/ 1434 w 1469"/>
                <a:gd name="T7" fmla="*/ 1453 h 1454"/>
                <a:gd name="T8" fmla="*/ 1448 w 1469"/>
                <a:gd name="T9" fmla="*/ 1448 h 1454"/>
                <a:gd name="T10" fmla="*/ 1272 w 1469"/>
                <a:gd name="T11" fmla="*/ 1202 h 1454"/>
                <a:gd name="T12" fmla="*/ 1 w 1469"/>
                <a:gd name="T13" fmla="*/ 0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9" h="145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00" y="874"/>
                    <a:pt x="1202" y="1272"/>
                  </a:cubicBezTo>
                  <a:cubicBezTo>
                    <a:pt x="1338" y="1408"/>
                    <a:pt x="1404" y="1453"/>
                    <a:pt x="1434" y="1453"/>
                  </a:cubicBezTo>
                  <a:cubicBezTo>
                    <a:pt x="1440" y="1453"/>
                    <a:pt x="1445" y="1451"/>
                    <a:pt x="1448" y="1448"/>
                  </a:cubicBezTo>
                  <a:cubicBezTo>
                    <a:pt x="1469" y="1427"/>
                    <a:pt x="1428" y="1354"/>
                    <a:pt x="1272" y="1202"/>
                  </a:cubicBezTo>
                  <a:cubicBezTo>
                    <a:pt x="875" y="80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7" name="Google Shape;2159;p16"/>
            <p:cNvSpPr/>
            <p:nvPr/>
          </p:nvSpPr>
          <p:spPr bwMode="auto">
            <a:xfrm>
              <a:off x="1593650" y="4018800"/>
              <a:ext cx="35700" cy="35525"/>
            </a:xfrm>
            <a:custGeom>
              <a:avLst/>
              <a:gdLst>
                <a:gd name="T0" fmla="*/ 0 w 1428"/>
                <a:gd name="T1" fmla="*/ 0 h 1421"/>
                <a:gd name="T2" fmla="*/ 0 w 1428"/>
                <a:gd name="T3" fmla="*/ 0 h 1421"/>
                <a:gd name="T4" fmla="*/ 1165 w 1428"/>
                <a:gd name="T5" fmla="*/ 1243 h 1421"/>
                <a:gd name="T6" fmla="*/ 1392 w 1428"/>
                <a:gd name="T7" fmla="*/ 1420 h 1421"/>
                <a:gd name="T8" fmla="*/ 1407 w 1428"/>
                <a:gd name="T9" fmla="*/ 1415 h 1421"/>
                <a:gd name="T10" fmla="*/ 1239 w 1428"/>
                <a:gd name="T11" fmla="*/ 1173 h 1421"/>
                <a:gd name="T12" fmla="*/ 0 w 1428"/>
                <a:gd name="T13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8" h="142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84" y="849"/>
                    <a:pt x="1165" y="1243"/>
                  </a:cubicBezTo>
                  <a:cubicBezTo>
                    <a:pt x="1297" y="1375"/>
                    <a:pt x="1362" y="1420"/>
                    <a:pt x="1392" y="1420"/>
                  </a:cubicBezTo>
                  <a:cubicBezTo>
                    <a:pt x="1399" y="1420"/>
                    <a:pt x="1403" y="1418"/>
                    <a:pt x="1407" y="1415"/>
                  </a:cubicBezTo>
                  <a:cubicBezTo>
                    <a:pt x="1427" y="1394"/>
                    <a:pt x="1386" y="1321"/>
                    <a:pt x="1239" y="1173"/>
                  </a:cubicBezTo>
                  <a:cubicBezTo>
                    <a:pt x="850" y="78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8" name="Google Shape;2160;p16"/>
            <p:cNvSpPr/>
            <p:nvPr/>
          </p:nvSpPr>
          <p:spPr bwMode="auto">
            <a:xfrm>
              <a:off x="1594375" y="4019500"/>
              <a:ext cx="35175" cy="34725"/>
            </a:xfrm>
            <a:custGeom>
              <a:avLst/>
              <a:gdLst>
                <a:gd name="T0" fmla="*/ 0 w 1407"/>
                <a:gd name="T1" fmla="*/ 1 h 1389"/>
                <a:gd name="T2" fmla="*/ 0 w 1407"/>
                <a:gd name="T3" fmla="*/ 1 h 1389"/>
                <a:gd name="T4" fmla="*/ 1148 w 1407"/>
                <a:gd name="T5" fmla="*/ 1211 h 1389"/>
                <a:gd name="T6" fmla="*/ 1372 w 1407"/>
                <a:gd name="T7" fmla="*/ 1388 h 1389"/>
                <a:gd name="T8" fmla="*/ 1386 w 1407"/>
                <a:gd name="T9" fmla="*/ 1383 h 1389"/>
                <a:gd name="T10" fmla="*/ 1214 w 1407"/>
                <a:gd name="T11" fmla="*/ 1145 h 1389"/>
                <a:gd name="T12" fmla="*/ 0 w 1407"/>
                <a:gd name="T13" fmla="*/ 1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7" h="13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763" y="833"/>
                    <a:pt x="1148" y="1211"/>
                  </a:cubicBezTo>
                  <a:cubicBezTo>
                    <a:pt x="1277" y="1343"/>
                    <a:pt x="1342" y="1388"/>
                    <a:pt x="1372" y="1388"/>
                  </a:cubicBezTo>
                  <a:cubicBezTo>
                    <a:pt x="1378" y="1388"/>
                    <a:pt x="1383" y="1386"/>
                    <a:pt x="1386" y="1383"/>
                  </a:cubicBezTo>
                  <a:cubicBezTo>
                    <a:pt x="1407" y="1366"/>
                    <a:pt x="1366" y="1293"/>
                    <a:pt x="1214" y="1145"/>
                  </a:cubicBezTo>
                  <a:cubicBezTo>
                    <a:pt x="834" y="769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9" name="Google Shape;2161;p16"/>
            <p:cNvSpPr/>
            <p:nvPr/>
          </p:nvSpPr>
          <p:spPr bwMode="auto">
            <a:xfrm>
              <a:off x="1595175" y="4020325"/>
              <a:ext cx="34175" cy="34000"/>
            </a:xfrm>
            <a:custGeom>
              <a:avLst/>
              <a:gdLst>
                <a:gd name="T0" fmla="*/ 1 w 1367"/>
                <a:gd name="T1" fmla="*/ 1 h 1360"/>
                <a:gd name="T2" fmla="*/ 1 w 1367"/>
                <a:gd name="T3" fmla="*/ 1 h 1360"/>
                <a:gd name="T4" fmla="*/ 1112 w 1367"/>
                <a:gd name="T5" fmla="*/ 1190 h 1360"/>
                <a:gd name="T6" fmla="*/ 1331 w 1367"/>
                <a:gd name="T7" fmla="*/ 1359 h 1360"/>
                <a:gd name="T8" fmla="*/ 1346 w 1367"/>
                <a:gd name="T9" fmla="*/ 1354 h 1360"/>
                <a:gd name="T10" fmla="*/ 1182 w 1367"/>
                <a:gd name="T11" fmla="*/ 1116 h 1360"/>
                <a:gd name="T12" fmla="*/ 1 w 1367"/>
                <a:gd name="T13" fmla="*/ 1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7" h="136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743" y="809"/>
                    <a:pt x="1112" y="1190"/>
                  </a:cubicBezTo>
                  <a:cubicBezTo>
                    <a:pt x="1238" y="1315"/>
                    <a:pt x="1301" y="1359"/>
                    <a:pt x="1331" y="1359"/>
                  </a:cubicBezTo>
                  <a:cubicBezTo>
                    <a:pt x="1338" y="1359"/>
                    <a:pt x="1342" y="1357"/>
                    <a:pt x="1346" y="1354"/>
                  </a:cubicBezTo>
                  <a:cubicBezTo>
                    <a:pt x="1366" y="1333"/>
                    <a:pt x="1325" y="1260"/>
                    <a:pt x="1182" y="1116"/>
                  </a:cubicBezTo>
                  <a:cubicBezTo>
                    <a:pt x="810" y="744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0" name="Google Shape;2162;p16"/>
            <p:cNvSpPr/>
            <p:nvPr/>
          </p:nvSpPr>
          <p:spPr bwMode="auto">
            <a:xfrm>
              <a:off x="1595800" y="4021050"/>
              <a:ext cx="33550" cy="33275"/>
            </a:xfrm>
            <a:custGeom>
              <a:avLst/>
              <a:gdLst>
                <a:gd name="T0" fmla="*/ 5 w 1342"/>
                <a:gd name="T1" fmla="*/ 0 h 1331"/>
                <a:gd name="T2" fmla="*/ 5 w 1342"/>
                <a:gd name="T3" fmla="*/ 0 h 1331"/>
                <a:gd name="T4" fmla="*/ 1095 w 1342"/>
                <a:gd name="T5" fmla="*/ 1161 h 1331"/>
                <a:gd name="T6" fmla="*/ 1311 w 1342"/>
                <a:gd name="T7" fmla="*/ 1330 h 1331"/>
                <a:gd name="T8" fmla="*/ 1325 w 1342"/>
                <a:gd name="T9" fmla="*/ 1325 h 1331"/>
                <a:gd name="T10" fmla="*/ 1161 w 1342"/>
                <a:gd name="T11" fmla="*/ 1095 h 1331"/>
                <a:gd name="T12" fmla="*/ 5 w 1342"/>
                <a:gd name="T13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2" h="13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735" y="792"/>
                    <a:pt x="1095" y="1161"/>
                  </a:cubicBezTo>
                  <a:cubicBezTo>
                    <a:pt x="1224" y="1286"/>
                    <a:pt x="1283" y="1330"/>
                    <a:pt x="1311" y="1330"/>
                  </a:cubicBezTo>
                  <a:cubicBezTo>
                    <a:pt x="1317" y="1330"/>
                    <a:pt x="1321" y="1328"/>
                    <a:pt x="1325" y="1325"/>
                  </a:cubicBezTo>
                  <a:cubicBezTo>
                    <a:pt x="1341" y="1304"/>
                    <a:pt x="1304" y="1239"/>
                    <a:pt x="1161" y="1095"/>
                  </a:cubicBezTo>
                  <a:cubicBezTo>
                    <a:pt x="801" y="72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1" name="Google Shape;2163;p16"/>
            <p:cNvSpPr/>
            <p:nvPr/>
          </p:nvSpPr>
          <p:spPr bwMode="auto">
            <a:xfrm>
              <a:off x="1596525" y="4021875"/>
              <a:ext cx="32825" cy="32275"/>
            </a:xfrm>
            <a:custGeom>
              <a:avLst/>
              <a:gdLst>
                <a:gd name="T0" fmla="*/ 8 w 1313"/>
                <a:gd name="T1" fmla="*/ 0 h 1291"/>
                <a:gd name="T2" fmla="*/ 8 w 1313"/>
                <a:gd name="T3" fmla="*/ 0 h 1291"/>
                <a:gd name="T4" fmla="*/ 1066 w 1313"/>
                <a:gd name="T5" fmla="*/ 1128 h 1291"/>
                <a:gd name="T6" fmla="*/ 1281 w 1313"/>
                <a:gd name="T7" fmla="*/ 1291 h 1291"/>
                <a:gd name="T8" fmla="*/ 1292 w 1313"/>
                <a:gd name="T9" fmla="*/ 1288 h 1291"/>
                <a:gd name="T10" fmla="*/ 1136 w 1313"/>
                <a:gd name="T11" fmla="*/ 1062 h 1291"/>
                <a:gd name="T12" fmla="*/ 8 w 1313"/>
                <a:gd name="T13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3" h="1291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714" y="767"/>
                    <a:pt x="1066" y="1128"/>
                  </a:cubicBezTo>
                  <a:cubicBezTo>
                    <a:pt x="1196" y="1254"/>
                    <a:pt x="1254" y="1291"/>
                    <a:pt x="1281" y="1291"/>
                  </a:cubicBezTo>
                  <a:cubicBezTo>
                    <a:pt x="1285" y="1291"/>
                    <a:pt x="1289" y="1290"/>
                    <a:pt x="1292" y="1288"/>
                  </a:cubicBezTo>
                  <a:cubicBezTo>
                    <a:pt x="1312" y="1271"/>
                    <a:pt x="1271" y="1198"/>
                    <a:pt x="1136" y="1062"/>
                  </a:cubicBezTo>
                  <a:cubicBezTo>
                    <a:pt x="780" y="70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2" name="Google Shape;2164;p16"/>
            <p:cNvSpPr/>
            <p:nvPr/>
          </p:nvSpPr>
          <p:spPr bwMode="auto">
            <a:xfrm>
              <a:off x="1597350" y="4022575"/>
              <a:ext cx="31900" cy="31575"/>
            </a:xfrm>
            <a:custGeom>
              <a:avLst/>
              <a:gdLst>
                <a:gd name="T0" fmla="*/ 4 w 1276"/>
                <a:gd name="T1" fmla="*/ 1 h 1263"/>
                <a:gd name="T2" fmla="*/ 4 w 1276"/>
                <a:gd name="T3" fmla="*/ 1 h 1263"/>
                <a:gd name="T4" fmla="*/ 1042 w 1276"/>
                <a:gd name="T5" fmla="*/ 1100 h 1263"/>
                <a:gd name="T6" fmla="*/ 1251 w 1276"/>
                <a:gd name="T7" fmla="*/ 1263 h 1263"/>
                <a:gd name="T8" fmla="*/ 1259 w 1276"/>
                <a:gd name="T9" fmla="*/ 1260 h 1263"/>
                <a:gd name="T10" fmla="*/ 1103 w 1276"/>
                <a:gd name="T11" fmla="*/ 1038 h 1263"/>
                <a:gd name="T12" fmla="*/ 4 w 1276"/>
                <a:gd name="T13" fmla="*/ 1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6" h="126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693" y="751"/>
                    <a:pt x="1042" y="1100"/>
                  </a:cubicBezTo>
                  <a:cubicBezTo>
                    <a:pt x="1165" y="1226"/>
                    <a:pt x="1227" y="1263"/>
                    <a:pt x="1251" y="1263"/>
                  </a:cubicBezTo>
                  <a:cubicBezTo>
                    <a:pt x="1254" y="1263"/>
                    <a:pt x="1257" y="1262"/>
                    <a:pt x="1259" y="1260"/>
                  </a:cubicBezTo>
                  <a:cubicBezTo>
                    <a:pt x="1275" y="1243"/>
                    <a:pt x="1238" y="1174"/>
                    <a:pt x="1103" y="1038"/>
                  </a:cubicBezTo>
                  <a:cubicBezTo>
                    <a:pt x="760" y="6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3" name="Google Shape;2165;p16"/>
            <p:cNvSpPr/>
            <p:nvPr/>
          </p:nvSpPr>
          <p:spPr bwMode="auto">
            <a:xfrm>
              <a:off x="1598050" y="4023400"/>
              <a:ext cx="31300" cy="30750"/>
            </a:xfrm>
            <a:custGeom>
              <a:avLst/>
              <a:gdLst>
                <a:gd name="T0" fmla="*/ 9 w 1252"/>
                <a:gd name="T1" fmla="*/ 1 h 1230"/>
                <a:gd name="T2" fmla="*/ 9 w 1252"/>
                <a:gd name="T3" fmla="*/ 1 h 1230"/>
                <a:gd name="T4" fmla="*/ 1014 w 1252"/>
                <a:gd name="T5" fmla="*/ 1071 h 1230"/>
                <a:gd name="T6" fmla="*/ 1223 w 1252"/>
                <a:gd name="T7" fmla="*/ 1230 h 1230"/>
                <a:gd name="T8" fmla="*/ 1231 w 1252"/>
                <a:gd name="T9" fmla="*/ 1227 h 1230"/>
                <a:gd name="T10" fmla="*/ 1079 w 1252"/>
                <a:gd name="T11" fmla="*/ 1005 h 1230"/>
                <a:gd name="T12" fmla="*/ 9 w 1252"/>
                <a:gd name="T13" fmla="*/ 1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2" h="123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677" y="727"/>
                    <a:pt x="1014" y="1071"/>
                  </a:cubicBezTo>
                  <a:cubicBezTo>
                    <a:pt x="1140" y="1194"/>
                    <a:pt x="1200" y="1230"/>
                    <a:pt x="1223" y="1230"/>
                  </a:cubicBezTo>
                  <a:cubicBezTo>
                    <a:pt x="1226" y="1230"/>
                    <a:pt x="1229" y="1229"/>
                    <a:pt x="1231" y="1227"/>
                  </a:cubicBezTo>
                  <a:cubicBezTo>
                    <a:pt x="1251" y="1206"/>
                    <a:pt x="1219" y="1141"/>
                    <a:pt x="1079" y="1005"/>
                  </a:cubicBezTo>
                  <a:cubicBezTo>
                    <a:pt x="740" y="6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4" name="Google Shape;2166;p16"/>
            <p:cNvSpPr/>
            <p:nvPr/>
          </p:nvSpPr>
          <p:spPr bwMode="auto">
            <a:xfrm>
              <a:off x="1598875" y="4024025"/>
              <a:ext cx="30375" cy="30000"/>
            </a:xfrm>
            <a:custGeom>
              <a:avLst/>
              <a:gdLst>
                <a:gd name="T0" fmla="*/ 5 w 1215"/>
                <a:gd name="T1" fmla="*/ 0 h 1200"/>
                <a:gd name="T2" fmla="*/ 5 w 1215"/>
                <a:gd name="T3" fmla="*/ 0 h 1200"/>
                <a:gd name="T4" fmla="*/ 985 w 1215"/>
                <a:gd name="T5" fmla="*/ 1042 h 1200"/>
                <a:gd name="T6" fmla="*/ 1186 w 1215"/>
                <a:gd name="T7" fmla="*/ 1199 h 1200"/>
                <a:gd name="T8" fmla="*/ 1198 w 1215"/>
                <a:gd name="T9" fmla="*/ 1194 h 1200"/>
                <a:gd name="T10" fmla="*/ 1046 w 1215"/>
                <a:gd name="T11" fmla="*/ 980 h 1200"/>
                <a:gd name="T12" fmla="*/ 5 w 1215"/>
                <a:gd name="T13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5" h="120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57" y="714"/>
                    <a:pt x="985" y="1042"/>
                  </a:cubicBezTo>
                  <a:cubicBezTo>
                    <a:pt x="1102" y="1159"/>
                    <a:pt x="1161" y="1199"/>
                    <a:pt x="1186" y="1199"/>
                  </a:cubicBezTo>
                  <a:cubicBezTo>
                    <a:pt x="1192" y="1199"/>
                    <a:pt x="1196" y="1197"/>
                    <a:pt x="1198" y="1194"/>
                  </a:cubicBezTo>
                  <a:cubicBezTo>
                    <a:pt x="1214" y="1173"/>
                    <a:pt x="1177" y="1112"/>
                    <a:pt x="1046" y="980"/>
                  </a:cubicBezTo>
                  <a:cubicBezTo>
                    <a:pt x="719" y="65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5" name="Google Shape;2167;p16"/>
            <p:cNvSpPr/>
            <p:nvPr/>
          </p:nvSpPr>
          <p:spPr bwMode="auto">
            <a:xfrm>
              <a:off x="1599600" y="4024750"/>
              <a:ext cx="29650" cy="29250"/>
            </a:xfrm>
            <a:custGeom>
              <a:avLst/>
              <a:gdLst>
                <a:gd name="T0" fmla="*/ 4 w 1186"/>
                <a:gd name="T1" fmla="*/ 0 h 1170"/>
                <a:gd name="T2" fmla="*/ 4 w 1186"/>
                <a:gd name="T3" fmla="*/ 0 h 1170"/>
                <a:gd name="T4" fmla="*/ 960 w 1186"/>
                <a:gd name="T5" fmla="*/ 1017 h 1170"/>
                <a:gd name="T6" fmla="*/ 1158 w 1186"/>
                <a:gd name="T7" fmla="*/ 1169 h 1170"/>
                <a:gd name="T8" fmla="*/ 1169 w 1186"/>
                <a:gd name="T9" fmla="*/ 1165 h 1170"/>
                <a:gd name="T10" fmla="*/ 1021 w 1186"/>
                <a:gd name="T11" fmla="*/ 955 h 1170"/>
                <a:gd name="T12" fmla="*/ 4 w 1186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6" h="11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8"/>
                    <a:pt x="636" y="701"/>
                    <a:pt x="960" y="1017"/>
                  </a:cubicBezTo>
                  <a:cubicBezTo>
                    <a:pt x="1075" y="1132"/>
                    <a:pt x="1134" y="1169"/>
                    <a:pt x="1158" y="1169"/>
                  </a:cubicBezTo>
                  <a:cubicBezTo>
                    <a:pt x="1163" y="1169"/>
                    <a:pt x="1167" y="1167"/>
                    <a:pt x="1169" y="1165"/>
                  </a:cubicBezTo>
                  <a:cubicBezTo>
                    <a:pt x="1185" y="1152"/>
                    <a:pt x="1152" y="1087"/>
                    <a:pt x="1021" y="955"/>
                  </a:cubicBezTo>
                  <a:cubicBezTo>
                    <a:pt x="698" y="63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6" name="Google Shape;2168;p16"/>
            <p:cNvSpPr/>
            <p:nvPr/>
          </p:nvSpPr>
          <p:spPr bwMode="auto">
            <a:xfrm>
              <a:off x="1600425" y="4025550"/>
              <a:ext cx="28825" cy="28325"/>
            </a:xfrm>
            <a:custGeom>
              <a:avLst/>
              <a:gdLst>
                <a:gd name="T0" fmla="*/ 4 w 1153"/>
                <a:gd name="T1" fmla="*/ 1 h 1133"/>
                <a:gd name="T2" fmla="*/ 4 w 1153"/>
                <a:gd name="T3" fmla="*/ 1 h 1133"/>
                <a:gd name="T4" fmla="*/ 931 w 1153"/>
                <a:gd name="T5" fmla="*/ 981 h 1133"/>
                <a:gd name="T6" fmla="*/ 1126 w 1153"/>
                <a:gd name="T7" fmla="*/ 1133 h 1133"/>
                <a:gd name="T8" fmla="*/ 1136 w 1153"/>
                <a:gd name="T9" fmla="*/ 1128 h 1133"/>
                <a:gd name="T10" fmla="*/ 988 w 1153"/>
                <a:gd name="T11" fmla="*/ 923 h 1133"/>
                <a:gd name="T12" fmla="*/ 4 w 1153"/>
                <a:gd name="T13" fmla="*/ 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3" h="113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19" y="677"/>
                    <a:pt x="931" y="981"/>
                  </a:cubicBezTo>
                  <a:cubicBezTo>
                    <a:pt x="1046" y="1096"/>
                    <a:pt x="1103" y="1133"/>
                    <a:pt x="1126" y="1133"/>
                  </a:cubicBezTo>
                  <a:cubicBezTo>
                    <a:pt x="1130" y="1133"/>
                    <a:pt x="1134" y="1131"/>
                    <a:pt x="1136" y="1128"/>
                  </a:cubicBezTo>
                  <a:cubicBezTo>
                    <a:pt x="1152" y="1112"/>
                    <a:pt x="1115" y="1051"/>
                    <a:pt x="988" y="923"/>
                  </a:cubicBezTo>
                  <a:cubicBezTo>
                    <a:pt x="678" y="617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7" name="Google Shape;2169;p16"/>
            <p:cNvSpPr/>
            <p:nvPr/>
          </p:nvSpPr>
          <p:spPr bwMode="auto">
            <a:xfrm>
              <a:off x="1601125" y="4026375"/>
              <a:ext cx="28125" cy="27500"/>
            </a:xfrm>
            <a:custGeom>
              <a:avLst/>
              <a:gdLst>
                <a:gd name="T0" fmla="*/ 9 w 1125"/>
                <a:gd name="T1" fmla="*/ 1 h 1100"/>
                <a:gd name="T2" fmla="*/ 9 w 1125"/>
                <a:gd name="T3" fmla="*/ 1 h 1100"/>
                <a:gd name="T4" fmla="*/ 907 w 1125"/>
                <a:gd name="T5" fmla="*/ 952 h 1100"/>
                <a:gd name="T6" fmla="*/ 1098 w 1125"/>
                <a:gd name="T7" fmla="*/ 1100 h 1100"/>
                <a:gd name="T8" fmla="*/ 1108 w 1125"/>
                <a:gd name="T9" fmla="*/ 1095 h 1100"/>
                <a:gd name="T10" fmla="*/ 964 w 1125"/>
                <a:gd name="T11" fmla="*/ 895 h 1100"/>
                <a:gd name="T12" fmla="*/ 9 w 1125"/>
                <a:gd name="T13" fmla="*/ 1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5" h="110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04" y="653"/>
                    <a:pt x="907" y="952"/>
                  </a:cubicBezTo>
                  <a:cubicBezTo>
                    <a:pt x="1019" y="1064"/>
                    <a:pt x="1075" y="1100"/>
                    <a:pt x="1098" y="1100"/>
                  </a:cubicBezTo>
                  <a:cubicBezTo>
                    <a:pt x="1102" y="1100"/>
                    <a:pt x="1106" y="1098"/>
                    <a:pt x="1108" y="1095"/>
                  </a:cubicBezTo>
                  <a:cubicBezTo>
                    <a:pt x="1124" y="1079"/>
                    <a:pt x="1096" y="1026"/>
                    <a:pt x="964" y="895"/>
                  </a:cubicBezTo>
                  <a:cubicBezTo>
                    <a:pt x="659" y="597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8" name="Google Shape;2170;p16"/>
            <p:cNvSpPr/>
            <p:nvPr/>
          </p:nvSpPr>
          <p:spPr bwMode="auto">
            <a:xfrm>
              <a:off x="1601950" y="4027100"/>
              <a:ext cx="27300" cy="26900"/>
            </a:xfrm>
            <a:custGeom>
              <a:avLst/>
              <a:gdLst>
                <a:gd name="T0" fmla="*/ 5 w 1092"/>
                <a:gd name="T1" fmla="*/ 0 h 1076"/>
                <a:gd name="T2" fmla="*/ 5 w 1092"/>
                <a:gd name="T3" fmla="*/ 0 h 1076"/>
                <a:gd name="T4" fmla="*/ 874 w 1092"/>
                <a:gd name="T5" fmla="*/ 927 h 1076"/>
                <a:gd name="T6" fmla="*/ 1065 w 1092"/>
                <a:gd name="T7" fmla="*/ 1075 h 1076"/>
                <a:gd name="T8" fmla="*/ 1075 w 1092"/>
                <a:gd name="T9" fmla="*/ 1071 h 1076"/>
                <a:gd name="T10" fmla="*/ 931 w 1092"/>
                <a:gd name="T11" fmla="*/ 874 h 1076"/>
                <a:gd name="T12" fmla="*/ 5 w 1092"/>
                <a:gd name="T13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107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79" y="636"/>
                    <a:pt x="874" y="927"/>
                  </a:cubicBezTo>
                  <a:cubicBezTo>
                    <a:pt x="986" y="1039"/>
                    <a:pt x="1042" y="1075"/>
                    <a:pt x="1065" y="1075"/>
                  </a:cubicBezTo>
                  <a:cubicBezTo>
                    <a:pt x="1069" y="1075"/>
                    <a:pt x="1073" y="1073"/>
                    <a:pt x="1075" y="1071"/>
                  </a:cubicBezTo>
                  <a:cubicBezTo>
                    <a:pt x="1091" y="1058"/>
                    <a:pt x="1063" y="1001"/>
                    <a:pt x="931" y="874"/>
                  </a:cubicBezTo>
                  <a:cubicBezTo>
                    <a:pt x="637" y="57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9" name="Google Shape;2171;p16"/>
            <p:cNvSpPr/>
            <p:nvPr/>
          </p:nvSpPr>
          <p:spPr bwMode="auto">
            <a:xfrm>
              <a:off x="1602675" y="4027925"/>
              <a:ext cx="26475" cy="25950"/>
            </a:xfrm>
            <a:custGeom>
              <a:avLst/>
              <a:gdLst>
                <a:gd name="T0" fmla="*/ 9 w 1059"/>
                <a:gd name="T1" fmla="*/ 0 h 1038"/>
                <a:gd name="T2" fmla="*/ 8 w 1059"/>
                <a:gd name="T3" fmla="*/ 0 h 1038"/>
                <a:gd name="T4" fmla="*/ 849 w 1059"/>
                <a:gd name="T5" fmla="*/ 894 h 1038"/>
                <a:gd name="T6" fmla="*/ 1030 w 1059"/>
                <a:gd name="T7" fmla="*/ 1038 h 1038"/>
                <a:gd name="T8" fmla="*/ 1042 w 1059"/>
                <a:gd name="T9" fmla="*/ 1033 h 1038"/>
                <a:gd name="T10" fmla="*/ 902 w 1059"/>
                <a:gd name="T11" fmla="*/ 841 h 1038"/>
                <a:gd name="T12" fmla="*/ 9 w 1059"/>
                <a:gd name="T13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103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566" y="615"/>
                    <a:pt x="849" y="894"/>
                  </a:cubicBezTo>
                  <a:cubicBezTo>
                    <a:pt x="954" y="1002"/>
                    <a:pt x="1006" y="1038"/>
                    <a:pt x="1030" y="1038"/>
                  </a:cubicBezTo>
                  <a:cubicBezTo>
                    <a:pt x="1035" y="1038"/>
                    <a:pt x="1039" y="1036"/>
                    <a:pt x="1042" y="1033"/>
                  </a:cubicBezTo>
                  <a:cubicBezTo>
                    <a:pt x="1058" y="1017"/>
                    <a:pt x="1025" y="964"/>
                    <a:pt x="902" y="841"/>
                  </a:cubicBezTo>
                  <a:cubicBezTo>
                    <a:pt x="626" y="56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0" name="Google Shape;2172;p16"/>
            <p:cNvSpPr/>
            <p:nvPr/>
          </p:nvSpPr>
          <p:spPr bwMode="auto">
            <a:xfrm>
              <a:off x="1603500" y="4028625"/>
              <a:ext cx="25650" cy="25250"/>
            </a:xfrm>
            <a:custGeom>
              <a:avLst/>
              <a:gdLst>
                <a:gd name="T0" fmla="*/ 4 w 1026"/>
                <a:gd name="T1" fmla="*/ 1 h 1010"/>
                <a:gd name="T2" fmla="*/ 4 w 1026"/>
                <a:gd name="T3" fmla="*/ 1 h 1010"/>
                <a:gd name="T4" fmla="*/ 820 w 1026"/>
                <a:gd name="T5" fmla="*/ 870 h 1010"/>
                <a:gd name="T6" fmla="*/ 997 w 1026"/>
                <a:gd name="T7" fmla="*/ 1010 h 1010"/>
                <a:gd name="T8" fmla="*/ 1009 w 1026"/>
                <a:gd name="T9" fmla="*/ 1005 h 1010"/>
                <a:gd name="T10" fmla="*/ 873 w 1026"/>
                <a:gd name="T11" fmla="*/ 817 h 1010"/>
                <a:gd name="T12" fmla="*/ 4 w 1026"/>
                <a:gd name="T13" fmla="*/ 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6" h="101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541" y="595"/>
                    <a:pt x="820" y="870"/>
                  </a:cubicBezTo>
                  <a:cubicBezTo>
                    <a:pt x="925" y="975"/>
                    <a:pt x="974" y="1010"/>
                    <a:pt x="997" y="1010"/>
                  </a:cubicBezTo>
                  <a:cubicBezTo>
                    <a:pt x="1002" y="1010"/>
                    <a:pt x="1006" y="1008"/>
                    <a:pt x="1009" y="1005"/>
                  </a:cubicBezTo>
                  <a:cubicBezTo>
                    <a:pt x="1025" y="989"/>
                    <a:pt x="1001" y="940"/>
                    <a:pt x="873" y="817"/>
                  </a:cubicBezTo>
                  <a:cubicBezTo>
                    <a:pt x="600" y="539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1" name="Google Shape;2173;p16"/>
            <p:cNvSpPr/>
            <p:nvPr/>
          </p:nvSpPr>
          <p:spPr bwMode="auto">
            <a:xfrm>
              <a:off x="1604200" y="4029450"/>
              <a:ext cx="24950" cy="24450"/>
            </a:xfrm>
            <a:custGeom>
              <a:avLst/>
              <a:gdLst>
                <a:gd name="T0" fmla="*/ 9 w 998"/>
                <a:gd name="T1" fmla="*/ 1 h 978"/>
                <a:gd name="T2" fmla="*/ 9 w 998"/>
                <a:gd name="T3" fmla="*/ 1 h 978"/>
                <a:gd name="T4" fmla="*/ 796 w 998"/>
                <a:gd name="T5" fmla="*/ 841 h 978"/>
                <a:gd name="T6" fmla="*/ 968 w 998"/>
                <a:gd name="T7" fmla="*/ 977 h 978"/>
                <a:gd name="T8" fmla="*/ 981 w 998"/>
                <a:gd name="T9" fmla="*/ 972 h 978"/>
                <a:gd name="T10" fmla="*/ 850 w 998"/>
                <a:gd name="T11" fmla="*/ 788 h 978"/>
                <a:gd name="T12" fmla="*/ 9 w 998"/>
                <a:gd name="T13" fmla="*/ 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8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526" y="575"/>
                    <a:pt x="796" y="841"/>
                  </a:cubicBezTo>
                  <a:cubicBezTo>
                    <a:pt x="896" y="944"/>
                    <a:pt x="945" y="977"/>
                    <a:pt x="968" y="977"/>
                  </a:cubicBezTo>
                  <a:cubicBezTo>
                    <a:pt x="974" y="977"/>
                    <a:pt x="978" y="976"/>
                    <a:pt x="981" y="972"/>
                  </a:cubicBezTo>
                  <a:cubicBezTo>
                    <a:pt x="997" y="956"/>
                    <a:pt x="964" y="907"/>
                    <a:pt x="850" y="788"/>
                  </a:cubicBezTo>
                  <a:cubicBezTo>
                    <a:pt x="585" y="519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2" name="Google Shape;2174;p16"/>
            <p:cNvSpPr/>
            <p:nvPr/>
          </p:nvSpPr>
          <p:spPr bwMode="auto">
            <a:xfrm>
              <a:off x="1605025" y="4030175"/>
              <a:ext cx="24125" cy="23725"/>
            </a:xfrm>
            <a:custGeom>
              <a:avLst/>
              <a:gdLst>
                <a:gd name="T0" fmla="*/ 5 w 965"/>
                <a:gd name="T1" fmla="*/ 0 h 949"/>
                <a:gd name="T2" fmla="*/ 5 w 965"/>
                <a:gd name="T3" fmla="*/ 0 h 949"/>
                <a:gd name="T4" fmla="*/ 763 w 965"/>
                <a:gd name="T5" fmla="*/ 816 h 949"/>
                <a:gd name="T6" fmla="*/ 935 w 965"/>
                <a:gd name="T7" fmla="*/ 948 h 949"/>
                <a:gd name="T8" fmla="*/ 948 w 965"/>
                <a:gd name="T9" fmla="*/ 943 h 949"/>
                <a:gd name="T10" fmla="*/ 821 w 965"/>
                <a:gd name="T11" fmla="*/ 759 h 949"/>
                <a:gd name="T12" fmla="*/ 5 w 965"/>
                <a:gd name="T13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5" h="94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05" y="554"/>
                    <a:pt x="763" y="816"/>
                  </a:cubicBezTo>
                  <a:cubicBezTo>
                    <a:pt x="863" y="916"/>
                    <a:pt x="911" y="948"/>
                    <a:pt x="935" y="948"/>
                  </a:cubicBezTo>
                  <a:cubicBezTo>
                    <a:pt x="941" y="948"/>
                    <a:pt x="945" y="947"/>
                    <a:pt x="948" y="943"/>
                  </a:cubicBezTo>
                  <a:cubicBezTo>
                    <a:pt x="964" y="927"/>
                    <a:pt x="940" y="878"/>
                    <a:pt x="821" y="759"/>
                  </a:cubicBezTo>
                  <a:cubicBezTo>
                    <a:pt x="559" y="5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3" name="Google Shape;2175;p16"/>
            <p:cNvSpPr/>
            <p:nvPr/>
          </p:nvSpPr>
          <p:spPr bwMode="auto">
            <a:xfrm>
              <a:off x="1605750" y="4031000"/>
              <a:ext cx="23400" cy="22900"/>
            </a:xfrm>
            <a:custGeom>
              <a:avLst/>
              <a:gdLst>
                <a:gd name="T0" fmla="*/ 9 w 936"/>
                <a:gd name="T1" fmla="*/ 0 h 916"/>
                <a:gd name="T2" fmla="*/ 8 w 936"/>
                <a:gd name="T3" fmla="*/ 0 h 916"/>
                <a:gd name="T4" fmla="*/ 738 w 936"/>
                <a:gd name="T5" fmla="*/ 783 h 916"/>
                <a:gd name="T6" fmla="*/ 906 w 936"/>
                <a:gd name="T7" fmla="*/ 915 h 916"/>
                <a:gd name="T8" fmla="*/ 919 w 936"/>
                <a:gd name="T9" fmla="*/ 910 h 916"/>
                <a:gd name="T10" fmla="*/ 792 w 936"/>
                <a:gd name="T11" fmla="*/ 730 h 916"/>
                <a:gd name="T12" fmla="*/ 9 w 936"/>
                <a:gd name="T13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6" h="916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488" y="533"/>
                    <a:pt x="738" y="783"/>
                  </a:cubicBezTo>
                  <a:cubicBezTo>
                    <a:pt x="838" y="883"/>
                    <a:pt x="884" y="915"/>
                    <a:pt x="906" y="915"/>
                  </a:cubicBezTo>
                  <a:cubicBezTo>
                    <a:pt x="912" y="915"/>
                    <a:pt x="916" y="914"/>
                    <a:pt x="919" y="910"/>
                  </a:cubicBezTo>
                  <a:cubicBezTo>
                    <a:pt x="935" y="894"/>
                    <a:pt x="902" y="845"/>
                    <a:pt x="792" y="730"/>
                  </a:cubicBezTo>
                  <a:cubicBezTo>
                    <a:pt x="544" y="482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4" name="Google Shape;2176;p16"/>
            <p:cNvSpPr/>
            <p:nvPr/>
          </p:nvSpPr>
          <p:spPr bwMode="auto">
            <a:xfrm>
              <a:off x="1606575" y="4031700"/>
              <a:ext cx="22475" cy="22200"/>
            </a:xfrm>
            <a:custGeom>
              <a:avLst/>
              <a:gdLst>
                <a:gd name="T0" fmla="*/ 4 w 899"/>
                <a:gd name="T1" fmla="*/ 1 h 888"/>
                <a:gd name="T2" fmla="*/ 4 w 899"/>
                <a:gd name="T3" fmla="*/ 1 h 888"/>
                <a:gd name="T4" fmla="*/ 705 w 899"/>
                <a:gd name="T5" fmla="*/ 759 h 888"/>
                <a:gd name="T6" fmla="*/ 869 w 899"/>
                <a:gd name="T7" fmla="*/ 887 h 888"/>
                <a:gd name="T8" fmla="*/ 882 w 899"/>
                <a:gd name="T9" fmla="*/ 882 h 888"/>
                <a:gd name="T10" fmla="*/ 759 w 899"/>
                <a:gd name="T11" fmla="*/ 710 h 888"/>
                <a:gd name="T12" fmla="*/ 4 w 899"/>
                <a:gd name="T13" fmla="*/ 1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9" h="88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68" y="513"/>
                    <a:pt x="705" y="759"/>
                  </a:cubicBezTo>
                  <a:cubicBezTo>
                    <a:pt x="801" y="856"/>
                    <a:pt x="847" y="887"/>
                    <a:pt x="869" y="887"/>
                  </a:cubicBezTo>
                  <a:cubicBezTo>
                    <a:pt x="874" y="887"/>
                    <a:pt x="879" y="886"/>
                    <a:pt x="882" y="882"/>
                  </a:cubicBezTo>
                  <a:cubicBezTo>
                    <a:pt x="898" y="866"/>
                    <a:pt x="869" y="821"/>
                    <a:pt x="759" y="710"/>
                  </a:cubicBezTo>
                  <a:cubicBezTo>
                    <a:pt x="518" y="465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5" name="Google Shape;2177;p16"/>
            <p:cNvSpPr/>
            <p:nvPr/>
          </p:nvSpPr>
          <p:spPr bwMode="auto">
            <a:xfrm>
              <a:off x="1607275" y="4032425"/>
              <a:ext cx="21650" cy="21375"/>
            </a:xfrm>
            <a:custGeom>
              <a:avLst/>
              <a:gdLst>
                <a:gd name="T0" fmla="*/ 5 w 866"/>
                <a:gd name="T1" fmla="*/ 1 h 855"/>
                <a:gd name="T2" fmla="*/ 5 w 866"/>
                <a:gd name="T3" fmla="*/ 1 h 855"/>
                <a:gd name="T4" fmla="*/ 690 w 866"/>
                <a:gd name="T5" fmla="*/ 726 h 855"/>
                <a:gd name="T6" fmla="*/ 845 w 866"/>
                <a:gd name="T7" fmla="*/ 854 h 855"/>
                <a:gd name="T8" fmla="*/ 858 w 866"/>
                <a:gd name="T9" fmla="*/ 849 h 855"/>
                <a:gd name="T10" fmla="*/ 735 w 866"/>
                <a:gd name="T11" fmla="*/ 677 h 855"/>
                <a:gd name="T12" fmla="*/ 5 w 866"/>
                <a:gd name="T13" fmla="*/ 1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85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452" y="501"/>
                    <a:pt x="690" y="726"/>
                  </a:cubicBezTo>
                  <a:cubicBezTo>
                    <a:pt x="779" y="822"/>
                    <a:pt x="823" y="854"/>
                    <a:pt x="845" y="854"/>
                  </a:cubicBezTo>
                  <a:cubicBezTo>
                    <a:pt x="851" y="854"/>
                    <a:pt x="855" y="853"/>
                    <a:pt x="858" y="849"/>
                  </a:cubicBezTo>
                  <a:cubicBezTo>
                    <a:pt x="866" y="837"/>
                    <a:pt x="850" y="792"/>
                    <a:pt x="735" y="677"/>
                  </a:cubicBezTo>
                  <a:cubicBezTo>
                    <a:pt x="498" y="4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6" name="Google Shape;2178;p16"/>
            <p:cNvSpPr/>
            <p:nvPr/>
          </p:nvSpPr>
          <p:spPr bwMode="auto">
            <a:xfrm>
              <a:off x="1608100" y="4033250"/>
              <a:ext cx="20825" cy="20550"/>
            </a:xfrm>
            <a:custGeom>
              <a:avLst/>
              <a:gdLst>
                <a:gd name="T0" fmla="*/ 5 w 833"/>
                <a:gd name="T1" fmla="*/ 0 h 822"/>
                <a:gd name="T2" fmla="*/ 5 w 833"/>
                <a:gd name="T3" fmla="*/ 0 h 822"/>
                <a:gd name="T4" fmla="*/ 657 w 833"/>
                <a:gd name="T5" fmla="*/ 697 h 822"/>
                <a:gd name="T6" fmla="*/ 808 w 833"/>
                <a:gd name="T7" fmla="*/ 821 h 822"/>
                <a:gd name="T8" fmla="*/ 821 w 833"/>
                <a:gd name="T9" fmla="*/ 816 h 822"/>
                <a:gd name="T10" fmla="*/ 702 w 833"/>
                <a:gd name="T11" fmla="*/ 652 h 822"/>
                <a:gd name="T12" fmla="*/ 5 w 833"/>
                <a:gd name="T13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82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31" y="476"/>
                    <a:pt x="657" y="697"/>
                  </a:cubicBezTo>
                  <a:cubicBezTo>
                    <a:pt x="746" y="790"/>
                    <a:pt x="787" y="821"/>
                    <a:pt x="808" y="821"/>
                  </a:cubicBezTo>
                  <a:cubicBezTo>
                    <a:pt x="814" y="821"/>
                    <a:pt x="818" y="820"/>
                    <a:pt x="821" y="816"/>
                  </a:cubicBezTo>
                  <a:cubicBezTo>
                    <a:pt x="833" y="804"/>
                    <a:pt x="808" y="759"/>
                    <a:pt x="702" y="652"/>
                  </a:cubicBezTo>
                  <a:cubicBezTo>
                    <a:pt x="477" y="4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7" name="Google Shape;2179;p16"/>
            <p:cNvSpPr/>
            <p:nvPr/>
          </p:nvSpPr>
          <p:spPr bwMode="auto">
            <a:xfrm>
              <a:off x="1608825" y="4034075"/>
              <a:ext cx="20100" cy="19825"/>
            </a:xfrm>
            <a:custGeom>
              <a:avLst/>
              <a:gdLst>
                <a:gd name="T0" fmla="*/ 9 w 804"/>
                <a:gd name="T1" fmla="*/ 0 h 793"/>
                <a:gd name="T2" fmla="*/ 8 w 804"/>
                <a:gd name="T3" fmla="*/ 0 h 793"/>
                <a:gd name="T4" fmla="*/ 632 w 804"/>
                <a:gd name="T5" fmla="*/ 669 h 793"/>
                <a:gd name="T6" fmla="*/ 785 w 804"/>
                <a:gd name="T7" fmla="*/ 792 h 793"/>
                <a:gd name="T8" fmla="*/ 796 w 804"/>
                <a:gd name="T9" fmla="*/ 787 h 793"/>
                <a:gd name="T10" fmla="*/ 677 w 804"/>
                <a:gd name="T11" fmla="*/ 623 h 793"/>
                <a:gd name="T12" fmla="*/ 9 w 80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79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410" y="455"/>
                    <a:pt x="632" y="669"/>
                  </a:cubicBezTo>
                  <a:cubicBezTo>
                    <a:pt x="721" y="761"/>
                    <a:pt x="765" y="792"/>
                    <a:pt x="785" y="792"/>
                  </a:cubicBezTo>
                  <a:cubicBezTo>
                    <a:pt x="790" y="792"/>
                    <a:pt x="793" y="791"/>
                    <a:pt x="796" y="787"/>
                  </a:cubicBezTo>
                  <a:cubicBezTo>
                    <a:pt x="804" y="771"/>
                    <a:pt x="783" y="730"/>
                    <a:pt x="677" y="623"/>
                  </a:cubicBezTo>
                  <a:cubicBezTo>
                    <a:pt x="458" y="40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8" name="Google Shape;2180;p16"/>
            <p:cNvSpPr/>
            <p:nvPr/>
          </p:nvSpPr>
          <p:spPr bwMode="auto">
            <a:xfrm>
              <a:off x="1609650" y="4034775"/>
              <a:ext cx="19400" cy="18950"/>
            </a:xfrm>
            <a:custGeom>
              <a:avLst/>
              <a:gdLst>
                <a:gd name="T0" fmla="*/ 4 w 776"/>
                <a:gd name="T1" fmla="*/ 1 h 758"/>
                <a:gd name="T2" fmla="*/ 4 w 776"/>
                <a:gd name="T3" fmla="*/ 1 h 758"/>
                <a:gd name="T4" fmla="*/ 599 w 776"/>
                <a:gd name="T5" fmla="*/ 641 h 758"/>
                <a:gd name="T6" fmla="*/ 751 w 776"/>
                <a:gd name="T7" fmla="*/ 757 h 758"/>
                <a:gd name="T8" fmla="*/ 759 w 776"/>
                <a:gd name="T9" fmla="*/ 755 h 758"/>
                <a:gd name="T10" fmla="*/ 644 w 776"/>
                <a:gd name="T11" fmla="*/ 595 h 758"/>
                <a:gd name="T12" fmla="*/ 4 w 776"/>
                <a:gd name="T13" fmla="*/ 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75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94" y="436"/>
                    <a:pt x="599" y="641"/>
                  </a:cubicBezTo>
                  <a:cubicBezTo>
                    <a:pt x="689" y="734"/>
                    <a:pt x="732" y="757"/>
                    <a:pt x="751" y="757"/>
                  </a:cubicBezTo>
                  <a:cubicBezTo>
                    <a:pt x="754" y="757"/>
                    <a:pt x="757" y="757"/>
                    <a:pt x="759" y="755"/>
                  </a:cubicBezTo>
                  <a:cubicBezTo>
                    <a:pt x="775" y="743"/>
                    <a:pt x="746" y="698"/>
                    <a:pt x="644" y="595"/>
                  </a:cubicBezTo>
                  <a:cubicBezTo>
                    <a:pt x="436" y="3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9" name="Google Shape;2181;p16"/>
            <p:cNvSpPr/>
            <p:nvPr/>
          </p:nvSpPr>
          <p:spPr bwMode="auto">
            <a:xfrm>
              <a:off x="1610350" y="4035600"/>
              <a:ext cx="18700" cy="18125"/>
            </a:xfrm>
            <a:custGeom>
              <a:avLst/>
              <a:gdLst>
                <a:gd name="T0" fmla="*/ 9 w 748"/>
                <a:gd name="T1" fmla="*/ 1 h 725"/>
                <a:gd name="T2" fmla="*/ 9 w 748"/>
                <a:gd name="T3" fmla="*/ 1 h 725"/>
                <a:gd name="T4" fmla="*/ 583 w 748"/>
                <a:gd name="T5" fmla="*/ 608 h 725"/>
                <a:gd name="T6" fmla="*/ 729 w 748"/>
                <a:gd name="T7" fmla="*/ 724 h 725"/>
                <a:gd name="T8" fmla="*/ 735 w 748"/>
                <a:gd name="T9" fmla="*/ 722 h 725"/>
                <a:gd name="T10" fmla="*/ 624 w 748"/>
                <a:gd name="T11" fmla="*/ 567 h 725"/>
                <a:gd name="T12" fmla="*/ 9 w 748"/>
                <a:gd name="T13" fmla="*/ 1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72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78" y="415"/>
                    <a:pt x="583" y="608"/>
                  </a:cubicBezTo>
                  <a:cubicBezTo>
                    <a:pt x="673" y="701"/>
                    <a:pt x="714" y="724"/>
                    <a:pt x="729" y="724"/>
                  </a:cubicBezTo>
                  <a:cubicBezTo>
                    <a:pt x="732" y="724"/>
                    <a:pt x="734" y="724"/>
                    <a:pt x="735" y="722"/>
                  </a:cubicBezTo>
                  <a:cubicBezTo>
                    <a:pt x="747" y="710"/>
                    <a:pt x="727" y="669"/>
                    <a:pt x="624" y="567"/>
                  </a:cubicBezTo>
                  <a:cubicBezTo>
                    <a:pt x="425" y="368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0" name="Google Shape;2182;p16"/>
            <p:cNvSpPr/>
            <p:nvPr/>
          </p:nvSpPr>
          <p:spPr bwMode="auto">
            <a:xfrm>
              <a:off x="1611175" y="4036325"/>
              <a:ext cx="17650" cy="17400"/>
            </a:xfrm>
            <a:custGeom>
              <a:avLst/>
              <a:gdLst>
                <a:gd name="T0" fmla="*/ 5 w 706"/>
                <a:gd name="T1" fmla="*/ 0 h 696"/>
                <a:gd name="T2" fmla="*/ 5 w 706"/>
                <a:gd name="T3" fmla="*/ 0 h 696"/>
                <a:gd name="T4" fmla="*/ 546 w 706"/>
                <a:gd name="T5" fmla="*/ 587 h 696"/>
                <a:gd name="T6" fmla="*/ 690 w 706"/>
                <a:gd name="T7" fmla="*/ 695 h 696"/>
                <a:gd name="T8" fmla="*/ 698 w 706"/>
                <a:gd name="T9" fmla="*/ 693 h 696"/>
                <a:gd name="T10" fmla="*/ 591 w 706"/>
                <a:gd name="T11" fmla="*/ 542 h 696"/>
                <a:gd name="T12" fmla="*/ 5 w 706"/>
                <a:gd name="T13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69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53" y="394"/>
                    <a:pt x="546" y="587"/>
                  </a:cubicBezTo>
                  <a:cubicBezTo>
                    <a:pt x="632" y="673"/>
                    <a:pt x="672" y="695"/>
                    <a:pt x="690" y="695"/>
                  </a:cubicBezTo>
                  <a:cubicBezTo>
                    <a:pt x="693" y="695"/>
                    <a:pt x="696" y="695"/>
                    <a:pt x="698" y="693"/>
                  </a:cubicBezTo>
                  <a:cubicBezTo>
                    <a:pt x="706" y="681"/>
                    <a:pt x="685" y="640"/>
                    <a:pt x="591" y="542"/>
                  </a:cubicBezTo>
                  <a:cubicBezTo>
                    <a:pt x="399" y="35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1" name="Google Shape;2183;p16"/>
            <p:cNvSpPr/>
            <p:nvPr/>
          </p:nvSpPr>
          <p:spPr bwMode="auto">
            <a:xfrm>
              <a:off x="1611900" y="4037150"/>
              <a:ext cx="16925" cy="16575"/>
            </a:xfrm>
            <a:custGeom>
              <a:avLst/>
              <a:gdLst>
                <a:gd name="T0" fmla="*/ 9 w 677"/>
                <a:gd name="T1" fmla="*/ 0 h 663"/>
                <a:gd name="T2" fmla="*/ 8 w 677"/>
                <a:gd name="T3" fmla="*/ 0 h 663"/>
                <a:gd name="T4" fmla="*/ 517 w 677"/>
                <a:gd name="T5" fmla="*/ 554 h 663"/>
                <a:gd name="T6" fmla="*/ 661 w 677"/>
                <a:gd name="T7" fmla="*/ 662 h 663"/>
                <a:gd name="T8" fmla="*/ 669 w 677"/>
                <a:gd name="T9" fmla="*/ 660 h 663"/>
                <a:gd name="T10" fmla="*/ 562 w 677"/>
                <a:gd name="T11" fmla="*/ 513 h 663"/>
                <a:gd name="T12" fmla="*/ 9 w 677"/>
                <a:gd name="T13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7" h="66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341" y="373"/>
                    <a:pt x="517" y="554"/>
                  </a:cubicBezTo>
                  <a:cubicBezTo>
                    <a:pt x="603" y="640"/>
                    <a:pt x="643" y="662"/>
                    <a:pt x="661" y="662"/>
                  </a:cubicBezTo>
                  <a:cubicBezTo>
                    <a:pt x="664" y="662"/>
                    <a:pt x="667" y="662"/>
                    <a:pt x="669" y="660"/>
                  </a:cubicBezTo>
                  <a:cubicBezTo>
                    <a:pt x="677" y="644"/>
                    <a:pt x="656" y="607"/>
                    <a:pt x="562" y="513"/>
                  </a:cubicBezTo>
                  <a:cubicBezTo>
                    <a:pt x="384" y="33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2" name="Google Shape;2184;p16"/>
            <p:cNvSpPr/>
            <p:nvPr/>
          </p:nvSpPr>
          <p:spPr bwMode="auto">
            <a:xfrm>
              <a:off x="1612725" y="4037850"/>
              <a:ext cx="16100" cy="15875"/>
            </a:xfrm>
            <a:custGeom>
              <a:avLst/>
              <a:gdLst>
                <a:gd name="T0" fmla="*/ 4 w 644"/>
                <a:gd name="T1" fmla="*/ 1 h 635"/>
                <a:gd name="T2" fmla="*/ 4 w 644"/>
                <a:gd name="T3" fmla="*/ 1 h 635"/>
                <a:gd name="T4" fmla="*/ 492 w 644"/>
                <a:gd name="T5" fmla="*/ 530 h 635"/>
                <a:gd name="T6" fmla="*/ 628 w 644"/>
                <a:gd name="T7" fmla="*/ 634 h 635"/>
                <a:gd name="T8" fmla="*/ 636 w 644"/>
                <a:gd name="T9" fmla="*/ 632 h 635"/>
                <a:gd name="T10" fmla="*/ 533 w 644"/>
                <a:gd name="T11" fmla="*/ 489 h 635"/>
                <a:gd name="T12" fmla="*/ 4 w 644"/>
                <a:gd name="T13" fmla="*/ 1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4" h="635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16" y="354"/>
                    <a:pt x="492" y="530"/>
                  </a:cubicBezTo>
                  <a:cubicBezTo>
                    <a:pt x="571" y="613"/>
                    <a:pt x="610" y="634"/>
                    <a:pt x="628" y="634"/>
                  </a:cubicBezTo>
                  <a:cubicBezTo>
                    <a:pt x="631" y="634"/>
                    <a:pt x="634" y="634"/>
                    <a:pt x="636" y="632"/>
                  </a:cubicBezTo>
                  <a:cubicBezTo>
                    <a:pt x="644" y="620"/>
                    <a:pt x="632" y="587"/>
                    <a:pt x="533" y="489"/>
                  </a:cubicBezTo>
                  <a:cubicBezTo>
                    <a:pt x="358" y="31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3" name="Google Shape;2185;p16"/>
            <p:cNvSpPr/>
            <p:nvPr/>
          </p:nvSpPr>
          <p:spPr bwMode="auto">
            <a:xfrm>
              <a:off x="1613425" y="4038675"/>
              <a:ext cx="15400" cy="15050"/>
            </a:xfrm>
            <a:custGeom>
              <a:avLst/>
              <a:gdLst>
                <a:gd name="T0" fmla="*/ 9 w 616"/>
                <a:gd name="T1" fmla="*/ 1 h 602"/>
                <a:gd name="T2" fmla="*/ 9 w 616"/>
                <a:gd name="T3" fmla="*/ 1 h 602"/>
                <a:gd name="T4" fmla="*/ 464 w 616"/>
                <a:gd name="T5" fmla="*/ 501 h 602"/>
                <a:gd name="T6" fmla="*/ 596 w 616"/>
                <a:gd name="T7" fmla="*/ 601 h 602"/>
                <a:gd name="T8" fmla="*/ 604 w 616"/>
                <a:gd name="T9" fmla="*/ 599 h 602"/>
                <a:gd name="T10" fmla="*/ 505 w 616"/>
                <a:gd name="T11" fmla="*/ 460 h 602"/>
                <a:gd name="T12" fmla="*/ 9 w 616"/>
                <a:gd name="T13" fmla="*/ 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60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00" y="333"/>
                    <a:pt x="464" y="501"/>
                  </a:cubicBezTo>
                  <a:cubicBezTo>
                    <a:pt x="547" y="580"/>
                    <a:pt x="580" y="601"/>
                    <a:pt x="596" y="601"/>
                  </a:cubicBezTo>
                  <a:cubicBezTo>
                    <a:pt x="599" y="601"/>
                    <a:pt x="602" y="601"/>
                    <a:pt x="604" y="599"/>
                  </a:cubicBezTo>
                  <a:cubicBezTo>
                    <a:pt x="616" y="587"/>
                    <a:pt x="595" y="554"/>
                    <a:pt x="505" y="460"/>
                  </a:cubicBezTo>
                  <a:cubicBezTo>
                    <a:pt x="343" y="294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4" name="Google Shape;2186;p16"/>
            <p:cNvSpPr/>
            <p:nvPr/>
          </p:nvSpPr>
          <p:spPr bwMode="auto">
            <a:xfrm>
              <a:off x="1614250" y="4039400"/>
              <a:ext cx="14575" cy="14225"/>
            </a:xfrm>
            <a:custGeom>
              <a:avLst/>
              <a:gdLst>
                <a:gd name="T0" fmla="*/ 5 w 583"/>
                <a:gd name="T1" fmla="*/ 0 h 569"/>
                <a:gd name="T2" fmla="*/ 5 w 583"/>
                <a:gd name="T3" fmla="*/ 0 h 569"/>
                <a:gd name="T4" fmla="*/ 439 w 583"/>
                <a:gd name="T5" fmla="*/ 468 h 569"/>
                <a:gd name="T6" fmla="*/ 568 w 583"/>
                <a:gd name="T7" fmla="*/ 568 h 569"/>
                <a:gd name="T8" fmla="*/ 575 w 583"/>
                <a:gd name="T9" fmla="*/ 566 h 569"/>
                <a:gd name="T10" fmla="*/ 476 w 583"/>
                <a:gd name="T11" fmla="*/ 431 h 569"/>
                <a:gd name="T12" fmla="*/ 5 w 583"/>
                <a:gd name="T1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56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284" y="312"/>
                    <a:pt x="439" y="468"/>
                  </a:cubicBezTo>
                  <a:cubicBezTo>
                    <a:pt x="520" y="545"/>
                    <a:pt x="553" y="568"/>
                    <a:pt x="568" y="568"/>
                  </a:cubicBezTo>
                  <a:cubicBezTo>
                    <a:pt x="571" y="568"/>
                    <a:pt x="573" y="567"/>
                    <a:pt x="575" y="566"/>
                  </a:cubicBezTo>
                  <a:cubicBezTo>
                    <a:pt x="583" y="554"/>
                    <a:pt x="571" y="525"/>
                    <a:pt x="476" y="431"/>
                  </a:cubicBezTo>
                  <a:cubicBezTo>
                    <a:pt x="317" y="28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5" name="Google Shape;2187;p16"/>
            <p:cNvSpPr/>
            <p:nvPr/>
          </p:nvSpPr>
          <p:spPr bwMode="auto">
            <a:xfrm>
              <a:off x="1614975" y="4040125"/>
              <a:ext cx="13750" cy="13600"/>
            </a:xfrm>
            <a:custGeom>
              <a:avLst/>
              <a:gdLst>
                <a:gd name="T0" fmla="*/ 5 w 550"/>
                <a:gd name="T1" fmla="*/ 0 h 544"/>
                <a:gd name="T2" fmla="*/ 4 w 550"/>
                <a:gd name="T3" fmla="*/ 0 h 544"/>
                <a:gd name="T4" fmla="*/ 406 w 550"/>
                <a:gd name="T5" fmla="*/ 447 h 544"/>
                <a:gd name="T6" fmla="*/ 531 w 550"/>
                <a:gd name="T7" fmla="*/ 543 h 544"/>
                <a:gd name="T8" fmla="*/ 537 w 550"/>
                <a:gd name="T9" fmla="*/ 541 h 544"/>
                <a:gd name="T10" fmla="*/ 447 w 550"/>
                <a:gd name="T11" fmla="*/ 406 h 544"/>
                <a:gd name="T12" fmla="*/ 5 w 550"/>
                <a:gd name="T1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44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12"/>
                    <a:pt x="263" y="299"/>
                    <a:pt x="406" y="447"/>
                  </a:cubicBezTo>
                  <a:cubicBezTo>
                    <a:pt x="482" y="523"/>
                    <a:pt x="517" y="543"/>
                    <a:pt x="531" y="543"/>
                  </a:cubicBezTo>
                  <a:cubicBezTo>
                    <a:pt x="534" y="543"/>
                    <a:pt x="536" y="543"/>
                    <a:pt x="537" y="541"/>
                  </a:cubicBezTo>
                  <a:cubicBezTo>
                    <a:pt x="550" y="529"/>
                    <a:pt x="533" y="492"/>
                    <a:pt x="447" y="406"/>
                  </a:cubicBezTo>
                  <a:cubicBezTo>
                    <a:pt x="301" y="26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6" name="Google Shape;2188;p16"/>
            <p:cNvSpPr/>
            <p:nvPr/>
          </p:nvSpPr>
          <p:spPr bwMode="auto">
            <a:xfrm>
              <a:off x="1615800" y="4040925"/>
              <a:ext cx="13025" cy="12800"/>
            </a:xfrm>
            <a:custGeom>
              <a:avLst/>
              <a:gdLst>
                <a:gd name="T0" fmla="*/ 4 w 521"/>
                <a:gd name="T1" fmla="*/ 1 h 512"/>
                <a:gd name="T2" fmla="*/ 4 w 521"/>
                <a:gd name="T3" fmla="*/ 1 h 512"/>
                <a:gd name="T4" fmla="*/ 381 w 521"/>
                <a:gd name="T5" fmla="*/ 415 h 512"/>
                <a:gd name="T6" fmla="*/ 504 w 521"/>
                <a:gd name="T7" fmla="*/ 512 h 512"/>
                <a:gd name="T8" fmla="*/ 513 w 521"/>
                <a:gd name="T9" fmla="*/ 509 h 512"/>
                <a:gd name="T10" fmla="*/ 418 w 521"/>
                <a:gd name="T11" fmla="*/ 382 h 512"/>
                <a:gd name="T12" fmla="*/ 4 w 521"/>
                <a:gd name="T13" fmla="*/ 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1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242" y="276"/>
                    <a:pt x="381" y="415"/>
                  </a:cubicBezTo>
                  <a:cubicBezTo>
                    <a:pt x="459" y="492"/>
                    <a:pt x="489" y="512"/>
                    <a:pt x="504" y="512"/>
                  </a:cubicBezTo>
                  <a:cubicBezTo>
                    <a:pt x="508" y="512"/>
                    <a:pt x="510" y="511"/>
                    <a:pt x="513" y="509"/>
                  </a:cubicBezTo>
                  <a:cubicBezTo>
                    <a:pt x="521" y="497"/>
                    <a:pt x="509" y="468"/>
                    <a:pt x="418" y="382"/>
                  </a:cubicBezTo>
                  <a:cubicBezTo>
                    <a:pt x="276" y="240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7" name="Google Shape;2189;p16"/>
            <p:cNvSpPr/>
            <p:nvPr/>
          </p:nvSpPr>
          <p:spPr bwMode="auto">
            <a:xfrm>
              <a:off x="1616500" y="4041750"/>
              <a:ext cx="12225" cy="11875"/>
            </a:xfrm>
            <a:custGeom>
              <a:avLst/>
              <a:gdLst>
                <a:gd name="T0" fmla="*/ 9 w 489"/>
                <a:gd name="T1" fmla="*/ 0 h 475"/>
                <a:gd name="T2" fmla="*/ 9 w 489"/>
                <a:gd name="T3" fmla="*/ 1 h 475"/>
                <a:gd name="T4" fmla="*/ 353 w 489"/>
                <a:gd name="T5" fmla="*/ 382 h 475"/>
                <a:gd name="T6" fmla="*/ 472 w 489"/>
                <a:gd name="T7" fmla="*/ 475 h 475"/>
                <a:gd name="T8" fmla="*/ 481 w 489"/>
                <a:gd name="T9" fmla="*/ 472 h 475"/>
                <a:gd name="T10" fmla="*/ 390 w 489"/>
                <a:gd name="T11" fmla="*/ 349 h 475"/>
                <a:gd name="T12" fmla="*/ 9 w 489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75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226" y="255"/>
                    <a:pt x="353" y="382"/>
                  </a:cubicBezTo>
                  <a:cubicBezTo>
                    <a:pt x="427" y="456"/>
                    <a:pt x="457" y="475"/>
                    <a:pt x="472" y="475"/>
                  </a:cubicBezTo>
                  <a:cubicBezTo>
                    <a:pt x="476" y="475"/>
                    <a:pt x="478" y="474"/>
                    <a:pt x="481" y="472"/>
                  </a:cubicBezTo>
                  <a:cubicBezTo>
                    <a:pt x="489" y="460"/>
                    <a:pt x="481" y="435"/>
                    <a:pt x="390" y="349"/>
                  </a:cubicBezTo>
                  <a:cubicBezTo>
                    <a:pt x="261" y="220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8" name="Google Shape;2190;p16"/>
            <p:cNvSpPr/>
            <p:nvPr/>
          </p:nvSpPr>
          <p:spPr bwMode="auto">
            <a:xfrm>
              <a:off x="1617325" y="4042475"/>
              <a:ext cx="11400" cy="11150"/>
            </a:xfrm>
            <a:custGeom>
              <a:avLst/>
              <a:gdLst>
                <a:gd name="T0" fmla="*/ 5 w 456"/>
                <a:gd name="T1" fmla="*/ 0 h 446"/>
                <a:gd name="T2" fmla="*/ 5 w 456"/>
                <a:gd name="T3" fmla="*/ 0 h 446"/>
                <a:gd name="T4" fmla="*/ 329 w 456"/>
                <a:gd name="T5" fmla="*/ 353 h 446"/>
                <a:gd name="T6" fmla="*/ 439 w 456"/>
                <a:gd name="T7" fmla="*/ 446 h 446"/>
                <a:gd name="T8" fmla="*/ 448 w 456"/>
                <a:gd name="T9" fmla="*/ 443 h 446"/>
                <a:gd name="T10" fmla="*/ 357 w 456"/>
                <a:gd name="T11" fmla="*/ 324 h 446"/>
                <a:gd name="T12" fmla="*/ 5 w 456"/>
                <a:gd name="T1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6" h="44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206" y="238"/>
                    <a:pt x="329" y="353"/>
                  </a:cubicBezTo>
                  <a:cubicBezTo>
                    <a:pt x="396" y="427"/>
                    <a:pt x="424" y="446"/>
                    <a:pt x="439" y="446"/>
                  </a:cubicBezTo>
                  <a:cubicBezTo>
                    <a:pt x="443" y="446"/>
                    <a:pt x="445" y="445"/>
                    <a:pt x="448" y="443"/>
                  </a:cubicBezTo>
                  <a:cubicBezTo>
                    <a:pt x="456" y="431"/>
                    <a:pt x="439" y="406"/>
                    <a:pt x="357" y="324"/>
                  </a:cubicBezTo>
                  <a:cubicBezTo>
                    <a:pt x="244" y="20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9" name="Google Shape;2191;p16"/>
            <p:cNvSpPr/>
            <p:nvPr/>
          </p:nvSpPr>
          <p:spPr bwMode="auto">
            <a:xfrm>
              <a:off x="1618050" y="4043275"/>
              <a:ext cx="10675" cy="10350"/>
            </a:xfrm>
            <a:custGeom>
              <a:avLst/>
              <a:gdLst>
                <a:gd name="T0" fmla="*/ 9 w 427"/>
                <a:gd name="T1" fmla="*/ 1 h 414"/>
                <a:gd name="T2" fmla="*/ 9 w 427"/>
                <a:gd name="T3" fmla="*/ 1 h 414"/>
                <a:gd name="T4" fmla="*/ 304 w 427"/>
                <a:gd name="T5" fmla="*/ 329 h 414"/>
                <a:gd name="T6" fmla="*/ 410 w 427"/>
                <a:gd name="T7" fmla="*/ 414 h 414"/>
                <a:gd name="T8" fmla="*/ 419 w 427"/>
                <a:gd name="T9" fmla="*/ 411 h 414"/>
                <a:gd name="T10" fmla="*/ 337 w 427"/>
                <a:gd name="T11" fmla="*/ 296 h 414"/>
                <a:gd name="T12" fmla="*/ 9 w 427"/>
                <a:gd name="T13" fmla="*/ 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41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85" y="214"/>
                    <a:pt x="304" y="329"/>
                  </a:cubicBezTo>
                  <a:cubicBezTo>
                    <a:pt x="370" y="396"/>
                    <a:pt x="396" y="414"/>
                    <a:pt x="410" y="414"/>
                  </a:cubicBezTo>
                  <a:cubicBezTo>
                    <a:pt x="414" y="414"/>
                    <a:pt x="416" y="413"/>
                    <a:pt x="419" y="411"/>
                  </a:cubicBezTo>
                  <a:cubicBezTo>
                    <a:pt x="427" y="403"/>
                    <a:pt x="419" y="378"/>
                    <a:pt x="337" y="296"/>
                  </a:cubicBezTo>
                  <a:cubicBezTo>
                    <a:pt x="224" y="180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0" name="Google Shape;2192;p16"/>
            <p:cNvSpPr/>
            <p:nvPr/>
          </p:nvSpPr>
          <p:spPr bwMode="auto">
            <a:xfrm>
              <a:off x="1618875" y="4044000"/>
              <a:ext cx="9750" cy="9575"/>
            </a:xfrm>
            <a:custGeom>
              <a:avLst/>
              <a:gdLst>
                <a:gd name="T0" fmla="*/ 4 w 390"/>
                <a:gd name="T1" fmla="*/ 1 h 383"/>
                <a:gd name="T2" fmla="*/ 4 w 390"/>
                <a:gd name="T3" fmla="*/ 1 h 383"/>
                <a:gd name="T4" fmla="*/ 271 w 390"/>
                <a:gd name="T5" fmla="*/ 296 h 383"/>
                <a:gd name="T6" fmla="*/ 374 w 390"/>
                <a:gd name="T7" fmla="*/ 382 h 383"/>
                <a:gd name="T8" fmla="*/ 381 w 390"/>
                <a:gd name="T9" fmla="*/ 378 h 383"/>
                <a:gd name="T10" fmla="*/ 299 w 390"/>
                <a:gd name="T11" fmla="*/ 267 h 383"/>
                <a:gd name="T12" fmla="*/ 4 w 390"/>
                <a:gd name="T13" fmla="*/ 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38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68" y="198"/>
                    <a:pt x="271" y="296"/>
                  </a:cubicBezTo>
                  <a:cubicBezTo>
                    <a:pt x="336" y="361"/>
                    <a:pt x="362" y="382"/>
                    <a:pt x="374" y="382"/>
                  </a:cubicBezTo>
                  <a:cubicBezTo>
                    <a:pt x="378" y="382"/>
                    <a:pt x="380" y="381"/>
                    <a:pt x="381" y="378"/>
                  </a:cubicBezTo>
                  <a:cubicBezTo>
                    <a:pt x="390" y="370"/>
                    <a:pt x="377" y="345"/>
                    <a:pt x="299" y="267"/>
                  </a:cubicBezTo>
                  <a:cubicBezTo>
                    <a:pt x="198" y="16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1" name="Google Shape;2193;p16"/>
            <p:cNvSpPr/>
            <p:nvPr/>
          </p:nvSpPr>
          <p:spPr bwMode="auto">
            <a:xfrm>
              <a:off x="1619575" y="4044825"/>
              <a:ext cx="9150" cy="8800"/>
            </a:xfrm>
            <a:custGeom>
              <a:avLst/>
              <a:gdLst>
                <a:gd name="T0" fmla="*/ 10 w 366"/>
                <a:gd name="T1" fmla="*/ 0 h 352"/>
                <a:gd name="T2" fmla="*/ 9 w 366"/>
                <a:gd name="T3" fmla="*/ 1 h 352"/>
                <a:gd name="T4" fmla="*/ 247 w 366"/>
                <a:gd name="T5" fmla="*/ 271 h 352"/>
                <a:gd name="T6" fmla="*/ 349 w 366"/>
                <a:gd name="T7" fmla="*/ 352 h 352"/>
                <a:gd name="T8" fmla="*/ 358 w 366"/>
                <a:gd name="T9" fmla="*/ 349 h 352"/>
                <a:gd name="T10" fmla="*/ 280 w 366"/>
                <a:gd name="T11" fmla="*/ 239 h 352"/>
                <a:gd name="T12" fmla="*/ 10 w 366"/>
                <a:gd name="T13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352" extrusionOk="0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153" y="173"/>
                    <a:pt x="247" y="271"/>
                  </a:cubicBezTo>
                  <a:cubicBezTo>
                    <a:pt x="310" y="334"/>
                    <a:pt x="335" y="352"/>
                    <a:pt x="349" y="352"/>
                  </a:cubicBezTo>
                  <a:cubicBezTo>
                    <a:pt x="353" y="352"/>
                    <a:pt x="355" y="351"/>
                    <a:pt x="358" y="349"/>
                  </a:cubicBezTo>
                  <a:cubicBezTo>
                    <a:pt x="366" y="337"/>
                    <a:pt x="358" y="316"/>
                    <a:pt x="280" y="239"/>
                  </a:cubicBezTo>
                  <a:cubicBezTo>
                    <a:pt x="184" y="147"/>
                    <a:pt x="22" y="0"/>
                    <a:pt x="10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2" name="Google Shape;2194;p16"/>
            <p:cNvSpPr/>
            <p:nvPr/>
          </p:nvSpPr>
          <p:spPr bwMode="auto">
            <a:xfrm>
              <a:off x="1620400" y="4045550"/>
              <a:ext cx="8225" cy="8075"/>
            </a:xfrm>
            <a:custGeom>
              <a:avLst/>
              <a:gdLst>
                <a:gd name="T0" fmla="*/ 5 w 329"/>
                <a:gd name="T1" fmla="*/ 0 h 323"/>
                <a:gd name="T2" fmla="*/ 5 w 329"/>
                <a:gd name="T3" fmla="*/ 0 h 323"/>
                <a:gd name="T4" fmla="*/ 222 w 329"/>
                <a:gd name="T5" fmla="*/ 242 h 323"/>
                <a:gd name="T6" fmla="*/ 316 w 329"/>
                <a:gd name="T7" fmla="*/ 323 h 323"/>
                <a:gd name="T8" fmla="*/ 325 w 329"/>
                <a:gd name="T9" fmla="*/ 320 h 323"/>
                <a:gd name="T10" fmla="*/ 247 w 329"/>
                <a:gd name="T11" fmla="*/ 218 h 323"/>
                <a:gd name="T12" fmla="*/ 5 w 329"/>
                <a:gd name="T1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128" y="156"/>
                    <a:pt x="222" y="242"/>
                  </a:cubicBezTo>
                  <a:cubicBezTo>
                    <a:pt x="278" y="305"/>
                    <a:pt x="303" y="323"/>
                    <a:pt x="316" y="323"/>
                  </a:cubicBezTo>
                  <a:cubicBezTo>
                    <a:pt x="320" y="323"/>
                    <a:pt x="322" y="322"/>
                    <a:pt x="325" y="320"/>
                  </a:cubicBezTo>
                  <a:cubicBezTo>
                    <a:pt x="329" y="312"/>
                    <a:pt x="316" y="287"/>
                    <a:pt x="247" y="218"/>
                  </a:cubicBezTo>
                  <a:cubicBezTo>
                    <a:pt x="162" y="12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3" name="Google Shape;2195;p16"/>
            <p:cNvSpPr/>
            <p:nvPr/>
          </p:nvSpPr>
          <p:spPr bwMode="auto">
            <a:xfrm>
              <a:off x="1621125" y="4046350"/>
              <a:ext cx="7500" cy="7075"/>
            </a:xfrm>
            <a:custGeom>
              <a:avLst/>
              <a:gdLst>
                <a:gd name="T0" fmla="*/ 9 w 300"/>
                <a:gd name="T1" fmla="*/ 1 h 283"/>
                <a:gd name="T2" fmla="*/ 9 w 300"/>
                <a:gd name="T3" fmla="*/ 1 h 283"/>
                <a:gd name="T4" fmla="*/ 193 w 300"/>
                <a:gd name="T5" fmla="*/ 210 h 283"/>
                <a:gd name="T6" fmla="*/ 281 w 300"/>
                <a:gd name="T7" fmla="*/ 283 h 283"/>
                <a:gd name="T8" fmla="*/ 287 w 300"/>
                <a:gd name="T9" fmla="*/ 280 h 283"/>
                <a:gd name="T10" fmla="*/ 218 w 300"/>
                <a:gd name="T11" fmla="*/ 186 h 283"/>
                <a:gd name="T12" fmla="*/ 9 w 300"/>
                <a:gd name="T13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8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15" y="132"/>
                    <a:pt x="193" y="210"/>
                  </a:cubicBezTo>
                  <a:cubicBezTo>
                    <a:pt x="249" y="266"/>
                    <a:pt x="271" y="283"/>
                    <a:pt x="281" y="283"/>
                  </a:cubicBezTo>
                  <a:cubicBezTo>
                    <a:pt x="284" y="283"/>
                    <a:pt x="286" y="282"/>
                    <a:pt x="287" y="280"/>
                  </a:cubicBezTo>
                  <a:cubicBezTo>
                    <a:pt x="300" y="276"/>
                    <a:pt x="287" y="255"/>
                    <a:pt x="218" y="186"/>
                  </a:cubicBezTo>
                  <a:cubicBezTo>
                    <a:pt x="142" y="11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4" name="Google Shape;2196;p16"/>
            <p:cNvSpPr/>
            <p:nvPr/>
          </p:nvSpPr>
          <p:spPr bwMode="auto">
            <a:xfrm>
              <a:off x="1621950" y="4047075"/>
              <a:ext cx="6675" cy="6550"/>
            </a:xfrm>
            <a:custGeom>
              <a:avLst/>
              <a:gdLst>
                <a:gd name="T0" fmla="*/ 5 w 267"/>
                <a:gd name="T1" fmla="*/ 1 h 262"/>
                <a:gd name="T2" fmla="*/ 4 w 267"/>
                <a:gd name="T3" fmla="*/ 1 h 262"/>
                <a:gd name="T4" fmla="*/ 164 w 267"/>
                <a:gd name="T5" fmla="*/ 185 h 262"/>
                <a:gd name="T6" fmla="*/ 256 w 267"/>
                <a:gd name="T7" fmla="*/ 262 h 262"/>
                <a:gd name="T8" fmla="*/ 263 w 267"/>
                <a:gd name="T9" fmla="*/ 259 h 262"/>
                <a:gd name="T10" fmla="*/ 189 w 267"/>
                <a:gd name="T11" fmla="*/ 161 h 262"/>
                <a:gd name="T12" fmla="*/ 5 w 267"/>
                <a:gd name="T13" fmla="*/ 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262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90" y="112"/>
                    <a:pt x="164" y="185"/>
                  </a:cubicBezTo>
                  <a:cubicBezTo>
                    <a:pt x="220" y="245"/>
                    <a:pt x="245" y="262"/>
                    <a:pt x="256" y="262"/>
                  </a:cubicBezTo>
                  <a:cubicBezTo>
                    <a:pt x="259" y="262"/>
                    <a:pt x="261" y="261"/>
                    <a:pt x="263" y="259"/>
                  </a:cubicBezTo>
                  <a:cubicBezTo>
                    <a:pt x="267" y="247"/>
                    <a:pt x="263" y="231"/>
                    <a:pt x="189" y="161"/>
                  </a:cubicBezTo>
                  <a:cubicBezTo>
                    <a:pt x="121" y="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5" name="Google Shape;2197;p16"/>
            <p:cNvSpPr/>
            <p:nvPr/>
          </p:nvSpPr>
          <p:spPr bwMode="auto">
            <a:xfrm>
              <a:off x="2257925" y="4247300"/>
              <a:ext cx="34675" cy="34275"/>
            </a:xfrm>
            <a:custGeom>
              <a:avLst/>
              <a:gdLst>
                <a:gd name="T0" fmla="*/ 1 w 1387"/>
                <a:gd name="T1" fmla="*/ 0 h 1371"/>
                <a:gd name="T2" fmla="*/ 1141 w 1387"/>
                <a:gd name="T3" fmla="*/ 1234 h 1371"/>
                <a:gd name="T4" fmla="*/ 1338 w 1387"/>
                <a:gd name="T5" fmla="*/ 1371 h 1371"/>
                <a:gd name="T6" fmla="*/ 1362 w 1387"/>
                <a:gd name="T7" fmla="*/ 1362 h 1371"/>
                <a:gd name="T8" fmla="*/ 1235 w 1387"/>
                <a:gd name="T9" fmla="*/ 1140 h 1371"/>
                <a:gd name="T10" fmla="*/ 1 w 1387"/>
                <a:gd name="T11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7" h="1371" extrusionOk="0">
                  <a:moveTo>
                    <a:pt x="1" y="0"/>
                  </a:moveTo>
                  <a:cubicBezTo>
                    <a:pt x="1" y="0"/>
                    <a:pt x="768" y="853"/>
                    <a:pt x="1141" y="1234"/>
                  </a:cubicBezTo>
                  <a:cubicBezTo>
                    <a:pt x="1241" y="1335"/>
                    <a:pt x="1303" y="1371"/>
                    <a:pt x="1338" y="1371"/>
                  </a:cubicBezTo>
                  <a:cubicBezTo>
                    <a:pt x="1349" y="1371"/>
                    <a:pt x="1357" y="1367"/>
                    <a:pt x="1362" y="1362"/>
                  </a:cubicBezTo>
                  <a:cubicBezTo>
                    <a:pt x="1387" y="1337"/>
                    <a:pt x="1354" y="1259"/>
                    <a:pt x="1235" y="1140"/>
                  </a:cubicBezTo>
                  <a:cubicBezTo>
                    <a:pt x="862" y="76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6" name="Google Shape;2198;p16"/>
            <p:cNvSpPr/>
            <p:nvPr/>
          </p:nvSpPr>
          <p:spPr bwMode="auto">
            <a:xfrm>
              <a:off x="2258250" y="4247600"/>
              <a:ext cx="34250" cy="33875"/>
            </a:xfrm>
            <a:custGeom>
              <a:avLst/>
              <a:gdLst>
                <a:gd name="T0" fmla="*/ 0 w 1370"/>
                <a:gd name="T1" fmla="*/ 1 h 1355"/>
                <a:gd name="T2" fmla="*/ 1128 w 1370"/>
                <a:gd name="T3" fmla="*/ 1222 h 1355"/>
                <a:gd name="T4" fmla="*/ 1321 w 1370"/>
                <a:gd name="T5" fmla="*/ 1355 h 1355"/>
                <a:gd name="T6" fmla="*/ 1345 w 1370"/>
                <a:gd name="T7" fmla="*/ 1346 h 1355"/>
                <a:gd name="T8" fmla="*/ 1222 w 1370"/>
                <a:gd name="T9" fmla="*/ 1128 h 1355"/>
                <a:gd name="T10" fmla="*/ 0 w 1370"/>
                <a:gd name="T11" fmla="*/ 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0" h="1355" extrusionOk="0">
                  <a:moveTo>
                    <a:pt x="0" y="1"/>
                  </a:moveTo>
                  <a:cubicBezTo>
                    <a:pt x="0" y="1"/>
                    <a:pt x="759" y="849"/>
                    <a:pt x="1128" y="1222"/>
                  </a:cubicBezTo>
                  <a:cubicBezTo>
                    <a:pt x="1228" y="1320"/>
                    <a:pt x="1288" y="1355"/>
                    <a:pt x="1321" y="1355"/>
                  </a:cubicBezTo>
                  <a:cubicBezTo>
                    <a:pt x="1332" y="1355"/>
                    <a:pt x="1339" y="1351"/>
                    <a:pt x="1345" y="1346"/>
                  </a:cubicBezTo>
                  <a:cubicBezTo>
                    <a:pt x="1370" y="1321"/>
                    <a:pt x="1341" y="1247"/>
                    <a:pt x="1222" y="1128"/>
                  </a:cubicBezTo>
                  <a:cubicBezTo>
                    <a:pt x="853" y="7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7" name="Google Shape;2199;p16"/>
            <p:cNvSpPr/>
            <p:nvPr/>
          </p:nvSpPr>
          <p:spPr bwMode="auto">
            <a:xfrm>
              <a:off x="2258650" y="4247900"/>
              <a:ext cx="33850" cy="33575"/>
            </a:xfrm>
            <a:custGeom>
              <a:avLst/>
              <a:gdLst>
                <a:gd name="T0" fmla="*/ 1 w 1354"/>
                <a:gd name="T1" fmla="*/ 1 h 1343"/>
                <a:gd name="T2" fmla="*/ 1112 w 1354"/>
                <a:gd name="T3" fmla="*/ 1210 h 1343"/>
                <a:gd name="T4" fmla="*/ 1305 w 1354"/>
                <a:gd name="T5" fmla="*/ 1343 h 1343"/>
                <a:gd name="T6" fmla="*/ 1329 w 1354"/>
                <a:gd name="T7" fmla="*/ 1334 h 1343"/>
                <a:gd name="T8" fmla="*/ 1206 w 1354"/>
                <a:gd name="T9" fmla="*/ 1116 h 1343"/>
                <a:gd name="T10" fmla="*/ 1 w 1354"/>
                <a:gd name="T11" fmla="*/ 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4" h="1343" extrusionOk="0">
                  <a:moveTo>
                    <a:pt x="1" y="1"/>
                  </a:moveTo>
                  <a:cubicBezTo>
                    <a:pt x="1" y="1"/>
                    <a:pt x="751" y="841"/>
                    <a:pt x="1112" y="1210"/>
                  </a:cubicBezTo>
                  <a:cubicBezTo>
                    <a:pt x="1212" y="1308"/>
                    <a:pt x="1272" y="1343"/>
                    <a:pt x="1305" y="1343"/>
                  </a:cubicBezTo>
                  <a:cubicBezTo>
                    <a:pt x="1316" y="1343"/>
                    <a:pt x="1323" y="1339"/>
                    <a:pt x="1329" y="1334"/>
                  </a:cubicBezTo>
                  <a:cubicBezTo>
                    <a:pt x="1354" y="1309"/>
                    <a:pt x="1325" y="1235"/>
                    <a:pt x="1206" y="1116"/>
                  </a:cubicBezTo>
                  <a:cubicBezTo>
                    <a:pt x="841" y="7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8" name="Google Shape;2200;p16"/>
            <p:cNvSpPr/>
            <p:nvPr/>
          </p:nvSpPr>
          <p:spPr bwMode="auto">
            <a:xfrm>
              <a:off x="2259050" y="4248325"/>
              <a:ext cx="33550" cy="33150"/>
            </a:xfrm>
            <a:custGeom>
              <a:avLst/>
              <a:gdLst>
                <a:gd name="T0" fmla="*/ 1 w 1342"/>
                <a:gd name="T1" fmla="*/ 0 h 1326"/>
                <a:gd name="T2" fmla="*/ 1 w 1342"/>
                <a:gd name="T3" fmla="*/ 0 h 1326"/>
                <a:gd name="T4" fmla="*/ 1104 w 1342"/>
                <a:gd name="T5" fmla="*/ 1193 h 1326"/>
                <a:gd name="T6" fmla="*/ 1293 w 1342"/>
                <a:gd name="T7" fmla="*/ 1326 h 1326"/>
                <a:gd name="T8" fmla="*/ 1317 w 1342"/>
                <a:gd name="T9" fmla="*/ 1317 h 1326"/>
                <a:gd name="T10" fmla="*/ 1194 w 1342"/>
                <a:gd name="T11" fmla="*/ 1099 h 1326"/>
                <a:gd name="T12" fmla="*/ 1 w 1342"/>
                <a:gd name="T13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2" h="132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9" y="829"/>
                    <a:pt x="1104" y="1193"/>
                  </a:cubicBezTo>
                  <a:cubicBezTo>
                    <a:pt x="1201" y="1291"/>
                    <a:pt x="1260" y="1326"/>
                    <a:pt x="1293" y="1326"/>
                  </a:cubicBezTo>
                  <a:cubicBezTo>
                    <a:pt x="1304" y="1326"/>
                    <a:pt x="1311" y="1322"/>
                    <a:pt x="1317" y="1317"/>
                  </a:cubicBezTo>
                  <a:cubicBezTo>
                    <a:pt x="1342" y="1292"/>
                    <a:pt x="1313" y="1218"/>
                    <a:pt x="1194" y="1099"/>
                  </a:cubicBezTo>
                  <a:cubicBezTo>
                    <a:pt x="829" y="7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9" name="Google Shape;2201;p16"/>
            <p:cNvSpPr/>
            <p:nvPr/>
          </p:nvSpPr>
          <p:spPr bwMode="auto">
            <a:xfrm>
              <a:off x="2259475" y="4248625"/>
              <a:ext cx="33125" cy="32850"/>
            </a:xfrm>
            <a:custGeom>
              <a:avLst/>
              <a:gdLst>
                <a:gd name="T0" fmla="*/ 0 w 1325"/>
                <a:gd name="T1" fmla="*/ 1 h 1314"/>
                <a:gd name="T2" fmla="*/ 0 w 1325"/>
                <a:gd name="T3" fmla="*/ 1 h 1314"/>
                <a:gd name="T4" fmla="*/ 1091 w 1325"/>
                <a:gd name="T5" fmla="*/ 1181 h 1314"/>
                <a:gd name="T6" fmla="*/ 1276 w 1325"/>
                <a:gd name="T7" fmla="*/ 1314 h 1314"/>
                <a:gd name="T8" fmla="*/ 1300 w 1325"/>
                <a:gd name="T9" fmla="*/ 1305 h 1314"/>
                <a:gd name="T10" fmla="*/ 1177 w 1325"/>
                <a:gd name="T11" fmla="*/ 1095 h 1314"/>
                <a:gd name="T12" fmla="*/ 0 w 1325"/>
                <a:gd name="T13" fmla="*/ 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5" h="131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6" y="821"/>
                    <a:pt x="1091" y="1181"/>
                  </a:cubicBezTo>
                  <a:cubicBezTo>
                    <a:pt x="1185" y="1279"/>
                    <a:pt x="1243" y="1314"/>
                    <a:pt x="1276" y="1314"/>
                  </a:cubicBezTo>
                  <a:cubicBezTo>
                    <a:pt x="1287" y="1314"/>
                    <a:pt x="1294" y="1310"/>
                    <a:pt x="1300" y="1305"/>
                  </a:cubicBezTo>
                  <a:cubicBezTo>
                    <a:pt x="1325" y="1280"/>
                    <a:pt x="1292" y="1206"/>
                    <a:pt x="1177" y="1095"/>
                  </a:cubicBezTo>
                  <a:cubicBezTo>
                    <a:pt x="821" y="7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0" name="Google Shape;2202;p16"/>
            <p:cNvSpPr/>
            <p:nvPr/>
          </p:nvSpPr>
          <p:spPr bwMode="auto">
            <a:xfrm>
              <a:off x="2259775" y="4249025"/>
              <a:ext cx="32725" cy="32450"/>
            </a:xfrm>
            <a:custGeom>
              <a:avLst/>
              <a:gdLst>
                <a:gd name="T0" fmla="*/ 1 w 1309"/>
                <a:gd name="T1" fmla="*/ 1 h 1298"/>
                <a:gd name="T2" fmla="*/ 1 w 1309"/>
                <a:gd name="T3" fmla="*/ 1 h 1298"/>
                <a:gd name="T4" fmla="*/ 1075 w 1309"/>
                <a:gd name="T5" fmla="*/ 1170 h 1298"/>
                <a:gd name="T6" fmla="*/ 1260 w 1309"/>
                <a:gd name="T7" fmla="*/ 1298 h 1298"/>
                <a:gd name="T8" fmla="*/ 1284 w 1309"/>
                <a:gd name="T9" fmla="*/ 1289 h 1298"/>
                <a:gd name="T10" fmla="*/ 1165 w 1309"/>
                <a:gd name="T11" fmla="*/ 1079 h 1298"/>
                <a:gd name="T12" fmla="*/ 1 w 1309"/>
                <a:gd name="T13" fmla="*/ 1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9" h="12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18" y="813"/>
                    <a:pt x="1075" y="1170"/>
                  </a:cubicBezTo>
                  <a:cubicBezTo>
                    <a:pt x="1169" y="1263"/>
                    <a:pt x="1227" y="1298"/>
                    <a:pt x="1260" y="1298"/>
                  </a:cubicBezTo>
                  <a:cubicBezTo>
                    <a:pt x="1270" y="1298"/>
                    <a:pt x="1278" y="1294"/>
                    <a:pt x="1284" y="1289"/>
                  </a:cubicBezTo>
                  <a:cubicBezTo>
                    <a:pt x="1309" y="1264"/>
                    <a:pt x="1280" y="1190"/>
                    <a:pt x="1165" y="1079"/>
                  </a:cubicBezTo>
                  <a:cubicBezTo>
                    <a:pt x="813" y="7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1" name="Google Shape;2203;p16"/>
            <p:cNvSpPr/>
            <p:nvPr/>
          </p:nvSpPr>
          <p:spPr bwMode="auto">
            <a:xfrm>
              <a:off x="2260200" y="4249450"/>
              <a:ext cx="32300" cy="31925"/>
            </a:xfrm>
            <a:custGeom>
              <a:avLst/>
              <a:gdLst>
                <a:gd name="T0" fmla="*/ 0 w 1292"/>
                <a:gd name="T1" fmla="*/ 0 h 1277"/>
                <a:gd name="T2" fmla="*/ 1062 w 1292"/>
                <a:gd name="T3" fmla="*/ 1148 h 1277"/>
                <a:gd name="T4" fmla="*/ 1243 w 1292"/>
                <a:gd name="T5" fmla="*/ 1277 h 1277"/>
                <a:gd name="T6" fmla="*/ 1267 w 1292"/>
                <a:gd name="T7" fmla="*/ 1267 h 1277"/>
                <a:gd name="T8" fmla="*/ 1148 w 1292"/>
                <a:gd name="T9" fmla="*/ 1062 h 1277"/>
                <a:gd name="T10" fmla="*/ 0 w 1292"/>
                <a:gd name="T11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2" h="1277" extrusionOk="0">
                  <a:moveTo>
                    <a:pt x="0" y="0"/>
                  </a:moveTo>
                  <a:cubicBezTo>
                    <a:pt x="0" y="1"/>
                    <a:pt x="714" y="800"/>
                    <a:pt x="1062" y="1148"/>
                  </a:cubicBezTo>
                  <a:cubicBezTo>
                    <a:pt x="1153" y="1242"/>
                    <a:pt x="1210" y="1277"/>
                    <a:pt x="1243" y="1277"/>
                  </a:cubicBezTo>
                  <a:cubicBezTo>
                    <a:pt x="1253" y="1277"/>
                    <a:pt x="1261" y="1273"/>
                    <a:pt x="1267" y="1267"/>
                  </a:cubicBezTo>
                  <a:cubicBezTo>
                    <a:pt x="1292" y="1247"/>
                    <a:pt x="1263" y="1173"/>
                    <a:pt x="1148" y="1062"/>
                  </a:cubicBezTo>
                  <a:cubicBezTo>
                    <a:pt x="800" y="71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2" name="Google Shape;2204;p16"/>
            <p:cNvSpPr/>
            <p:nvPr/>
          </p:nvSpPr>
          <p:spPr bwMode="auto">
            <a:xfrm>
              <a:off x="2260500" y="4249850"/>
              <a:ext cx="32100" cy="31625"/>
            </a:xfrm>
            <a:custGeom>
              <a:avLst/>
              <a:gdLst>
                <a:gd name="T0" fmla="*/ 4 w 1284"/>
                <a:gd name="T1" fmla="*/ 1 h 1265"/>
                <a:gd name="T2" fmla="*/ 4 w 1284"/>
                <a:gd name="T3" fmla="*/ 1 h 1265"/>
                <a:gd name="T4" fmla="*/ 1054 w 1284"/>
                <a:gd name="T5" fmla="*/ 1137 h 1265"/>
                <a:gd name="T6" fmla="*/ 1236 w 1284"/>
                <a:gd name="T7" fmla="*/ 1265 h 1265"/>
                <a:gd name="T8" fmla="*/ 1259 w 1284"/>
                <a:gd name="T9" fmla="*/ 1256 h 1265"/>
                <a:gd name="T10" fmla="*/ 1140 w 1284"/>
                <a:gd name="T11" fmla="*/ 1050 h 1265"/>
                <a:gd name="T12" fmla="*/ 4 w 1284"/>
                <a:gd name="T13" fmla="*/ 1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4" h="126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706" y="788"/>
                    <a:pt x="1054" y="1137"/>
                  </a:cubicBezTo>
                  <a:cubicBezTo>
                    <a:pt x="1148" y="1230"/>
                    <a:pt x="1204" y="1265"/>
                    <a:pt x="1236" y="1265"/>
                  </a:cubicBezTo>
                  <a:cubicBezTo>
                    <a:pt x="1246" y="1265"/>
                    <a:pt x="1253" y="1261"/>
                    <a:pt x="1259" y="1256"/>
                  </a:cubicBezTo>
                  <a:cubicBezTo>
                    <a:pt x="1284" y="1231"/>
                    <a:pt x="1255" y="1161"/>
                    <a:pt x="1140" y="1050"/>
                  </a:cubicBezTo>
                  <a:cubicBezTo>
                    <a:pt x="792" y="70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3" name="Google Shape;2205;p16"/>
            <p:cNvSpPr/>
            <p:nvPr/>
          </p:nvSpPr>
          <p:spPr bwMode="auto">
            <a:xfrm>
              <a:off x="2260800" y="4250175"/>
              <a:ext cx="31600" cy="31300"/>
            </a:xfrm>
            <a:custGeom>
              <a:avLst/>
              <a:gdLst>
                <a:gd name="T0" fmla="*/ 1 w 1264"/>
                <a:gd name="T1" fmla="*/ 0 h 1252"/>
                <a:gd name="T2" fmla="*/ 1 w 1264"/>
                <a:gd name="T3" fmla="*/ 0 h 1252"/>
                <a:gd name="T4" fmla="*/ 1038 w 1264"/>
                <a:gd name="T5" fmla="*/ 1124 h 1252"/>
                <a:gd name="T6" fmla="*/ 1221 w 1264"/>
                <a:gd name="T7" fmla="*/ 1252 h 1252"/>
                <a:gd name="T8" fmla="*/ 1243 w 1264"/>
                <a:gd name="T9" fmla="*/ 1243 h 1252"/>
                <a:gd name="T10" fmla="*/ 1124 w 1264"/>
                <a:gd name="T11" fmla="*/ 1037 h 1252"/>
                <a:gd name="T12" fmla="*/ 1 w 1264"/>
                <a:gd name="T1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4" h="125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8" y="779"/>
                    <a:pt x="1038" y="1124"/>
                  </a:cubicBezTo>
                  <a:cubicBezTo>
                    <a:pt x="1132" y="1217"/>
                    <a:pt x="1190" y="1252"/>
                    <a:pt x="1221" y="1252"/>
                  </a:cubicBezTo>
                  <a:cubicBezTo>
                    <a:pt x="1231" y="1252"/>
                    <a:pt x="1238" y="1248"/>
                    <a:pt x="1243" y="1243"/>
                  </a:cubicBezTo>
                  <a:cubicBezTo>
                    <a:pt x="1264" y="1218"/>
                    <a:pt x="1239" y="1148"/>
                    <a:pt x="1124" y="1037"/>
                  </a:cubicBezTo>
                  <a:cubicBezTo>
                    <a:pt x="780" y="69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4" name="Google Shape;2206;p16"/>
            <p:cNvSpPr/>
            <p:nvPr/>
          </p:nvSpPr>
          <p:spPr bwMode="auto">
            <a:xfrm>
              <a:off x="2261225" y="4250575"/>
              <a:ext cx="31175" cy="30900"/>
            </a:xfrm>
            <a:custGeom>
              <a:avLst/>
              <a:gdLst>
                <a:gd name="T0" fmla="*/ 0 w 1247"/>
                <a:gd name="T1" fmla="*/ 0 h 1236"/>
                <a:gd name="T2" fmla="*/ 1025 w 1247"/>
                <a:gd name="T3" fmla="*/ 1108 h 1236"/>
                <a:gd name="T4" fmla="*/ 1201 w 1247"/>
                <a:gd name="T5" fmla="*/ 1236 h 1236"/>
                <a:gd name="T6" fmla="*/ 1226 w 1247"/>
                <a:gd name="T7" fmla="*/ 1227 h 1236"/>
                <a:gd name="T8" fmla="*/ 1107 w 1247"/>
                <a:gd name="T9" fmla="*/ 1026 h 1236"/>
                <a:gd name="T10" fmla="*/ 0 w 1247"/>
                <a:gd name="T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7" h="1236" extrusionOk="0">
                  <a:moveTo>
                    <a:pt x="0" y="0"/>
                  </a:moveTo>
                  <a:cubicBezTo>
                    <a:pt x="0" y="1"/>
                    <a:pt x="689" y="771"/>
                    <a:pt x="1025" y="1108"/>
                  </a:cubicBezTo>
                  <a:cubicBezTo>
                    <a:pt x="1116" y="1201"/>
                    <a:pt x="1169" y="1236"/>
                    <a:pt x="1201" y="1236"/>
                  </a:cubicBezTo>
                  <a:cubicBezTo>
                    <a:pt x="1211" y="1236"/>
                    <a:pt x="1219" y="1232"/>
                    <a:pt x="1226" y="1227"/>
                  </a:cubicBezTo>
                  <a:cubicBezTo>
                    <a:pt x="1247" y="1206"/>
                    <a:pt x="1214" y="1132"/>
                    <a:pt x="1107" y="1026"/>
                  </a:cubicBezTo>
                  <a:cubicBezTo>
                    <a:pt x="771" y="68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5" name="Google Shape;2207;p16"/>
            <p:cNvSpPr/>
            <p:nvPr/>
          </p:nvSpPr>
          <p:spPr bwMode="auto">
            <a:xfrm>
              <a:off x="2261625" y="4250975"/>
              <a:ext cx="30775" cy="30500"/>
            </a:xfrm>
            <a:custGeom>
              <a:avLst/>
              <a:gdLst>
                <a:gd name="T0" fmla="*/ 0 w 1231"/>
                <a:gd name="T1" fmla="*/ 1 h 1220"/>
                <a:gd name="T2" fmla="*/ 1005 w 1231"/>
                <a:gd name="T3" fmla="*/ 1096 h 1220"/>
                <a:gd name="T4" fmla="*/ 1181 w 1231"/>
                <a:gd name="T5" fmla="*/ 1220 h 1220"/>
                <a:gd name="T6" fmla="*/ 1206 w 1231"/>
                <a:gd name="T7" fmla="*/ 1211 h 1220"/>
                <a:gd name="T8" fmla="*/ 1091 w 1231"/>
                <a:gd name="T9" fmla="*/ 1010 h 1220"/>
                <a:gd name="T10" fmla="*/ 0 w 1231"/>
                <a:gd name="T11" fmla="*/ 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" h="1220" extrusionOk="0">
                  <a:moveTo>
                    <a:pt x="0" y="1"/>
                  </a:moveTo>
                  <a:cubicBezTo>
                    <a:pt x="1" y="1"/>
                    <a:pt x="677" y="759"/>
                    <a:pt x="1005" y="1096"/>
                  </a:cubicBezTo>
                  <a:cubicBezTo>
                    <a:pt x="1096" y="1186"/>
                    <a:pt x="1148" y="1220"/>
                    <a:pt x="1181" y="1220"/>
                  </a:cubicBezTo>
                  <a:cubicBezTo>
                    <a:pt x="1191" y="1220"/>
                    <a:pt x="1199" y="1216"/>
                    <a:pt x="1206" y="1211"/>
                  </a:cubicBezTo>
                  <a:cubicBezTo>
                    <a:pt x="1231" y="1186"/>
                    <a:pt x="1198" y="1116"/>
                    <a:pt x="1091" y="1010"/>
                  </a:cubicBezTo>
                  <a:cubicBezTo>
                    <a:pt x="759" y="67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6" name="Google Shape;2208;p16"/>
            <p:cNvSpPr/>
            <p:nvPr/>
          </p:nvSpPr>
          <p:spPr bwMode="auto">
            <a:xfrm>
              <a:off x="2262025" y="4251400"/>
              <a:ext cx="30475" cy="30025"/>
            </a:xfrm>
            <a:custGeom>
              <a:avLst/>
              <a:gdLst>
                <a:gd name="T0" fmla="*/ 1 w 1219"/>
                <a:gd name="T1" fmla="*/ 0 h 1201"/>
                <a:gd name="T2" fmla="*/ 1 w 1219"/>
                <a:gd name="T3" fmla="*/ 0 h 1201"/>
                <a:gd name="T4" fmla="*/ 997 w 1219"/>
                <a:gd name="T5" fmla="*/ 1079 h 1201"/>
                <a:gd name="T6" fmla="*/ 1173 w 1219"/>
                <a:gd name="T7" fmla="*/ 1201 h 1201"/>
                <a:gd name="T8" fmla="*/ 1194 w 1219"/>
                <a:gd name="T9" fmla="*/ 1194 h 1201"/>
                <a:gd name="T10" fmla="*/ 1079 w 1219"/>
                <a:gd name="T11" fmla="*/ 997 h 1201"/>
                <a:gd name="T12" fmla="*/ 1 w 1219"/>
                <a:gd name="T13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9" h="120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5" y="747"/>
                    <a:pt x="997" y="1079"/>
                  </a:cubicBezTo>
                  <a:cubicBezTo>
                    <a:pt x="1086" y="1170"/>
                    <a:pt x="1142" y="1201"/>
                    <a:pt x="1173" y="1201"/>
                  </a:cubicBezTo>
                  <a:cubicBezTo>
                    <a:pt x="1183" y="1201"/>
                    <a:pt x="1189" y="1198"/>
                    <a:pt x="1194" y="1194"/>
                  </a:cubicBezTo>
                  <a:cubicBezTo>
                    <a:pt x="1219" y="1173"/>
                    <a:pt x="1190" y="1107"/>
                    <a:pt x="1079" y="997"/>
                  </a:cubicBezTo>
                  <a:cubicBezTo>
                    <a:pt x="747" y="66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7" name="Google Shape;2209;p16"/>
            <p:cNvSpPr/>
            <p:nvPr/>
          </p:nvSpPr>
          <p:spPr bwMode="auto">
            <a:xfrm>
              <a:off x="2262350" y="4251700"/>
              <a:ext cx="30050" cy="29725"/>
            </a:xfrm>
            <a:custGeom>
              <a:avLst/>
              <a:gdLst>
                <a:gd name="T0" fmla="*/ 0 w 1202"/>
                <a:gd name="T1" fmla="*/ 1 h 1189"/>
                <a:gd name="T2" fmla="*/ 984 w 1202"/>
                <a:gd name="T3" fmla="*/ 1067 h 1189"/>
                <a:gd name="T4" fmla="*/ 1161 w 1202"/>
                <a:gd name="T5" fmla="*/ 1189 h 1189"/>
                <a:gd name="T6" fmla="*/ 1181 w 1202"/>
                <a:gd name="T7" fmla="*/ 1182 h 1189"/>
                <a:gd name="T8" fmla="*/ 1066 w 1202"/>
                <a:gd name="T9" fmla="*/ 985 h 1189"/>
                <a:gd name="T10" fmla="*/ 0 w 1202"/>
                <a:gd name="T11" fmla="*/ 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2" h="1189" extrusionOk="0">
                  <a:moveTo>
                    <a:pt x="0" y="1"/>
                  </a:moveTo>
                  <a:cubicBezTo>
                    <a:pt x="0" y="1"/>
                    <a:pt x="665" y="739"/>
                    <a:pt x="984" y="1067"/>
                  </a:cubicBezTo>
                  <a:cubicBezTo>
                    <a:pt x="1076" y="1158"/>
                    <a:pt x="1131" y="1189"/>
                    <a:pt x="1161" y="1189"/>
                  </a:cubicBezTo>
                  <a:cubicBezTo>
                    <a:pt x="1170" y="1189"/>
                    <a:pt x="1176" y="1186"/>
                    <a:pt x="1181" y="1182"/>
                  </a:cubicBezTo>
                  <a:cubicBezTo>
                    <a:pt x="1202" y="1157"/>
                    <a:pt x="1177" y="1095"/>
                    <a:pt x="1066" y="985"/>
                  </a:cubicBezTo>
                  <a:cubicBezTo>
                    <a:pt x="747" y="6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8" name="Google Shape;2210;p16"/>
            <p:cNvSpPr/>
            <p:nvPr/>
          </p:nvSpPr>
          <p:spPr bwMode="auto">
            <a:xfrm>
              <a:off x="2262750" y="4252100"/>
              <a:ext cx="29650" cy="29225"/>
            </a:xfrm>
            <a:custGeom>
              <a:avLst/>
              <a:gdLst>
                <a:gd name="T0" fmla="*/ 1 w 1186"/>
                <a:gd name="T1" fmla="*/ 1 h 1169"/>
                <a:gd name="T2" fmla="*/ 1 w 1186"/>
                <a:gd name="T3" fmla="*/ 1 h 1169"/>
                <a:gd name="T4" fmla="*/ 977 w 1186"/>
                <a:gd name="T5" fmla="*/ 1047 h 1169"/>
                <a:gd name="T6" fmla="*/ 1145 w 1186"/>
                <a:gd name="T7" fmla="*/ 1169 h 1169"/>
                <a:gd name="T8" fmla="*/ 1165 w 1186"/>
                <a:gd name="T9" fmla="*/ 1161 h 1169"/>
                <a:gd name="T10" fmla="*/ 1050 w 1186"/>
                <a:gd name="T11" fmla="*/ 969 h 1169"/>
                <a:gd name="T12" fmla="*/ 1 w 1186"/>
                <a:gd name="T13" fmla="*/ 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6" h="116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53" y="731"/>
                    <a:pt x="977" y="1047"/>
                  </a:cubicBezTo>
                  <a:cubicBezTo>
                    <a:pt x="1062" y="1138"/>
                    <a:pt x="1115" y="1169"/>
                    <a:pt x="1145" y="1169"/>
                  </a:cubicBezTo>
                  <a:cubicBezTo>
                    <a:pt x="1154" y="1169"/>
                    <a:pt x="1160" y="1166"/>
                    <a:pt x="1165" y="1161"/>
                  </a:cubicBezTo>
                  <a:cubicBezTo>
                    <a:pt x="1186" y="1141"/>
                    <a:pt x="1153" y="1079"/>
                    <a:pt x="1050" y="969"/>
                  </a:cubicBezTo>
                  <a:cubicBezTo>
                    <a:pt x="735" y="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9" name="Google Shape;2211;p16"/>
            <p:cNvSpPr/>
            <p:nvPr/>
          </p:nvSpPr>
          <p:spPr bwMode="auto">
            <a:xfrm>
              <a:off x="2263175" y="4252425"/>
              <a:ext cx="29225" cy="28900"/>
            </a:xfrm>
            <a:custGeom>
              <a:avLst/>
              <a:gdLst>
                <a:gd name="T0" fmla="*/ 0 w 1169"/>
                <a:gd name="T1" fmla="*/ 0 h 1156"/>
                <a:gd name="T2" fmla="*/ 951 w 1169"/>
                <a:gd name="T3" fmla="*/ 1038 h 1156"/>
                <a:gd name="T4" fmla="*/ 1122 w 1169"/>
                <a:gd name="T5" fmla="*/ 1156 h 1156"/>
                <a:gd name="T6" fmla="*/ 1144 w 1169"/>
                <a:gd name="T7" fmla="*/ 1148 h 1156"/>
                <a:gd name="T8" fmla="*/ 1033 w 1169"/>
                <a:gd name="T9" fmla="*/ 956 h 1156"/>
                <a:gd name="T10" fmla="*/ 0 w 1169"/>
                <a:gd name="T11" fmla="*/ 0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9" h="1156" extrusionOk="0">
                  <a:moveTo>
                    <a:pt x="0" y="0"/>
                  </a:moveTo>
                  <a:cubicBezTo>
                    <a:pt x="0" y="4"/>
                    <a:pt x="640" y="722"/>
                    <a:pt x="951" y="1038"/>
                  </a:cubicBezTo>
                  <a:cubicBezTo>
                    <a:pt x="1039" y="1126"/>
                    <a:pt x="1091" y="1156"/>
                    <a:pt x="1122" y="1156"/>
                  </a:cubicBezTo>
                  <a:cubicBezTo>
                    <a:pt x="1131" y="1156"/>
                    <a:pt x="1138" y="1153"/>
                    <a:pt x="1144" y="1148"/>
                  </a:cubicBezTo>
                  <a:cubicBezTo>
                    <a:pt x="1169" y="1128"/>
                    <a:pt x="1136" y="1058"/>
                    <a:pt x="1033" y="956"/>
                  </a:cubicBezTo>
                  <a:cubicBezTo>
                    <a:pt x="722" y="6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0" name="Google Shape;2212;p16"/>
            <p:cNvSpPr/>
            <p:nvPr/>
          </p:nvSpPr>
          <p:spPr bwMode="auto">
            <a:xfrm>
              <a:off x="2263575" y="4252725"/>
              <a:ext cx="28825" cy="28650"/>
            </a:xfrm>
            <a:custGeom>
              <a:avLst/>
              <a:gdLst>
                <a:gd name="T0" fmla="*/ 0 w 1153"/>
                <a:gd name="T1" fmla="*/ 1 h 1146"/>
                <a:gd name="T2" fmla="*/ 939 w 1153"/>
                <a:gd name="T3" fmla="*/ 1026 h 1146"/>
                <a:gd name="T4" fmla="*/ 1111 w 1153"/>
                <a:gd name="T5" fmla="*/ 1146 h 1146"/>
                <a:gd name="T6" fmla="*/ 1132 w 1153"/>
                <a:gd name="T7" fmla="*/ 1136 h 1146"/>
                <a:gd name="T8" fmla="*/ 1026 w 1153"/>
                <a:gd name="T9" fmla="*/ 944 h 1146"/>
                <a:gd name="T10" fmla="*/ 0 w 1153"/>
                <a:gd name="T11" fmla="*/ 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3" h="1146" extrusionOk="0">
                  <a:moveTo>
                    <a:pt x="0" y="1"/>
                  </a:moveTo>
                  <a:cubicBezTo>
                    <a:pt x="0" y="9"/>
                    <a:pt x="628" y="714"/>
                    <a:pt x="939" y="1026"/>
                  </a:cubicBezTo>
                  <a:cubicBezTo>
                    <a:pt x="1027" y="1113"/>
                    <a:pt x="1081" y="1146"/>
                    <a:pt x="1111" y="1146"/>
                  </a:cubicBezTo>
                  <a:cubicBezTo>
                    <a:pt x="1120" y="1146"/>
                    <a:pt x="1127" y="1142"/>
                    <a:pt x="1132" y="1136"/>
                  </a:cubicBezTo>
                  <a:cubicBezTo>
                    <a:pt x="1153" y="1108"/>
                    <a:pt x="1128" y="1046"/>
                    <a:pt x="1026" y="944"/>
                  </a:cubicBezTo>
                  <a:cubicBezTo>
                    <a:pt x="710" y="63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1" name="Google Shape;2213;p16"/>
            <p:cNvSpPr/>
            <p:nvPr/>
          </p:nvSpPr>
          <p:spPr bwMode="auto">
            <a:xfrm>
              <a:off x="2263875" y="4253125"/>
              <a:ext cx="28525" cy="28200"/>
            </a:xfrm>
            <a:custGeom>
              <a:avLst/>
              <a:gdLst>
                <a:gd name="T0" fmla="*/ 1 w 1141"/>
                <a:gd name="T1" fmla="*/ 1 h 1128"/>
                <a:gd name="T2" fmla="*/ 936 w 1141"/>
                <a:gd name="T3" fmla="*/ 1010 h 1128"/>
                <a:gd name="T4" fmla="*/ 1100 w 1141"/>
                <a:gd name="T5" fmla="*/ 1128 h 1128"/>
                <a:gd name="T6" fmla="*/ 1120 w 1141"/>
                <a:gd name="T7" fmla="*/ 1120 h 1128"/>
                <a:gd name="T8" fmla="*/ 1014 w 1141"/>
                <a:gd name="T9" fmla="*/ 936 h 1128"/>
                <a:gd name="T10" fmla="*/ 1 w 1141"/>
                <a:gd name="T11" fmla="*/ 1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1" h="1128" extrusionOk="0">
                  <a:moveTo>
                    <a:pt x="1" y="1"/>
                  </a:moveTo>
                  <a:cubicBezTo>
                    <a:pt x="1" y="5"/>
                    <a:pt x="624" y="702"/>
                    <a:pt x="936" y="1010"/>
                  </a:cubicBezTo>
                  <a:cubicBezTo>
                    <a:pt x="1017" y="1098"/>
                    <a:pt x="1070" y="1128"/>
                    <a:pt x="1100" y="1128"/>
                  </a:cubicBezTo>
                  <a:cubicBezTo>
                    <a:pt x="1109" y="1128"/>
                    <a:pt x="1115" y="1125"/>
                    <a:pt x="1120" y="1120"/>
                  </a:cubicBezTo>
                  <a:cubicBezTo>
                    <a:pt x="1141" y="1100"/>
                    <a:pt x="1116" y="1038"/>
                    <a:pt x="1014" y="936"/>
                  </a:cubicBezTo>
                  <a:cubicBezTo>
                    <a:pt x="706" y="6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2" name="Google Shape;2214;p16"/>
            <p:cNvSpPr/>
            <p:nvPr/>
          </p:nvSpPr>
          <p:spPr bwMode="auto">
            <a:xfrm>
              <a:off x="2264200" y="4253550"/>
              <a:ext cx="28200" cy="27775"/>
            </a:xfrm>
            <a:custGeom>
              <a:avLst/>
              <a:gdLst>
                <a:gd name="T0" fmla="*/ 4 w 1128"/>
                <a:gd name="T1" fmla="*/ 0 h 1111"/>
                <a:gd name="T2" fmla="*/ 923 w 1128"/>
                <a:gd name="T3" fmla="*/ 993 h 1111"/>
                <a:gd name="T4" fmla="*/ 1087 w 1128"/>
                <a:gd name="T5" fmla="*/ 1111 h 1111"/>
                <a:gd name="T6" fmla="*/ 1107 w 1128"/>
                <a:gd name="T7" fmla="*/ 1103 h 1111"/>
                <a:gd name="T8" fmla="*/ 1001 w 1128"/>
                <a:gd name="T9" fmla="*/ 919 h 1111"/>
                <a:gd name="T10" fmla="*/ 4 w 1128"/>
                <a:gd name="T1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8" h="1111" extrusionOk="0">
                  <a:moveTo>
                    <a:pt x="4" y="0"/>
                  </a:moveTo>
                  <a:cubicBezTo>
                    <a:pt x="0" y="0"/>
                    <a:pt x="615" y="693"/>
                    <a:pt x="923" y="993"/>
                  </a:cubicBezTo>
                  <a:cubicBezTo>
                    <a:pt x="1004" y="1081"/>
                    <a:pt x="1057" y="1111"/>
                    <a:pt x="1087" y="1111"/>
                  </a:cubicBezTo>
                  <a:cubicBezTo>
                    <a:pt x="1096" y="1111"/>
                    <a:pt x="1102" y="1108"/>
                    <a:pt x="1107" y="1103"/>
                  </a:cubicBezTo>
                  <a:cubicBezTo>
                    <a:pt x="1128" y="1083"/>
                    <a:pt x="1103" y="1021"/>
                    <a:pt x="1001" y="919"/>
                  </a:cubicBezTo>
                  <a:cubicBezTo>
                    <a:pt x="697" y="61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3" name="Google Shape;2215;p16"/>
            <p:cNvSpPr/>
            <p:nvPr/>
          </p:nvSpPr>
          <p:spPr bwMode="auto">
            <a:xfrm>
              <a:off x="2264600" y="4253950"/>
              <a:ext cx="27800" cy="27200"/>
            </a:xfrm>
            <a:custGeom>
              <a:avLst/>
              <a:gdLst>
                <a:gd name="T0" fmla="*/ 5 w 1112"/>
                <a:gd name="T1" fmla="*/ 1 h 1088"/>
                <a:gd name="T2" fmla="*/ 907 w 1112"/>
                <a:gd name="T3" fmla="*/ 977 h 1088"/>
                <a:gd name="T4" fmla="*/ 1063 w 1112"/>
                <a:gd name="T5" fmla="*/ 1087 h 1088"/>
                <a:gd name="T6" fmla="*/ 1087 w 1112"/>
                <a:gd name="T7" fmla="*/ 1079 h 1088"/>
                <a:gd name="T8" fmla="*/ 985 w 1112"/>
                <a:gd name="T9" fmla="*/ 903 h 1088"/>
                <a:gd name="T10" fmla="*/ 5 w 1112"/>
                <a:gd name="T11" fmla="*/ 1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2" h="1088" extrusionOk="0">
                  <a:moveTo>
                    <a:pt x="5" y="1"/>
                  </a:moveTo>
                  <a:cubicBezTo>
                    <a:pt x="0" y="1"/>
                    <a:pt x="607" y="681"/>
                    <a:pt x="907" y="977"/>
                  </a:cubicBezTo>
                  <a:cubicBezTo>
                    <a:pt x="987" y="1060"/>
                    <a:pt x="1034" y="1087"/>
                    <a:pt x="1063" y="1087"/>
                  </a:cubicBezTo>
                  <a:cubicBezTo>
                    <a:pt x="1073" y="1087"/>
                    <a:pt x="1081" y="1084"/>
                    <a:pt x="1087" y="1079"/>
                  </a:cubicBezTo>
                  <a:cubicBezTo>
                    <a:pt x="1112" y="1059"/>
                    <a:pt x="1079" y="997"/>
                    <a:pt x="985" y="903"/>
                  </a:cubicBezTo>
                  <a:cubicBezTo>
                    <a:pt x="685" y="60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4" name="Google Shape;2216;p16"/>
            <p:cNvSpPr/>
            <p:nvPr/>
          </p:nvSpPr>
          <p:spPr bwMode="auto">
            <a:xfrm>
              <a:off x="2264900" y="4254275"/>
              <a:ext cx="27500" cy="27075"/>
            </a:xfrm>
            <a:custGeom>
              <a:avLst/>
              <a:gdLst>
                <a:gd name="T0" fmla="*/ 9 w 1100"/>
                <a:gd name="T1" fmla="*/ 0 h 1083"/>
                <a:gd name="T2" fmla="*/ 899 w 1100"/>
                <a:gd name="T3" fmla="*/ 972 h 1083"/>
                <a:gd name="T4" fmla="*/ 1059 w 1100"/>
                <a:gd name="T5" fmla="*/ 1082 h 1083"/>
                <a:gd name="T6" fmla="*/ 1079 w 1100"/>
                <a:gd name="T7" fmla="*/ 1074 h 1083"/>
                <a:gd name="T8" fmla="*/ 977 w 1100"/>
                <a:gd name="T9" fmla="*/ 894 h 1083"/>
                <a:gd name="T10" fmla="*/ 9 w 1100"/>
                <a:gd name="T1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0" h="1083" extrusionOk="0">
                  <a:moveTo>
                    <a:pt x="9" y="0"/>
                  </a:moveTo>
                  <a:cubicBezTo>
                    <a:pt x="1" y="0"/>
                    <a:pt x="603" y="673"/>
                    <a:pt x="899" y="972"/>
                  </a:cubicBezTo>
                  <a:cubicBezTo>
                    <a:pt x="980" y="1053"/>
                    <a:pt x="1030" y="1082"/>
                    <a:pt x="1059" y="1082"/>
                  </a:cubicBezTo>
                  <a:cubicBezTo>
                    <a:pt x="1068" y="1082"/>
                    <a:pt x="1074" y="1079"/>
                    <a:pt x="1079" y="1074"/>
                  </a:cubicBezTo>
                  <a:cubicBezTo>
                    <a:pt x="1100" y="1054"/>
                    <a:pt x="1075" y="992"/>
                    <a:pt x="977" y="894"/>
                  </a:cubicBezTo>
                  <a:cubicBezTo>
                    <a:pt x="677" y="5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5" name="Google Shape;2217;p16"/>
            <p:cNvSpPr/>
            <p:nvPr/>
          </p:nvSpPr>
          <p:spPr bwMode="auto">
            <a:xfrm>
              <a:off x="2265325" y="4254675"/>
              <a:ext cx="26975" cy="26675"/>
            </a:xfrm>
            <a:custGeom>
              <a:avLst/>
              <a:gdLst>
                <a:gd name="T0" fmla="*/ 0 w 1079"/>
                <a:gd name="T1" fmla="*/ 0 h 1067"/>
                <a:gd name="T2" fmla="*/ 0 w 1079"/>
                <a:gd name="T3" fmla="*/ 0 h 1067"/>
                <a:gd name="T4" fmla="*/ 878 w 1079"/>
                <a:gd name="T5" fmla="*/ 956 h 1067"/>
                <a:gd name="T6" fmla="*/ 1036 w 1079"/>
                <a:gd name="T7" fmla="*/ 1066 h 1067"/>
                <a:gd name="T8" fmla="*/ 1058 w 1079"/>
                <a:gd name="T9" fmla="*/ 1058 h 1067"/>
                <a:gd name="T10" fmla="*/ 956 w 1079"/>
                <a:gd name="T11" fmla="*/ 878 h 1067"/>
                <a:gd name="T12" fmla="*/ 0 w 1079"/>
                <a:gd name="T1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9" h="106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1" y="661"/>
                    <a:pt x="878" y="956"/>
                  </a:cubicBezTo>
                  <a:cubicBezTo>
                    <a:pt x="959" y="1037"/>
                    <a:pt x="1007" y="1066"/>
                    <a:pt x="1036" y="1066"/>
                  </a:cubicBezTo>
                  <a:cubicBezTo>
                    <a:pt x="1045" y="1066"/>
                    <a:pt x="1052" y="1063"/>
                    <a:pt x="1058" y="1058"/>
                  </a:cubicBezTo>
                  <a:cubicBezTo>
                    <a:pt x="1079" y="1038"/>
                    <a:pt x="1050" y="976"/>
                    <a:pt x="956" y="878"/>
                  </a:cubicBezTo>
                  <a:cubicBezTo>
                    <a:pt x="660" y="587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6" name="Google Shape;2218;p16"/>
            <p:cNvSpPr/>
            <p:nvPr/>
          </p:nvSpPr>
          <p:spPr bwMode="auto">
            <a:xfrm>
              <a:off x="2265725" y="4255075"/>
              <a:ext cx="26575" cy="26275"/>
            </a:xfrm>
            <a:custGeom>
              <a:avLst/>
              <a:gdLst>
                <a:gd name="T0" fmla="*/ 1 w 1063"/>
                <a:gd name="T1" fmla="*/ 1 h 1051"/>
                <a:gd name="T2" fmla="*/ 1 w 1063"/>
                <a:gd name="T3" fmla="*/ 1 h 1051"/>
                <a:gd name="T4" fmla="*/ 866 w 1063"/>
                <a:gd name="T5" fmla="*/ 940 h 1051"/>
                <a:gd name="T6" fmla="*/ 1020 w 1063"/>
                <a:gd name="T7" fmla="*/ 1050 h 1051"/>
                <a:gd name="T8" fmla="*/ 1042 w 1063"/>
                <a:gd name="T9" fmla="*/ 1042 h 1051"/>
                <a:gd name="T10" fmla="*/ 940 w 1063"/>
                <a:gd name="T11" fmla="*/ 866 h 1051"/>
                <a:gd name="T12" fmla="*/ 1 w 1063"/>
                <a:gd name="T13" fmla="*/ 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3" h="10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9" y="653"/>
                    <a:pt x="866" y="940"/>
                  </a:cubicBezTo>
                  <a:cubicBezTo>
                    <a:pt x="944" y="1021"/>
                    <a:pt x="991" y="1050"/>
                    <a:pt x="1020" y="1050"/>
                  </a:cubicBezTo>
                  <a:cubicBezTo>
                    <a:pt x="1029" y="1050"/>
                    <a:pt x="1036" y="1047"/>
                    <a:pt x="1042" y="1042"/>
                  </a:cubicBezTo>
                  <a:cubicBezTo>
                    <a:pt x="1063" y="1022"/>
                    <a:pt x="1034" y="965"/>
                    <a:pt x="940" y="866"/>
                  </a:cubicBezTo>
                  <a:cubicBezTo>
                    <a:pt x="653" y="5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7" name="Google Shape;2219;p16"/>
            <p:cNvSpPr/>
            <p:nvPr/>
          </p:nvSpPr>
          <p:spPr bwMode="auto">
            <a:xfrm>
              <a:off x="2266125" y="4255500"/>
              <a:ext cx="25975" cy="25850"/>
            </a:xfrm>
            <a:custGeom>
              <a:avLst/>
              <a:gdLst>
                <a:gd name="T0" fmla="*/ 1 w 1039"/>
                <a:gd name="T1" fmla="*/ 0 h 1034"/>
                <a:gd name="T2" fmla="*/ 850 w 1039"/>
                <a:gd name="T3" fmla="*/ 923 h 1034"/>
                <a:gd name="T4" fmla="*/ 1007 w 1039"/>
                <a:gd name="T5" fmla="*/ 1033 h 1034"/>
                <a:gd name="T6" fmla="*/ 1026 w 1039"/>
                <a:gd name="T7" fmla="*/ 1025 h 1034"/>
                <a:gd name="T8" fmla="*/ 924 w 1039"/>
                <a:gd name="T9" fmla="*/ 849 h 1034"/>
                <a:gd name="T10" fmla="*/ 1 w 1039"/>
                <a:gd name="T1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9" h="1034" extrusionOk="0">
                  <a:moveTo>
                    <a:pt x="1" y="0"/>
                  </a:moveTo>
                  <a:cubicBezTo>
                    <a:pt x="1" y="0"/>
                    <a:pt x="567" y="640"/>
                    <a:pt x="850" y="923"/>
                  </a:cubicBezTo>
                  <a:cubicBezTo>
                    <a:pt x="928" y="1004"/>
                    <a:pt x="980" y="1033"/>
                    <a:pt x="1007" y="1033"/>
                  </a:cubicBezTo>
                  <a:cubicBezTo>
                    <a:pt x="1016" y="1033"/>
                    <a:pt x="1022" y="1030"/>
                    <a:pt x="1026" y="1025"/>
                  </a:cubicBezTo>
                  <a:cubicBezTo>
                    <a:pt x="1038" y="1005"/>
                    <a:pt x="1018" y="948"/>
                    <a:pt x="924" y="849"/>
                  </a:cubicBezTo>
                  <a:cubicBezTo>
                    <a:pt x="641" y="5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8" name="Google Shape;2220;p16"/>
            <p:cNvSpPr/>
            <p:nvPr/>
          </p:nvSpPr>
          <p:spPr bwMode="auto">
            <a:xfrm>
              <a:off x="2266450" y="4255800"/>
              <a:ext cx="25850" cy="25550"/>
            </a:xfrm>
            <a:custGeom>
              <a:avLst/>
              <a:gdLst>
                <a:gd name="T0" fmla="*/ 0 w 1034"/>
                <a:gd name="T1" fmla="*/ 1 h 1022"/>
                <a:gd name="T2" fmla="*/ 841 w 1034"/>
                <a:gd name="T3" fmla="*/ 915 h 1022"/>
                <a:gd name="T4" fmla="*/ 993 w 1034"/>
                <a:gd name="T5" fmla="*/ 1021 h 1022"/>
                <a:gd name="T6" fmla="*/ 1013 w 1034"/>
                <a:gd name="T7" fmla="*/ 1013 h 1022"/>
                <a:gd name="T8" fmla="*/ 915 w 1034"/>
                <a:gd name="T9" fmla="*/ 841 h 1022"/>
                <a:gd name="T10" fmla="*/ 0 w 1034"/>
                <a:gd name="T11" fmla="*/ 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1022" extrusionOk="0">
                  <a:moveTo>
                    <a:pt x="0" y="1"/>
                  </a:moveTo>
                  <a:cubicBezTo>
                    <a:pt x="0" y="1"/>
                    <a:pt x="562" y="632"/>
                    <a:pt x="841" y="915"/>
                  </a:cubicBezTo>
                  <a:cubicBezTo>
                    <a:pt x="919" y="993"/>
                    <a:pt x="966" y="1021"/>
                    <a:pt x="993" y="1021"/>
                  </a:cubicBezTo>
                  <a:cubicBezTo>
                    <a:pt x="1002" y="1021"/>
                    <a:pt x="1008" y="1018"/>
                    <a:pt x="1013" y="1013"/>
                  </a:cubicBezTo>
                  <a:cubicBezTo>
                    <a:pt x="1034" y="997"/>
                    <a:pt x="1005" y="936"/>
                    <a:pt x="915" y="841"/>
                  </a:cubicBezTo>
                  <a:cubicBezTo>
                    <a:pt x="632" y="5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9" name="Google Shape;2221;p16"/>
            <p:cNvSpPr/>
            <p:nvPr/>
          </p:nvSpPr>
          <p:spPr bwMode="auto">
            <a:xfrm>
              <a:off x="2266850" y="4256200"/>
              <a:ext cx="25450" cy="25150"/>
            </a:xfrm>
            <a:custGeom>
              <a:avLst/>
              <a:gdLst>
                <a:gd name="T0" fmla="*/ 1 w 1018"/>
                <a:gd name="T1" fmla="*/ 1 h 1006"/>
                <a:gd name="T2" fmla="*/ 1 w 1018"/>
                <a:gd name="T3" fmla="*/ 1 h 1006"/>
                <a:gd name="T4" fmla="*/ 825 w 1018"/>
                <a:gd name="T5" fmla="*/ 899 h 1006"/>
                <a:gd name="T6" fmla="*/ 977 w 1018"/>
                <a:gd name="T7" fmla="*/ 1005 h 1006"/>
                <a:gd name="T8" fmla="*/ 997 w 1018"/>
                <a:gd name="T9" fmla="*/ 997 h 1006"/>
                <a:gd name="T10" fmla="*/ 899 w 1018"/>
                <a:gd name="T11" fmla="*/ 825 h 1006"/>
                <a:gd name="T12" fmla="*/ 1 w 1018"/>
                <a:gd name="T13" fmla="*/ 1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8" h="10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54" y="620"/>
                    <a:pt x="825" y="899"/>
                  </a:cubicBezTo>
                  <a:cubicBezTo>
                    <a:pt x="903" y="977"/>
                    <a:pt x="950" y="1005"/>
                    <a:pt x="977" y="1005"/>
                  </a:cubicBezTo>
                  <a:cubicBezTo>
                    <a:pt x="986" y="1005"/>
                    <a:pt x="992" y="1002"/>
                    <a:pt x="997" y="997"/>
                  </a:cubicBezTo>
                  <a:cubicBezTo>
                    <a:pt x="1018" y="977"/>
                    <a:pt x="989" y="920"/>
                    <a:pt x="899" y="825"/>
                  </a:cubicBezTo>
                  <a:cubicBezTo>
                    <a:pt x="620" y="5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0" name="Google Shape;2222;p16"/>
            <p:cNvSpPr/>
            <p:nvPr/>
          </p:nvSpPr>
          <p:spPr bwMode="auto">
            <a:xfrm>
              <a:off x="2267275" y="4256625"/>
              <a:ext cx="25025" cy="24725"/>
            </a:xfrm>
            <a:custGeom>
              <a:avLst/>
              <a:gdLst>
                <a:gd name="T0" fmla="*/ 0 w 1001"/>
                <a:gd name="T1" fmla="*/ 0 h 989"/>
                <a:gd name="T2" fmla="*/ 808 w 1001"/>
                <a:gd name="T3" fmla="*/ 882 h 989"/>
                <a:gd name="T4" fmla="*/ 960 w 1001"/>
                <a:gd name="T5" fmla="*/ 988 h 989"/>
                <a:gd name="T6" fmla="*/ 980 w 1001"/>
                <a:gd name="T7" fmla="*/ 980 h 989"/>
                <a:gd name="T8" fmla="*/ 882 w 1001"/>
                <a:gd name="T9" fmla="*/ 808 h 989"/>
                <a:gd name="T10" fmla="*/ 0 w 1001"/>
                <a:gd name="T11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989" extrusionOk="0">
                  <a:moveTo>
                    <a:pt x="0" y="0"/>
                  </a:moveTo>
                  <a:cubicBezTo>
                    <a:pt x="0" y="1"/>
                    <a:pt x="541" y="611"/>
                    <a:pt x="808" y="882"/>
                  </a:cubicBezTo>
                  <a:cubicBezTo>
                    <a:pt x="886" y="960"/>
                    <a:pt x="933" y="988"/>
                    <a:pt x="960" y="988"/>
                  </a:cubicBezTo>
                  <a:cubicBezTo>
                    <a:pt x="969" y="988"/>
                    <a:pt x="975" y="985"/>
                    <a:pt x="980" y="980"/>
                  </a:cubicBezTo>
                  <a:cubicBezTo>
                    <a:pt x="1001" y="960"/>
                    <a:pt x="972" y="903"/>
                    <a:pt x="882" y="808"/>
                  </a:cubicBezTo>
                  <a:cubicBezTo>
                    <a:pt x="611" y="54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1" name="Google Shape;2223;p16"/>
            <p:cNvSpPr/>
            <p:nvPr/>
          </p:nvSpPr>
          <p:spPr bwMode="auto">
            <a:xfrm>
              <a:off x="2267675" y="4256825"/>
              <a:ext cx="24425" cy="24325"/>
            </a:xfrm>
            <a:custGeom>
              <a:avLst/>
              <a:gdLst>
                <a:gd name="T0" fmla="*/ 0 w 977"/>
                <a:gd name="T1" fmla="*/ 1 h 973"/>
                <a:gd name="T2" fmla="*/ 800 w 977"/>
                <a:gd name="T3" fmla="*/ 870 h 973"/>
                <a:gd name="T4" fmla="*/ 942 w 977"/>
                <a:gd name="T5" fmla="*/ 973 h 973"/>
                <a:gd name="T6" fmla="*/ 964 w 977"/>
                <a:gd name="T7" fmla="*/ 964 h 973"/>
                <a:gd name="T8" fmla="*/ 866 w 977"/>
                <a:gd name="T9" fmla="*/ 800 h 973"/>
                <a:gd name="T10" fmla="*/ 0 w 977"/>
                <a:gd name="T11" fmla="*/ 1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7" h="973" extrusionOk="0">
                  <a:moveTo>
                    <a:pt x="0" y="1"/>
                  </a:moveTo>
                  <a:cubicBezTo>
                    <a:pt x="0" y="9"/>
                    <a:pt x="533" y="607"/>
                    <a:pt x="800" y="870"/>
                  </a:cubicBezTo>
                  <a:cubicBezTo>
                    <a:pt x="870" y="946"/>
                    <a:pt x="915" y="973"/>
                    <a:pt x="942" y="973"/>
                  </a:cubicBezTo>
                  <a:cubicBezTo>
                    <a:pt x="952" y="973"/>
                    <a:pt x="959" y="969"/>
                    <a:pt x="964" y="964"/>
                  </a:cubicBezTo>
                  <a:cubicBezTo>
                    <a:pt x="976" y="944"/>
                    <a:pt x="956" y="895"/>
                    <a:pt x="866" y="800"/>
                  </a:cubicBezTo>
                  <a:cubicBezTo>
                    <a:pt x="603" y="53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2" name="Google Shape;2224;p16"/>
            <p:cNvSpPr/>
            <p:nvPr/>
          </p:nvSpPr>
          <p:spPr bwMode="auto">
            <a:xfrm>
              <a:off x="2267975" y="4257225"/>
              <a:ext cx="24325" cy="23925"/>
            </a:xfrm>
            <a:custGeom>
              <a:avLst/>
              <a:gdLst>
                <a:gd name="T0" fmla="*/ 1 w 973"/>
                <a:gd name="T1" fmla="*/ 1 h 957"/>
                <a:gd name="T2" fmla="*/ 788 w 973"/>
                <a:gd name="T3" fmla="*/ 858 h 957"/>
                <a:gd name="T4" fmla="*/ 928 w 973"/>
                <a:gd name="T5" fmla="*/ 957 h 957"/>
                <a:gd name="T6" fmla="*/ 952 w 973"/>
                <a:gd name="T7" fmla="*/ 948 h 957"/>
                <a:gd name="T8" fmla="*/ 858 w 973"/>
                <a:gd name="T9" fmla="*/ 784 h 957"/>
                <a:gd name="T10" fmla="*/ 1 w 973"/>
                <a:gd name="T11" fmla="*/ 1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3" h="957" extrusionOk="0">
                  <a:moveTo>
                    <a:pt x="1" y="1"/>
                  </a:moveTo>
                  <a:cubicBezTo>
                    <a:pt x="1" y="5"/>
                    <a:pt x="526" y="596"/>
                    <a:pt x="788" y="858"/>
                  </a:cubicBezTo>
                  <a:cubicBezTo>
                    <a:pt x="858" y="931"/>
                    <a:pt x="901" y="957"/>
                    <a:pt x="928" y="957"/>
                  </a:cubicBezTo>
                  <a:cubicBezTo>
                    <a:pt x="938" y="957"/>
                    <a:pt x="946" y="954"/>
                    <a:pt x="952" y="948"/>
                  </a:cubicBezTo>
                  <a:cubicBezTo>
                    <a:pt x="973" y="928"/>
                    <a:pt x="952" y="879"/>
                    <a:pt x="858" y="784"/>
                  </a:cubicBezTo>
                  <a:cubicBezTo>
                    <a:pt x="595" y="5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3" name="Google Shape;2225;p16"/>
            <p:cNvSpPr/>
            <p:nvPr/>
          </p:nvSpPr>
          <p:spPr bwMode="auto">
            <a:xfrm>
              <a:off x="2268300" y="4257650"/>
              <a:ext cx="24000" cy="23450"/>
            </a:xfrm>
            <a:custGeom>
              <a:avLst/>
              <a:gdLst>
                <a:gd name="T0" fmla="*/ 4 w 960"/>
                <a:gd name="T1" fmla="*/ 0 h 938"/>
                <a:gd name="T2" fmla="*/ 779 w 960"/>
                <a:gd name="T3" fmla="*/ 841 h 938"/>
                <a:gd name="T4" fmla="*/ 918 w 960"/>
                <a:gd name="T5" fmla="*/ 938 h 938"/>
                <a:gd name="T6" fmla="*/ 939 w 960"/>
                <a:gd name="T7" fmla="*/ 931 h 938"/>
                <a:gd name="T8" fmla="*/ 845 w 960"/>
                <a:gd name="T9" fmla="*/ 775 h 938"/>
                <a:gd name="T10" fmla="*/ 4 w 960"/>
                <a:gd name="T11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0" h="938" extrusionOk="0">
                  <a:moveTo>
                    <a:pt x="4" y="0"/>
                  </a:moveTo>
                  <a:cubicBezTo>
                    <a:pt x="0" y="4"/>
                    <a:pt x="517" y="583"/>
                    <a:pt x="779" y="841"/>
                  </a:cubicBezTo>
                  <a:cubicBezTo>
                    <a:pt x="847" y="915"/>
                    <a:pt x="891" y="938"/>
                    <a:pt x="918" y="938"/>
                  </a:cubicBezTo>
                  <a:cubicBezTo>
                    <a:pt x="927" y="938"/>
                    <a:pt x="934" y="935"/>
                    <a:pt x="939" y="931"/>
                  </a:cubicBezTo>
                  <a:cubicBezTo>
                    <a:pt x="960" y="919"/>
                    <a:pt x="931" y="862"/>
                    <a:pt x="845" y="775"/>
                  </a:cubicBezTo>
                  <a:cubicBezTo>
                    <a:pt x="591" y="5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4" name="Google Shape;2226;p16"/>
            <p:cNvSpPr/>
            <p:nvPr/>
          </p:nvSpPr>
          <p:spPr bwMode="auto">
            <a:xfrm>
              <a:off x="2268700" y="4258050"/>
              <a:ext cx="23600" cy="23100"/>
            </a:xfrm>
            <a:custGeom>
              <a:avLst/>
              <a:gdLst>
                <a:gd name="T0" fmla="*/ 5 w 944"/>
                <a:gd name="T1" fmla="*/ 1 h 924"/>
                <a:gd name="T2" fmla="*/ 5 w 944"/>
                <a:gd name="T3" fmla="*/ 1 h 924"/>
                <a:gd name="T4" fmla="*/ 763 w 944"/>
                <a:gd name="T5" fmla="*/ 825 h 924"/>
                <a:gd name="T6" fmla="*/ 901 w 944"/>
                <a:gd name="T7" fmla="*/ 924 h 924"/>
                <a:gd name="T8" fmla="*/ 923 w 944"/>
                <a:gd name="T9" fmla="*/ 915 h 924"/>
                <a:gd name="T10" fmla="*/ 829 w 944"/>
                <a:gd name="T11" fmla="*/ 759 h 924"/>
                <a:gd name="T12" fmla="*/ 5 w 944"/>
                <a:gd name="T13" fmla="*/ 1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4" h="924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5"/>
                    <a:pt x="505" y="575"/>
                    <a:pt x="763" y="825"/>
                  </a:cubicBezTo>
                  <a:cubicBezTo>
                    <a:pt x="836" y="898"/>
                    <a:pt x="875" y="924"/>
                    <a:pt x="901" y="924"/>
                  </a:cubicBezTo>
                  <a:cubicBezTo>
                    <a:pt x="910" y="924"/>
                    <a:pt x="917" y="921"/>
                    <a:pt x="923" y="915"/>
                  </a:cubicBezTo>
                  <a:cubicBezTo>
                    <a:pt x="944" y="895"/>
                    <a:pt x="915" y="846"/>
                    <a:pt x="829" y="759"/>
                  </a:cubicBezTo>
                  <a:cubicBezTo>
                    <a:pt x="579" y="50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5" name="Google Shape;2227;p16"/>
            <p:cNvSpPr/>
            <p:nvPr/>
          </p:nvSpPr>
          <p:spPr bwMode="auto">
            <a:xfrm>
              <a:off x="2269000" y="4258375"/>
              <a:ext cx="23100" cy="22975"/>
            </a:xfrm>
            <a:custGeom>
              <a:avLst/>
              <a:gdLst>
                <a:gd name="T0" fmla="*/ 9 w 924"/>
                <a:gd name="T1" fmla="*/ 0 h 919"/>
                <a:gd name="T2" fmla="*/ 9 w 924"/>
                <a:gd name="T3" fmla="*/ 0 h 919"/>
                <a:gd name="T4" fmla="*/ 751 w 924"/>
                <a:gd name="T5" fmla="*/ 816 h 919"/>
                <a:gd name="T6" fmla="*/ 890 w 924"/>
                <a:gd name="T7" fmla="*/ 918 h 919"/>
                <a:gd name="T8" fmla="*/ 911 w 924"/>
                <a:gd name="T9" fmla="*/ 910 h 919"/>
                <a:gd name="T10" fmla="*/ 817 w 924"/>
                <a:gd name="T11" fmla="*/ 750 h 919"/>
                <a:gd name="T12" fmla="*/ 9 w 924"/>
                <a:gd name="T13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4" h="919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8"/>
                    <a:pt x="505" y="566"/>
                    <a:pt x="751" y="816"/>
                  </a:cubicBezTo>
                  <a:cubicBezTo>
                    <a:pt x="826" y="891"/>
                    <a:pt x="865" y="918"/>
                    <a:pt x="890" y="918"/>
                  </a:cubicBezTo>
                  <a:cubicBezTo>
                    <a:pt x="898" y="918"/>
                    <a:pt x="905" y="915"/>
                    <a:pt x="911" y="910"/>
                  </a:cubicBezTo>
                  <a:cubicBezTo>
                    <a:pt x="923" y="890"/>
                    <a:pt x="903" y="837"/>
                    <a:pt x="817" y="750"/>
                  </a:cubicBezTo>
                  <a:cubicBezTo>
                    <a:pt x="571" y="50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6" name="Google Shape;2228;p16"/>
            <p:cNvSpPr/>
            <p:nvPr/>
          </p:nvSpPr>
          <p:spPr bwMode="auto">
            <a:xfrm>
              <a:off x="2269425" y="4258775"/>
              <a:ext cx="22775" cy="22325"/>
            </a:xfrm>
            <a:custGeom>
              <a:avLst/>
              <a:gdLst>
                <a:gd name="T0" fmla="*/ 4 w 911"/>
                <a:gd name="T1" fmla="*/ 0 h 893"/>
                <a:gd name="T2" fmla="*/ 738 w 911"/>
                <a:gd name="T3" fmla="*/ 800 h 893"/>
                <a:gd name="T4" fmla="*/ 876 w 911"/>
                <a:gd name="T5" fmla="*/ 893 h 893"/>
                <a:gd name="T6" fmla="*/ 894 w 911"/>
                <a:gd name="T7" fmla="*/ 886 h 893"/>
                <a:gd name="T8" fmla="*/ 804 w 911"/>
                <a:gd name="T9" fmla="*/ 734 h 893"/>
                <a:gd name="T10" fmla="*/ 4 w 911"/>
                <a:gd name="T11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893" extrusionOk="0">
                  <a:moveTo>
                    <a:pt x="4" y="0"/>
                  </a:moveTo>
                  <a:cubicBezTo>
                    <a:pt x="0" y="0"/>
                    <a:pt x="492" y="554"/>
                    <a:pt x="738" y="800"/>
                  </a:cubicBezTo>
                  <a:cubicBezTo>
                    <a:pt x="809" y="871"/>
                    <a:pt x="852" y="893"/>
                    <a:pt x="876" y="893"/>
                  </a:cubicBezTo>
                  <a:cubicBezTo>
                    <a:pt x="884" y="893"/>
                    <a:pt x="890" y="890"/>
                    <a:pt x="894" y="886"/>
                  </a:cubicBezTo>
                  <a:cubicBezTo>
                    <a:pt x="910" y="874"/>
                    <a:pt x="894" y="821"/>
                    <a:pt x="804" y="734"/>
                  </a:cubicBezTo>
                  <a:cubicBezTo>
                    <a:pt x="558" y="4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7" name="Google Shape;2229;p16"/>
            <p:cNvSpPr/>
            <p:nvPr/>
          </p:nvSpPr>
          <p:spPr bwMode="auto">
            <a:xfrm>
              <a:off x="2269825" y="4259175"/>
              <a:ext cx="22275" cy="21925"/>
            </a:xfrm>
            <a:custGeom>
              <a:avLst/>
              <a:gdLst>
                <a:gd name="T0" fmla="*/ 1 w 891"/>
                <a:gd name="T1" fmla="*/ 1 h 877"/>
                <a:gd name="T2" fmla="*/ 718 w 891"/>
                <a:gd name="T3" fmla="*/ 784 h 877"/>
                <a:gd name="T4" fmla="*/ 853 w 891"/>
                <a:gd name="T5" fmla="*/ 877 h 877"/>
                <a:gd name="T6" fmla="*/ 870 w 891"/>
                <a:gd name="T7" fmla="*/ 870 h 877"/>
                <a:gd name="T8" fmla="*/ 784 w 891"/>
                <a:gd name="T9" fmla="*/ 718 h 877"/>
                <a:gd name="T10" fmla="*/ 1 w 891"/>
                <a:gd name="T11" fmla="*/ 1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1" h="877" extrusionOk="0">
                  <a:moveTo>
                    <a:pt x="1" y="1"/>
                  </a:moveTo>
                  <a:cubicBezTo>
                    <a:pt x="1" y="1"/>
                    <a:pt x="480" y="542"/>
                    <a:pt x="718" y="784"/>
                  </a:cubicBezTo>
                  <a:cubicBezTo>
                    <a:pt x="786" y="855"/>
                    <a:pt x="830" y="877"/>
                    <a:pt x="853" y="877"/>
                  </a:cubicBezTo>
                  <a:cubicBezTo>
                    <a:pt x="861" y="877"/>
                    <a:pt x="867" y="874"/>
                    <a:pt x="870" y="870"/>
                  </a:cubicBezTo>
                  <a:cubicBezTo>
                    <a:pt x="890" y="850"/>
                    <a:pt x="870" y="805"/>
                    <a:pt x="784" y="718"/>
                  </a:cubicBezTo>
                  <a:cubicBezTo>
                    <a:pt x="542" y="4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8" name="Google Shape;2230;p16"/>
            <p:cNvSpPr/>
            <p:nvPr/>
          </p:nvSpPr>
          <p:spPr bwMode="auto">
            <a:xfrm>
              <a:off x="2270225" y="4259600"/>
              <a:ext cx="21775" cy="21500"/>
            </a:xfrm>
            <a:custGeom>
              <a:avLst/>
              <a:gdLst>
                <a:gd name="T0" fmla="*/ 1 w 871"/>
                <a:gd name="T1" fmla="*/ 0 h 860"/>
                <a:gd name="T2" fmla="*/ 706 w 871"/>
                <a:gd name="T3" fmla="*/ 767 h 860"/>
                <a:gd name="T4" fmla="*/ 837 w 871"/>
                <a:gd name="T5" fmla="*/ 860 h 860"/>
                <a:gd name="T6" fmla="*/ 854 w 871"/>
                <a:gd name="T7" fmla="*/ 853 h 860"/>
                <a:gd name="T8" fmla="*/ 768 w 871"/>
                <a:gd name="T9" fmla="*/ 706 h 860"/>
                <a:gd name="T10" fmla="*/ 1 w 871"/>
                <a:gd name="T11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1" h="860" extrusionOk="0">
                  <a:moveTo>
                    <a:pt x="1" y="0"/>
                  </a:moveTo>
                  <a:cubicBezTo>
                    <a:pt x="1" y="0"/>
                    <a:pt x="473" y="533"/>
                    <a:pt x="706" y="767"/>
                  </a:cubicBezTo>
                  <a:cubicBezTo>
                    <a:pt x="771" y="838"/>
                    <a:pt x="814" y="860"/>
                    <a:pt x="837" y="860"/>
                  </a:cubicBezTo>
                  <a:cubicBezTo>
                    <a:pt x="845" y="860"/>
                    <a:pt x="851" y="857"/>
                    <a:pt x="854" y="853"/>
                  </a:cubicBezTo>
                  <a:cubicBezTo>
                    <a:pt x="870" y="841"/>
                    <a:pt x="850" y="788"/>
                    <a:pt x="768" y="706"/>
                  </a:cubicBezTo>
                  <a:cubicBezTo>
                    <a:pt x="534" y="4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9" name="Google Shape;2231;p16"/>
            <p:cNvSpPr/>
            <p:nvPr/>
          </p:nvSpPr>
          <p:spPr bwMode="auto">
            <a:xfrm>
              <a:off x="2270550" y="4259900"/>
              <a:ext cx="21450" cy="21200"/>
            </a:xfrm>
            <a:custGeom>
              <a:avLst/>
              <a:gdLst>
                <a:gd name="T0" fmla="*/ 0 w 858"/>
                <a:gd name="T1" fmla="*/ 1 h 848"/>
                <a:gd name="T2" fmla="*/ 693 w 858"/>
                <a:gd name="T3" fmla="*/ 755 h 848"/>
                <a:gd name="T4" fmla="*/ 826 w 858"/>
                <a:gd name="T5" fmla="*/ 848 h 848"/>
                <a:gd name="T6" fmla="*/ 841 w 858"/>
                <a:gd name="T7" fmla="*/ 841 h 848"/>
                <a:gd name="T8" fmla="*/ 755 w 858"/>
                <a:gd name="T9" fmla="*/ 694 h 848"/>
                <a:gd name="T10" fmla="*/ 0 w 858"/>
                <a:gd name="T11" fmla="*/ 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8" h="848" extrusionOk="0">
                  <a:moveTo>
                    <a:pt x="0" y="1"/>
                  </a:moveTo>
                  <a:cubicBezTo>
                    <a:pt x="0" y="1"/>
                    <a:pt x="464" y="526"/>
                    <a:pt x="693" y="755"/>
                  </a:cubicBezTo>
                  <a:cubicBezTo>
                    <a:pt x="764" y="826"/>
                    <a:pt x="804" y="848"/>
                    <a:pt x="826" y="848"/>
                  </a:cubicBezTo>
                  <a:cubicBezTo>
                    <a:pt x="833" y="848"/>
                    <a:pt x="838" y="845"/>
                    <a:pt x="841" y="841"/>
                  </a:cubicBezTo>
                  <a:cubicBezTo>
                    <a:pt x="857" y="829"/>
                    <a:pt x="837" y="776"/>
                    <a:pt x="755" y="694"/>
                  </a:cubicBezTo>
                  <a:cubicBezTo>
                    <a:pt x="525" y="46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0" name="Google Shape;2232;p16"/>
            <p:cNvSpPr/>
            <p:nvPr/>
          </p:nvSpPr>
          <p:spPr bwMode="auto">
            <a:xfrm>
              <a:off x="2270950" y="4260325"/>
              <a:ext cx="21150" cy="20775"/>
            </a:xfrm>
            <a:custGeom>
              <a:avLst/>
              <a:gdLst>
                <a:gd name="T0" fmla="*/ 1 w 846"/>
                <a:gd name="T1" fmla="*/ 0 h 831"/>
                <a:gd name="T2" fmla="*/ 690 w 846"/>
                <a:gd name="T3" fmla="*/ 738 h 831"/>
                <a:gd name="T4" fmla="*/ 816 w 846"/>
                <a:gd name="T5" fmla="*/ 831 h 831"/>
                <a:gd name="T6" fmla="*/ 833 w 846"/>
                <a:gd name="T7" fmla="*/ 824 h 831"/>
                <a:gd name="T8" fmla="*/ 743 w 846"/>
                <a:gd name="T9" fmla="*/ 681 h 831"/>
                <a:gd name="T10" fmla="*/ 1 w 846"/>
                <a:gd name="T1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831" extrusionOk="0">
                  <a:moveTo>
                    <a:pt x="1" y="0"/>
                  </a:moveTo>
                  <a:cubicBezTo>
                    <a:pt x="1" y="0"/>
                    <a:pt x="452" y="513"/>
                    <a:pt x="690" y="738"/>
                  </a:cubicBezTo>
                  <a:cubicBezTo>
                    <a:pt x="754" y="809"/>
                    <a:pt x="793" y="831"/>
                    <a:pt x="816" y="831"/>
                  </a:cubicBezTo>
                  <a:cubicBezTo>
                    <a:pt x="823" y="831"/>
                    <a:pt x="829" y="828"/>
                    <a:pt x="833" y="824"/>
                  </a:cubicBezTo>
                  <a:cubicBezTo>
                    <a:pt x="845" y="812"/>
                    <a:pt x="825" y="763"/>
                    <a:pt x="743" y="681"/>
                  </a:cubicBezTo>
                  <a:cubicBezTo>
                    <a:pt x="513" y="4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1" name="Google Shape;2233;p16"/>
            <p:cNvSpPr/>
            <p:nvPr/>
          </p:nvSpPr>
          <p:spPr bwMode="auto">
            <a:xfrm>
              <a:off x="2271375" y="4260725"/>
              <a:ext cx="20725" cy="20375"/>
            </a:xfrm>
            <a:custGeom>
              <a:avLst/>
              <a:gdLst>
                <a:gd name="T0" fmla="*/ 0 w 829"/>
                <a:gd name="T1" fmla="*/ 0 h 815"/>
                <a:gd name="T2" fmla="*/ 0 w 829"/>
                <a:gd name="T3" fmla="*/ 0 h 815"/>
                <a:gd name="T4" fmla="*/ 664 w 829"/>
                <a:gd name="T5" fmla="*/ 726 h 815"/>
                <a:gd name="T6" fmla="*/ 792 w 829"/>
                <a:gd name="T7" fmla="*/ 815 h 815"/>
                <a:gd name="T8" fmla="*/ 808 w 829"/>
                <a:gd name="T9" fmla="*/ 808 h 815"/>
                <a:gd name="T10" fmla="*/ 726 w 829"/>
                <a:gd name="T11" fmla="*/ 665 h 815"/>
                <a:gd name="T12" fmla="*/ 0 w 829"/>
                <a:gd name="T1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81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447" y="501"/>
                    <a:pt x="664" y="726"/>
                  </a:cubicBezTo>
                  <a:cubicBezTo>
                    <a:pt x="731" y="793"/>
                    <a:pt x="771" y="815"/>
                    <a:pt x="792" y="815"/>
                  </a:cubicBezTo>
                  <a:cubicBezTo>
                    <a:pt x="800" y="815"/>
                    <a:pt x="805" y="812"/>
                    <a:pt x="808" y="808"/>
                  </a:cubicBezTo>
                  <a:cubicBezTo>
                    <a:pt x="828" y="796"/>
                    <a:pt x="808" y="747"/>
                    <a:pt x="726" y="665"/>
                  </a:cubicBezTo>
                  <a:cubicBezTo>
                    <a:pt x="500" y="43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2" name="Google Shape;2234;p16"/>
            <p:cNvSpPr/>
            <p:nvPr/>
          </p:nvSpPr>
          <p:spPr bwMode="auto">
            <a:xfrm>
              <a:off x="2271775" y="4261125"/>
              <a:ext cx="20225" cy="20125"/>
            </a:xfrm>
            <a:custGeom>
              <a:avLst/>
              <a:gdLst>
                <a:gd name="T0" fmla="*/ 0 w 809"/>
                <a:gd name="T1" fmla="*/ 1 h 805"/>
                <a:gd name="T2" fmla="*/ 648 w 809"/>
                <a:gd name="T3" fmla="*/ 718 h 805"/>
                <a:gd name="T4" fmla="*/ 779 w 809"/>
                <a:gd name="T5" fmla="*/ 805 h 805"/>
                <a:gd name="T6" fmla="*/ 792 w 809"/>
                <a:gd name="T7" fmla="*/ 800 h 805"/>
                <a:gd name="T8" fmla="*/ 710 w 809"/>
                <a:gd name="T9" fmla="*/ 657 h 805"/>
                <a:gd name="T10" fmla="*/ 0 w 809"/>
                <a:gd name="T11" fmla="*/ 1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805" extrusionOk="0">
                  <a:moveTo>
                    <a:pt x="0" y="1"/>
                  </a:moveTo>
                  <a:cubicBezTo>
                    <a:pt x="1" y="1"/>
                    <a:pt x="435" y="493"/>
                    <a:pt x="648" y="718"/>
                  </a:cubicBezTo>
                  <a:cubicBezTo>
                    <a:pt x="718" y="785"/>
                    <a:pt x="758" y="805"/>
                    <a:pt x="779" y="805"/>
                  </a:cubicBezTo>
                  <a:cubicBezTo>
                    <a:pt x="785" y="805"/>
                    <a:pt x="789" y="803"/>
                    <a:pt x="792" y="800"/>
                  </a:cubicBezTo>
                  <a:cubicBezTo>
                    <a:pt x="808" y="780"/>
                    <a:pt x="792" y="739"/>
                    <a:pt x="710" y="657"/>
                  </a:cubicBezTo>
                  <a:cubicBezTo>
                    <a:pt x="493" y="4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3" name="Google Shape;2235;p16"/>
            <p:cNvSpPr/>
            <p:nvPr/>
          </p:nvSpPr>
          <p:spPr bwMode="auto">
            <a:xfrm>
              <a:off x="2272075" y="4261450"/>
              <a:ext cx="19925" cy="19650"/>
            </a:xfrm>
            <a:custGeom>
              <a:avLst/>
              <a:gdLst>
                <a:gd name="T0" fmla="*/ 1 w 797"/>
                <a:gd name="T1" fmla="*/ 0 h 786"/>
                <a:gd name="T2" fmla="*/ 640 w 797"/>
                <a:gd name="T3" fmla="*/ 697 h 786"/>
                <a:gd name="T4" fmla="*/ 763 w 797"/>
                <a:gd name="T5" fmla="*/ 786 h 786"/>
                <a:gd name="T6" fmla="*/ 780 w 797"/>
                <a:gd name="T7" fmla="*/ 779 h 786"/>
                <a:gd name="T8" fmla="*/ 698 w 797"/>
                <a:gd name="T9" fmla="*/ 644 h 786"/>
                <a:gd name="T10" fmla="*/ 1 w 797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7" h="786" extrusionOk="0">
                  <a:moveTo>
                    <a:pt x="1" y="0"/>
                  </a:moveTo>
                  <a:cubicBezTo>
                    <a:pt x="1" y="0"/>
                    <a:pt x="427" y="484"/>
                    <a:pt x="640" y="697"/>
                  </a:cubicBezTo>
                  <a:cubicBezTo>
                    <a:pt x="704" y="764"/>
                    <a:pt x="741" y="786"/>
                    <a:pt x="763" y="786"/>
                  </a:cubicBezTo>
                  <a:cubicBezTo>
                    <a:pt x="770" y="786"/>
                    <a:pt x="776" y="783"/>
                    <a:pt x="780" y="779"/>
                  </a:cubicBezTo>
                  <a:cubicBezTo>
                    <a:pt x="796" y="767"/>
                    <a:pt x="776" y="718"/>
                    <a:pt x="698" y="644"/>
                  </a:cubicBezTo>
                  <a:cubicBezTo>
                    <a:pt x="485" y="4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4" name="Google Shape;2236;p16"/>
            <p:cNvSpPr/>
            <p:nvPr/>
          </p:nvSpPr>
          <p:spPr bwMode="auto">
            <a:xfrm>
              <a:off x="2272400" y="4261750"/>
              <a:ext cx="19700" cy="19250"/>
            </a:xfrm>
            <a:custGeom>
              <a:avLst/>
              <a:gdLst>
                <a:gd name="T0" fmla="*/ 4 w 788"/>
                <a:gd name="T1" fmla="*/ 0 h 770"/>
                <a:gd name="T2" fmla="*/ 4 w 788"/>
                <a:gd name="T3" fmla="*/ 0 h 770"/>
                <a:gd name="T4" fmla="*/ 636 w 788"/>
                <a:gd name="T5" fmla="*/ 681 h 770"/>
                <a:gd name="T6" fmla="*/ 759 w 788"/>
                <a:gd name="T7" fmla="*/ 769 h 770"/>
                <a:gd name="T8" fmla="*/ 775 w 788"/>
                <a:gd name="T9" fmla="*/ 763 h 770"/>
                <a:gd name="T10" fmla="*/ 693 w 788"/>
                <a:gd name="T11" fmla="*/ 624 h 770"/>
                <a:gd name="T12" fmla="*/ 4 w 78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8" h="7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18" y="476"/>
                    <a:pt x="636" y="681"/>
                  </a:cubicBezTo>
                  <a:cubicBezTo>
                    <a:pt x="698" y="747"/>
                    <a:pt x="737" y="769"/>
                    <a:pt x="759" y="769"/>
                  </a:cubicBezTo>
                  <a:cubicBezTo>
                    <a:pt x="766" y="769"/>
                    <a:pt x="771" y="767"/>
                    <a:pt x="775" y="763"/>
                  </a:cubicBezTo>
                  <a:cubicBezTo>
                    <a:pt x="787" y="747"/>
                    <a:pt x="767" y="702"/>
                    <a:pt x="693" y="624"/>
                  </a:cubicBezTo>
                  <a:cubicBezTo>
                    <a:pt x="477" y="416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5" name="Google Shape;2237;p16"/>
            <p:cNvSpPr/>
            <p:nvPr/>
          </p:nvSpPr>
          <p:spPr bwMode="auto">
            <a:xfrm>
              <a:off x="2272800" y="4262150"/>
              <a:ext cx="19200" cy="18850"/>
            </a:xfrm>
            <a:custGeom>
              <a:avLst/>
              <a:gdLst>
                <a:gd name="T0" fmla="*/ 5 w 768"/>
                <a:gd name="T1" fmla="*/ 1 h 754"/>
                <a:gd name="T2" fmla="*/ 5 w 768"/>
                <a:gd name="T3" fmla="*/ 1 h 754"/>
                <a:gd name="T4" fmla="*/ 620 w 768"/>
                <a:gd name="T5" fmla="*/ 669 h 754"/>
                <a:gd name="T6" fmla="*/ 737 w 768"/>
                <a:gd name="T7" fmla="*/ 753 h 754"/>
                <a:gd name="T8" fmla="*/ 751 w 768"/>
                <a:gd name="T9" fmla="*/ 747 h 754"/>
                <a:gd name="T10" fmla="*/ 677 w 768"/>
                <a:gd name="T11" fmla="*/ 616 h 754"/>
                <a:gd name="T12" fmla="*/ 5 w 768"/>
                <a:gd name="T13" fmla="*/ 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5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411" y="464"/>
                    <a:pt x="620" y="669"/>
                  </a:cubicBezTo>
                  <a:cubicBezTo>
                    <a:pt x="682" y="731"/>
                    <a:pt x="718" y="753"/>
                    <a:pt x="737" y="753"/>
                  </a:cubicBezTo>
                  <a:cubicBezTo>
                    <a:pt x="743" y="753"/>
                    <a:pt x="748" y="751"/>
                    <a:pt x="751" y="747"/>
                  </a:cubicBezTo>
                  <a:cubicBezTo>
                    <a:pt x="767" y="731"/>
                    <a:pt x="751" y="690"/>
                    <a:pt x="677" y="616"/>
                  </a:cubicBezTo>
                  <a:cubicBezTo>
                    <a:pt x="474" y="405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6" name="Google Shape;2238;p16"/>
            <p:cNvSpPr/>
            <p:nvPr/>
          </p:nvSpPr>
          <p:spPr bwMode="auto">
            <a:xfrm>
              <a:off x="2273100" y="4262475"/>
              <a:ext cx="18900" cy="18525"/>
            </a:xfrm>
            <a:custGeom>
              <a:avLst/>
              <a:gdLst>
                <a:gd name="T0" fmla="*/ 9 w 756"/>
                <a:gd name="T1" fmla="*/ 0 h 741"/>
                <a:gd name="T2" fmla="*/ 9 w 756"/>
                <a:gd name="T3" fmla="*/ 0 h 741"/>
                <a:gd name="T4" fmla="*/ 608 w 756"/>
                <a:gd name="T5" fmla="*/ 656 h 741"/>
                <a:gd name="T6" fmla="*/ 725 w 756"/>
                <a:gd name="T7" fmla="*/ 740 h 741"/>
                <a:gd name="T8" fmla="*/ 739 w 756"/>
                <a:gd name="T9" fmla="*/ 734 h 741"/>
                <a:gd name="T10" fmla="*/ 665 w 756"/>
                <a:gd name="T11" fmla="*/ 599 h 741"/>
                <a:gd name="T12" fmla="*/ 9 w 756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6" h="74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403" y="459"/>
                    <a:pt x="608" y="656"/>
                  </a:cubicBezTo>
                  <a:cubicBezTo>
                    <a:pt x="670" y="718"/>
                    <a:pt x="706" y="740"/>
                    <a:pt x="725" y="740"/>
                  </a:cubicBezTo>
                  <a:cubicBezTo>
                    <a:pt x="731" y="740"/>
                    <a:pt x="736" y="738"/>
                    <a:pt x="739" y="734"/>
                  </a:cubicBezTo>
                  <a:cubicBezTo>
                    <a:pt x="755" y="718"/>
                    <a:pt x="739" y="677"/>
                    <a:pt x="665" y="599"/>
                  </a:cubicBezTo>
                  <a:cubicBezTo>
                    <a:pt x="465" y="403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7" name="Google Shape;2239;p16"/>
            <p:cNvSpPr/>
            <p:nvPr/>
          </p:nvSpPr>
          <p:spPr bwMode="auto">
            <a:xfrm>
              <a:off x="2273525" y="4262875"/>
              <a:ext cx="18475" cy="18250"/>
            </a:xfrm>
            <a:custGeom>
              <a:avLst/>
              <a:gdLst>
                <a:gd name="T0" fmla="*/ 4 w 739"/>
                <a:gd name="T1" fmla="*/ 0 h 730"/>
                <a:gd name="T2" fmla="*/ 4 w 739"/>
                <a:gd name="T3" fmla="*/ 1 h 730"/>
                <a:gd name="T4" fmla="*/ 591 w 739"/>
                <a:gd name="T5" fmla="*/ 648 h 730"/>
                <a:gd name="T6" fmla="*/ 707 w 739"/>
                <a:gd name="T7" fmla="*/ 729 h 730"/>
                <a:gd name="T8" fmla="*/ 722 w 739"/>
                <a:gd name="T9" fmla="*/ 722 h 730"/>
                <a:gd name="T10" fmla="*/ 648 w 739"/>
                <a:gd name="T11" fmla="*/ 591 h 730"/>
                <a:gd name="T12" fmla="*/ 4 w 739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9" h="730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94" y="447"/>
                    <a:pt x="591" y="648"/>
                  </a:cubicBezTo>
                  <a:cubicBezTo>
                    <a:pt x="651" y="709"/>
                    <a:pt x="687" y="729"/>
                    <a:pt x="707" y="729"/>
                  </a:cubicBezTo>
                  <a:cubicBezTo>
                    <a:pt x="714" y="729"/>
                    <a:pt x="719" y="727"/>
                    <a:pt x="722" y="722"/>
                  </a:cubicBezTo>
                  <a:cubicBezTo>
                    <a:pt x="738" y="710"/>
                    <a:pt x="722" y="669"/>
                    <a:pt x="648" y="591"/>
                  </a:cubicBezTo>
                  <a:cubicBezTo>
                    <a:pt x="452" y="39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8" name="Google Shape;2240;p16"/>
            <p:cNvSpPr/>
            <p:nvPr/>
          </p:nvSpPr>
          <p:spPr bwMode="auto">
            <a:xfrm>
              <a:off x="2273925" y="4263275"/>
              <a:ext cx="18175" cy="17725"/>
            </a:xfrm>
            <a:custGeom>
              <a:avLst/>
              <a:gdLst>
                <a:gd name="T0" fmla="*/ 5 w 727"/>
                <a:gd name="T1" fmla="*/ 1 h 709"/>
                <a:gd name="T2" fmla="*/ 5 w 727"/>
                <a:gd name="T3" fmla="*/ 1 h 709"/>
                <a:gd name="T4" fmla="*/ 583 w 727"/>
                <a:gd name="T5" fmla="*/ 624 h 709"/>
                <a:gd name="T6" fmla="*/ 698 w 727"/>
                <a:gd name="T7" fmla="*/ 708 h 709"/>
                <a:gd name="T8" fmla="*/ 714 w 727"/>
                <a:gd name="T9" fmla="*/ 702 h 709"/>
                <a:gd name="T10" fmla="*/ 636 w 727"/>
                <a:gd name="T11" fmla="*/ 575 h 709"/>
                <a:gd name="T12" fmla="*/ 5 w 727"/>
                <a:gd name="T13" fmla="*/ 1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70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36"/>
                    <a:pt x="583" y="624"/>
                  </a:cubicBezTo>
                  <a:cubicBezTo>
                    <a:pt x="642" y="686"/>
                    <a:pt x="677" y="708"/>
                    <a:pt x="698" y="708"/>
                  </a:cubicBezTo>
                  <a:cubicBezTo>
                    <a:pt x="705" y="708"/>
                    <a:pt x="710" y="706"/>
                    <a:pt x="714" y="702"/>
                  </a:cubicBezTo>
                  <a:cubicBezTo>
                    <a:pt x="726" y="686"/>
                    <a:pt x="706" y="645"/>
                    <a:pt x="636" y="575"/>
                  </a:cubicBezTo>
                  <a:cubicBezTo>
                    <a:pt x="440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9" name="Google Shape;2241;p16"/>
            <p:cNvSpPr/>
            <p:nvPr/>
          </p:nvSpPr>
          <p:spPr bwMode="auto">
            <a:xfrm>
              <a:off x="2274325" y="4263700"/>
              <a:ext cx="17675" cy="17425"/>
            </a:xfrm>
            <a:custGeom>
              <a:avLst/>
              <a:gdLst>
                <a:gd name="T0" fmla="*/ 5 w 707"/>
                <a:gd name="T1" fmla="*/ 0 h 697"/>
                <a:gd name="T2" fmla="*/ 5 w 707"/>
                <a:gd name="T3" fmla="*/ 0 h 697"/>
                <a:gd name="T4" fmla="*/ 563 w 707"/>
                <a:gd name="T5" fmla="*/ 620 h 697"/>
                <a:gd name="T6" fmla="*/ 674 w 707"/>
                <a:gd name="T7" fmla="*/ 696 h 697"/>
                <a:gd name="T8" fmla="*/ 690 w 707"/>
                <a:gd name="T9" fmla="*/ 689 h 697"/>
                <a:gd name="T10" fmla="*/ 620 w 707"/>
                <a:gd name="T11" fmla="*/ 562 h 697"/>
                <a:gd name="T12" fmla="*/ 5 w 707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7" h="69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74" y="423"/>
                    <a:pt x="563" y="620"/>
                  </a:cubicBezTo>
                  <a:cubicBezTo>
                    <a:pt x="620" y="677"/>
                    <a:pt x="655" y="696"/>
                    <a:pt x="674" y="696"/>
                  </a:cubicBezTo>
                  <a:cubicBezTo>
                    <a:pt x="682" y="696"/>
                    <a:pt x="687" y="694"/>
                    <a:pt x="690" y="689"/>
                  </a:cubicBezTo>
                  <a:cubicBezTo>
                    <a:pt x="706" y="677"/>
                    <a:pt x="690" y="636"/>
                    <a:pt x="620" y="562"/>
                  </a:cubicBezTo>
                  <a:cubicBezTo>
                    <a:pt x="434" y="371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0" name="Google Shape;2242;p16"/>
            <p:cNvSpPr/>
            <p:nvPr/>
          </p:nvSpPr>
          <p:spPr bwMode="auto">
            <a:xfrm>
              <a:off x="2274650" y="4264000"/>
              <a:ext cx="17250" cy="17000"/>
            </a:xfrm>
            <a:custGeom>
              <a:avLst/>
              <a:gdLst>
                <a:gd name="T0" fmla="*/ 0 w 690"/>
                <a:gd name="T1" fmla="*/ 1 h 680"/>
                <a:gd name="T2" fmla="*/ 0 w 690"/>
                <a:gd name="T3" fmla="*/ 1 h 680"/>
                <a:gd name="T4" fmla="*/ 550 w 690"/>
                <a:gd name="T5" fmla="*/ 603 h 680"/>
                <a:gd name="T6" fmla="*/ 657 w 690"/>
                <a:gd name="T7" fmla="*/ 680 h 680"/>
                <a:gd name="T8" fmla="*/ 673 w 690"/>
                <a:gd name="T9" fmla="*/ 673 h 680"/>
                <a:gd name="T10" fmla="*/ 603 w 690"/>
                <a:gd name="T11" fmla="*/ 550 h 680"/>
                <a:gd name="T12" fmla="*/ 0 w 690"/>
                <a:gd name="T13" fmla="*/ 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68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365" y="419"/>
                    <a:pt x="550" y="603"/>
                  </a:cubicBezTo>
                  <a:cubicBezTo>
                    <a:pt x="605" y="659"/>
                    <a:pt x="637" y="680"/>
                    <a:pt x="657" y="680"/>
                  </a:cubicBezTo>
                  <a:cubicBezTo>
                    <a:pt x="664" y="680"/>
                    <a:pt x="669" y="677"/>
                    <a:pt x="673" y="673"/>
                  </a:cubicBezTo>
                  <a:cubicBezTo>
                    <a:pt x="689" y="665"/>
                    <a:pt x="673" y="624"/>
                    <a:pt x="603" y="550"/>
                  </a:cubicBezTo>
                  <a:cubicBezTo>
                    <a:pt x="420" y="36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1" name="Google Shape;2243;p16"/>
            <p:cNvSpPr/>
            <p:nvPr/>
          </p:nvSpPr>
          <p:spPr bwMode="auto">
            <a:xfrm>
              <a:off x="2275050" y="4264400"/>
              <a:ext cx="16850" cy="16600"/>
            </a:xfrm>
            <a:custGeom>
              <a:avLst/>
              <a:gdLst>
                <a:gd name="T0" fmla="*/ 1 w 674"/>
                <a:gd name="T1" fmla="*/ 1 h 664"/>
                <a:gd name="T2" fmla="*/ 1 w 674"/>
                <a:gd name="T3" fmla="*/ 1 h 664"/>
                <a:gd name="T4" fmla="*/ 534 w 674"/>
                <a:gd name="T5" fmla="*/ 587 h 664"/>
                <a:gd name="T6" fmla="*/ 642 w 674"/>
                <a:gd name="T7" fmla="*/ 664 h 664"/>
                <a:gd name="T8" fmla="*/ 657 w 674"/>
                <a:gd name="T9" fmla="*/ 657 h 664"/>
                <a:gd name="T10" fmla="*/ 587 w 674"/>
                <a:gd name="T11" fmla="*/ 534 h 664"/>
                <a:gd name="T12" fmla="*/ 1 w 674"/>
                <a:gd name="T13" fmla="*/ 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66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53" y="407"/>
                    <a:pt x="534" y="587"/>
                  </a:cubicBezTo>
                  <a:cubicBezTo>
                    <a:pt x="592" y="643"/>
                    <a:pt x="623" y="664"/>
                    <a:pt x="642" y="664"/>
                  </a:cubicBezTo>
                  <a:cubicBezTo>
                    <a:pt x="648" y="664"/>
                    <a:pt x="653" y="661"/>
                    <a:pt x="657" y="657"/>
                  </a:cubicBezTo>
                  <a:cubicBezTo>
                    <a:pt x="673" y="641"/>
                    <a:pt x="657" y="608"/>
                    <a:pt x="587" y="534"/>
                  </a:cubicBezTo>
                  <a:cubicBezTo>
                    <a:pt x="408" y="355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2" name="Google Shape;2244;p16"/>
            <p:cNvSpPr/>
            <p:nvPr/>
          </p:nvSpPr>
          <p:spPr bwMode="auto">
            <a:xfrm>
              <a:off x="2275475" y="4264825"/>
              <a:ext cx="16425" cy="16300"/>
            </a:xfrm>
            <a:custGeom>
              <a:avLst/>
              <a:gdLst>
                <a:gd name="T0" fmla="*/ 0 w 657"/>
                <a:gd name="T1" fmla="*/ 0 h 652"/>
                <a:gd name="T2" fmla="*/ 0 w 657"/>
                <a:gd name="T3" fmla="*/ 0 h 652"/>
                <a:gd name="T4" fmla="*/ 521 w 657"/>
                <a:gd name="T5" fmla="*/ 575 h 652"/>
                <a:gd name="T6" fmla="*/ 629 w 657"/>
                <a:gd name="T7" fmla="*/ 651 h 652"/>
                <a:gd name="T8" fmla="*/ 644 w 657"/>
                <a:gd name="T9" fmla="*/ 644 h 652"/>
                <a:gd name="T10" fmla="*/ 574 w 657"/>
                <a:gd name="T11" fmla="*/ 521 h 652"/>
                <a:gd name="T12" fmla="*/ 0 w 657"/>
                <a:gd name="T13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65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9" y="394"/>
                    <a:pt x="521" y="575"/>
                  </a:cubicBezTo>
                  <a:cubicBezTo>
                    <a:pt x="578" y="632"/>
                    <a:pt x="611" y="651"/>
                    <a:pt x="629" y="651"/>
                  </a:cubicBezTo>
                  <a:cubicBezTo>
                    <a:pt x="636" y="651"/>
                    <a:pt x="641" y="649"/>
                    <a:pt x="644" y="644"/>
                  </a:cubicBezTo>
                  <a:cubicBezTo>
                    <a:pt x="656" y="632"/>
                    <a:pt x="644" y="595"/>
                    <a:pt x="574" y="521"/>
                  </a:cubicBezTo>
                  <a:cubicBezTo>
                    <a:pt x="395" y="34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3" name="Google Shape;2245;p16"/>
            <p:cNvSpPr/>
            <p:nvPr/>
          </p:nvSpPr>
          <p:spPr bwMode="auto">
            <a:xfrm>
              <a:off x="2275875" y="4265225"/>
              <a:ext cx="16025" cy="15775"/>
            </a:xfrm>
            <a:custGeom>
              <a:avLst/>
              <a:gdLst>
                <a:gd name="T0" fmla="*/ 1 w 641"/>
                <a:gd name="T1" fmla="*/ 1 h 631"/>
                <a:gd name="T2" fmla="*/ 0 w 641"/>
                <a:gd name="T3" fmla="*/ 1 h 631"/>
                <a:gd name="T4" fmla="*/ 513 w 641"/>
                <a:gd name="T5" fmla="*/ 554 h 631"/>
                <a:gd name="T6" fmla="*/ 615 w 641"/>
                <a:gd name="T7" fmla="*/ 631 h 631"/>
                <a:gd name="T8" fmla="*/ 628 w 641"/>
                <a:gd name="T9" fmla="*/ 624 h 631"/>
                <a:gd name="T10" fmla="*/ 558 w 641"/>
                <a:gd name="T11" fmla="*/ 505 h 631"/>
                <a:gd name="T12" fmla="*/ 1 w 641"/>
                <a:gd name="T13" fmla="*/ 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" h="631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337" y="382"/>
                    <a:pt x="513" y="554"/>
                  </a:cubicBezTo>
                  <a:cubicBezTo>
                    <a:pt x="565" y="610"/>
                    <a:pt x="597" y="631"/>
                    <a:pt x="615" y="631"/>
                  </a:cubicBezTo>
                  <a:cubicBezTo>
                    <a:pt x="620" y="631"/>
                    <a:pt x="625" y="628"/>
                    <a:pt x="628" y="624"/>
                  </a:cubicBezTo>
                  <a:cubicBezTo>
                    <a:pt x="640" y="616"/>
                    <a:pt x="624" y="575"/>
                    <a:pt x="558" y="505"/>
                  </a:cubicBezTo>
                  <a:cubicBezTo>
                    <a:pt x="384" y="33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4" name="Google Shape;2246;p16"/>
            <p:cNvSpPr/>
            <p:nvPr/>
          </p:nvSpPr>
          <p:spPr bwMode="auto">
            <a:xfrm>
              <a:off x="2276075" y="4265550"/>
              <a:ext cx="15825" cy="15575"/>
            </a:xfrm>
            <a:custGeom>
              <a:avLst/>
              <a:gdLst>
                <a:gd name="T0" fmla="*/ 5 w 633"/>
                <a:gd name="T1" fmla="*/ 0 h 623"/>
                <a:gd name="T2" fmla="*/ 5 w 633"/>
                <a:gd name="T3" fmla="*/ 0 h 623"/>
                <a:gd name="T4" fmla="*/ 497 w 633"/>
                <a:gd name="T5" fmla="*/ 550 h 623"/>
                <a:gd name="T6" fmla="*/ 599 w 633"/>
                <a:gd name="T7" fmla="*/ 622 h 623"/>
                <a:gd name="T8" fmla="*/ 616 w 633"/>
                <a:gd name="T9" fmla="*/ 615 h 623"/>
                <a:gd name="T10" fmla="*/ 550 w 633"/>
                <a:gd name="T11" fmla="*/ 500 h 623"/>
                <a:gd name="T12" fmla="*/ 5 w 633"/>
                <a:gd name="T13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" h="6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3" y="377"/>
                    <a:pt x="497" y="550"/>
                  </a:cubicBezTo>
                  <a:cubicBezTo>
                    <a:pt x="551" y="603"/>
                    <a:pt x="580" y="622"/>
                    <a:pt x="599" y="622"/>
                  </a:cubicBezTo>
                  <a:cubicBezTo>
                    <a:pt x="606" y="622"/>
                    <a:pt x="611" y="620"/>
                    <a:pt x="616" y="615"/>
                  </a:cubicBezTo>
                  <a:cubicBezTo>
                    <a:pt x="632" y="603"/>
                    <a:pt x="616" y="566"/>
                    <a:pt x="550" y="500"/>
                  </a:cubicBezTo>
                  <a:cubicBezTo>
                    <a:pt x="383" y="32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5" name="Google Shape;2247;p16"/>
            <p:cNvSpPr/>
            <p:nvPr/>
          </p:nvSpPr>
          <p:spPr bwMode="auto">
            <a:xfrm>
              <a:off x="2276500" y="4265950"/>
              <a:ext cx="15400" cy="15050"/>
            </a:xfrm>
            <a:custGeom>
              <a:avLst/>
              <a:gdLst>
                <a:gd name="T0" fmla="*/ 4 w 616"/>
                <a:gd name="T1" fmla="*/ 0 h 602"/>
                <a:gd name="T2" fmla="*/ 4 w 616"/>
                <a:gd name="T3" fmla="*/ 1 h 602"/>
                <a:gd name="T4" fmla="*/ 484 w 616"/>
                <a:gd name="T5" fmla="*/ 530 h 602"/>
                <a:gd name="T6" fmla="*/ 583 w 616"/>
                <a:gd name="T7" fmla="*/ 602 h 602"/>
                <a:gd name="T8" fmla="*/ 599 w 616"/>
                <a:gd name="T9" fmla="*/ 595 h 602"/>
                <a:gd name="T10" fmla="*/ 533 w 616"/>
                <a:gd name="T11" fmla="*/ 484 h 602"/>
                <a:gd name="T12" fmla="*/ 4 w 616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602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324" y="365"/>
                    <a:pt x="484" y="530"/>
                  </a:cubicBezTo>
                  <a:cubicBezTo>
                    <a:pt x="536" y="582"/>
                    <a:pt x="565" y="602"/>
                    <a:pt x="583" y="602"/>
                  </a:cubicBezTo>
                  <a:cubicBezTo>
                    <a:pt x="590" y="602"/>
                    <a:pt x="595" y="599"/>
                    <a:pt x="599" y="595"/>
                  </a:cubicBezTo>
                  <a:cubicBezTo>
                    <a:pt x="615" y="587"/>
                    <a:pt x="599" y="550"/>
                    <a:pt x="533" y="484"/>
                  </a:cubicBezTo>
                  <a:cubicBezTo>
                    <a:pt x="370" y="321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6" name="Google Shape;2248;p16"/>
            <p:cNvSpPr/>
            <p:nvPr/>
          </p:nvSpPr>
          <p:spPr bwMode="auto">
            <a:xfrm>
              <a:off x="2276900" y="4266250"/>
              <a:ext cx="15000" cy="14750"/>
            </a:xfrm>
            <a:custGeom>
              <a:avLst/>
              <a:gdLst>
                <a:gd name="T0" fmla="*/ 5 w 600"/>
                <a:gd name="T1" fmla="*/ 1 h 590"/>
                <a:gd name="T2" fmla="*/ 5 w 600"/>
                <a:gd name="T3" fmla="*/ 1 h 590"/>
                <a:gd name="T4" fmla="*/ 476 w 600"/>
                <a:gd name="T5" fmla="*/ 518 h 590"/>
                <a:gd name="T6" fmla="*/ 572 w 600"/>
                <a:gd name="T7" fmla="*/ 590 h 590"/>
                <a:gd name="T8" fmla="*/ 587 w 600"/>
                <a:gd name="T9" fmla="*/ 583 h 590"/>
                <a:gd name="T10" fmla="*/ 521 w 600"/>
                <a:gd name="T11" fmla="*/ 472 h 590"/>
                <a:gd name="T12" fmla="*/ 5 w 600"/>
                <a:gd name="T13" fmla="*/ 1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5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312" y="358"/>
                    <a:pt x="476" y="518"/>
                  </a:cubicBezTo>
                  <a:cubicBezTo>
                    <a:pt x="528" y="570"/>
                    <a:pt x="555" y="590"/>
                    <a:pt x="572" y="590"/>
                  </a:cubicBezTo>
                  <a:cubicBezTo>
                    <a:pt x="578" y="590"/>
                    <a:pt x="583" y="587"/>
                    <a:pt x="587" y="583"/>
                  </a:cubicBezTo>
                  <a:cubicBezTo>
                    <a:pt x="599" y="567"/>
                    <a:pt x="587" y="538"/>
                    <a:pt x="521" y="472"/>
                  </a:cubicBezTo>
                  <a:cubicBezTo>
                    <a:pt x="359" y="310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7" name="Google Shape;2249;p16"/>
            <p:cNvSpPr/>
            <p:nvPr/>
          </p:nvSpPr>
          <p:spPr bwMode="auto">
            <a:xfrm>
              <a:off x="2277200" y="4266575"/>
              <a:ext cx="14700" cy="14375"/>
            </a:xfrm>
            <a:custGeom>
              <a:avLst/>
              <a:gdLst>
                <a:gd name="T0" fmla="*/ 9 w 588"/>
                <a:gd name="T1" fmla="*/ 0 h 575"/>
                <a:gd name="T2" fmla="*/ 9 w 588"/>
                <a:gd name="T3" fmla="*/ 0 h 575"/>
                <a:gd name="T4" fmla="*/ 464 w 588"/>
                <a:gd name="T5" fmla="*/ 505 h 575"/>
                <a:gd name="T6" fmla="*/ 564 w 588"/>
                <a:gd name="T7" fmla="*/ 575 h 575"/>
                <a:gd name="T8" fmla="*/ 575 w 588"/>
                <a:gd name="T9" fmla="*/ 570 h 575"/>
                <a:gd name="T10" fmla="*/ 509 w 588"/>
                <a:gd name="T11" fmla="*/ 459 h 575"/>
                <a:gd name="T12" fmla="*/ 9 w 588"/>
                <a:gd name="T1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5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304" y="349"/>
                    <a:pt x="464" y="505"/>
                  </a:cubicBezTo>
                  <a:cubicBezTo>
                    <a:pt x="517" y="557"/>
                    <a:pt x="549" y="575"/>
                    <a:pt x="564" y="575"/>
                  </a:cubicBezTo>
                  <a:cubicBezTo>
                    <a:pt x="569" y="575"/>
                    <a:pt x="573" y="573"/>
                    <a:pt x="575" y="570"/>
                  </a:cubicBezTo>
                  <a:cubicBezTo>
                    <a:pt x="587" y="554"/>
                    <a:pt x="575" y="525"/>
                    <a:pt x="509" y="459"/>
                  </a:cubicBezTo>
                  <a:cubicBezTo>
                    <a:pt x="350" y="301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8" name="Google Shape;2250;p16"/>
            <p:cNvSpPr/>
            <p:nvPr/>
          </p:nvSpPr>
          <p:spPr bwMode="auto">
            <a:xfrm>
              <a:off x="2277625" y="4266975"/>
              <a:ext cx="14275" cy="13850"/>
            </a:xfrm>
            <a:custGeom>
              <a:avLst/>
              <a:gdLst>
                <a:gd name="T0" fmla="*/ 4 w 571"/>
                <a:gd name="T1" fmla="*/ 0 h 554"/>
                <a:gd name="T2" fmla="*/ 4 w 571"/>
                <a:gd name="T3" fmla="*/ 1 h 554"/>
                <a:gd name="T4" fmla="*/ 447 w 571"/>
                <a:gd name="T5" fmla="*/ 489 h 554"/>
                <a:gd name="T6" fmla="*/ 544 w 571"/>
                <a:gd name="T7" fmla="*/ 553 h 554"/>
                <a:gd name="T8" fmla="*/ 554 w 571"/>
                <a:gd name="T9" fmla="*/ 550 h 554"/>
                <a:gd name="T10" fmla="*/ 492 w 571"/>
                <a:gd name="T11" fmla="*/ 443 h 554"/>
                <a:gd name="T12" fmla="*/ 4 w 571"/>
                <a:gd name="T1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1" h="554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300" y="341"/>
                    <a:pt x="447" y="489"/>
                  </a:cubicBezTo>
                  <a:cubicBezTo>
                    <a:pt x="498" y="539"/>
                    <a:pt x="529" y="553"/>
                    <a:pt x="544" y="553"/>
                  </a:cubicBezTo>
                  <a:cubicBezTo>
                    <a:pt x="549" y="553"/>
                    <a:pt x="552" y="552"/>
                    <a:pt x="554" y="550"/>
                  </a:cubicBezTo>
                  <a:cubicBezTo>
                    <a:pt x="570" y="538"/>
                    <a:pt x="554" y="501"/>
                    <a:pt x="492" y="443"/>
                  </a:cubicBezTo>
                  <a:cubicBezTo>
                    <a:pt x="342" y="29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9" name="Google Shape;2251;p16"/>
            <p:cNvSpPr/>
            <p:nvPr/>
          </p:nvSpPr>
          <p:spPr bwMode="auto">
            <a:xfrm>
              <a:off x="2278025" y="4267375"/>
              <a:ext cx="13875" cy="13575"/>
            </a:xfrm>
            <a:custGeom>
              <a:avLst/>
              <a:gdLst>
                <a:gd name="T0" fmla="*/ 5 w 555"/>
                <a:gd name="T1" fmla="*/ 1 h 543"/>
                <a:gd name="T2" fmla="*/ 5 w 555"/>
                <a:gd name="T3" fmla="*/ 1 h 543"/>
                <a:gd name="T4" fmla="*/ 431 w 555"/>
                <a:gd name="T5" fmla="*/ 477 h 543"/>
                <a:gd name="T6" fmla="*/ 527 w 555"/>
                <a:gd name="T7" fmla="*/ 543 h 543"/>
                <a:gd name="T8" fmla="*/ 538 w 555"/>
                <a:gd name="T9" fmla="*/ 538 h 543"/>
                <a:gd name="T10" fmla="*/ 476 w 555"/>
                <a:gd name="T11" fmla="*/ 431 h 543"/>
                <a:gd name="T12" fmla="*/ 5 w 555"/>
                <a:gd name="T13" fmla="*/ 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5" h="54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88" y="329"/>
                    <a:pt x="431" y="477"/>
                  </a:cubicBezTo>
                  <a:cubicBezTo>
                    <a:pt x="481" y="526"/>
                    <a:pt x="511" y="543"/>
                    <a:pt x="527" y="543"/>
                  </a:cubicBezTo>
                  <a:cubicBezTo>
                    <a:pt x="532" y="543"/>
                    <a:pt x="536" y="541"/>
                    <a:pt x="538" y="538"/>
                  </a:cubicBezTo>
                  <a:cubicBezTo>
                    <a:pt x="554" y="522"/>
                    <a:pt x="538" y="493"/>
                    <a:pt x="476" y="431"/>
                  </a:cubicBezTo>
                  <a:cubicBezTo>
                    <a:pt x="334" y="28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0" name="Google Shape;2252;p16"/>
            <p:cNvSpPr/>
            <p:nvPr/>
          </p:nvSpPr>
          <p:spPr bwMode="auto">
            <a:xfrm>
              <a:off x="2278425" y="4267800"/>
              <a:ext cx="13475" cy="13025"/>
            </a:xfrm>
            <a:custGeom>
              <a:avLst/>
              <a:gdLst>
                <a:gd name="T0" fmla="*/ 5 w 539"/>
                <a:gd name="T1" fmla="*/ 0 h 521"/>
                <a:gd name="T2" fmla="*/ 5 w 539"/>
                <a:gd name="T3" fmla="*/ 0 h 521"/>
                <a:gd name="T4" fmla="*/ 423 w 539"/>
                <a:gd name="T5" fmla="*/ 456 h 521"/>
                <a:gd name="T6" fmla="*/ 516 w 539"/>
                <a:gd name="T7" fmla="*/ 520 h 521"/>
                <a:gd name="T8" fmla="*/ 526 w 539"/>
                <a:gd name="T9" fmla="*/ 517 h 521"/>
                <a:gd name="T10" fmla="*/ 464 w 539"/>
                <a:gd name="T11" fmla="*/ 414 h 521"/>
                <a:gd name="T12" fmla="*/ 5 w 539"/>
                <a:gd name="T1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52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6" y="316"/>
                    <a:pt x="423" y="456"/>
                  </a:cubicBezTo>
                  <a:cubicBezTo>
                    <a:pt x="471" y="506"/>
                    <a:pt x="501" y="520"/>
                    <a:pt x="516" y="520"/>
                  </a:cubicBezTo>
                  <a:cubicBezTo>
                    <a:pt x="521" y="520"/>
                    <a:pt x="524" y="519"/>
                    <a:pt x="526" y="517"/>
                  </a:cubicBezTo>
                  <a:cubicBezTo>
                    <a:pt x="538" y="505"/>
                    <a:pt x="526" y="476"/>
                    <a:pt x="464" y="414"/>
                  </a:cubicBezTo>
                  <a:cubicBezTo>
                    <a:pt x="323" y="273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1" name="Google Shape;2253;p16"/>
            <p:cNvSpPr/>
            <p:nvPr/>
          </p:nvSpPr>
          <p:spPr bwMode="auto">
            <a:xfrm>
              <a:off x="2278750" y="4268100"/>
              <a:ext cx="13150" cy="12850"/>
            </a:xfrm>
            <a:custGeom>
              <a:avLst/>
              <a:gdLst>
                <a:gd name="T0" fmla="*/ 9 w 526"/>
                <a:gd name="T1" fmla="*/ 1 h 514"/>
                <a:gd name="T2" fmla="*/ 8 w 526"/>
                <a:gd name="T3" fmla="*/ 1 h 514"/>
                <a:gd name="T4" fmla="*/ 410 w 526"/>
                <a:gd name="T5" fmla="*/ 448 h 514"/>
                <a:gd name="T6" fmla="*/ 502 w 526"/>
                <a:gd name="T7" fmla="*/ 514 h 514"/>
                <a:gd name="T8" fmla="*/ 513 w 526"/>
                <a:gd name="T9" fmla="*/ 509 h 514"/>
                <a:gd name="T10" fmla="*/ 451 w 526"/>
                <a:gd name="T11" fmla="*/ 407 h 514"/>
                <a:gd name="T12" fmla="*/ 9 w 526"/>
                <a:gd name="T13" fmla="*/ 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6" h="514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9"/>
                    <a:pt x="267" y="308"/>
                    <a:pt x="410" y="448"/>
                  </a:cubicBezTo>
                  <a:cubicBezTo>
                    <a:pt x="457" y="497"/>
                    <a:pt x="487" y="514"/>
                    <a:pt x="502" y="514"/>
                  </a:cubicBezTo>
                  <a:cubicBezTo>
                    <a:pt x="507" y="514"/>
                    <a:pt x="511" y="512"/>
                    <a:pt x="513" y="509"/>
                  </a:cubicBezTo>
                  <a:cubicBezTo>
                    <a:pt x="525" y="501"/>
                    <a:pt x="513" y="468"/>
                    <a:pt x="451" y="407"/>
                  </a:cubicBezTo>
                  <a:cubicBezTo>
                    <a:pt x="317" y="26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2" name="Google Shape;2254;p16"/>
            <p:cNvSpPr/>
            <p:nvPr/>
          </p:nvSpPr>
          <p:spPr bwMode="auto">
            <a:xfrm>
              <a:off x="2279150" y="4268500"/>
              <a:ext cx="12650" cy="12450"/>
            </a:xfrm>
            <a:custGeom>
              <a:avLst/>
              <a:gdLst>
                <a:gd name="T0" fmla="*/ 1 w 506"/>
                <a:gd name="T1" fmla="*/ 1 h 498"/>
                <a:gd name="T2" fmla="*/ 1 w 506"/>
                <a:gd name="T3" fmla="*/ 1 h 498"/>
                <a:gd name="T4" fmla="*/ 386 w 506"/>
                <a:gd name="T5" fmla="*/ 436 h 498"/>
                <a:gd name="T6" fmla="*/ 477 w 506"/>
                <a:gd name="T7" fmla="*/ 498 h 498"/>
                <a:gd name="T8" fmla="*/ 489 w 506"/>
                <a:gd name="T9" fmla="*/ 493 h 498"/>
                <a:gd name="T10" fmla="*/ 431 w 506"/>
                <a:gd name="T11" fmla="*/ 391 h 498"/>
                <a:gd name="T12" fmla="*/ 1 w 506"/>
                <a:gd name="T13" fmla="*/ 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9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59" y="300"/>
                    <a:pt x="386" y="436"/>
                  </a:cubicBezTo>
                  <a:cubicBezTo>
                    <a:pt x="435" y="482"/>
                    <a:pt x="461" y="498"/>
                    <a:pt x="477" y="498"/>
                  </a:cubicBezTo>
                  <a:cubicBezTo>
                    <a:pt x="482" y="498"/>
                    <a:pt x="486" y="496"/>
                    <a:pt x="489" y="493"/>
                  </a:cubicBezTo>
                  <a:cubicBezTo>
                    <a:pt x="505" y="477"/>
                    <a:pt x="493" y="452"/>
                    <a:pt x="431" y="391"/>
                  </a:cubicBezTo>
                  <a:cubicBezTo>
                    <a:pt x="301" y="26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3" name="Google Shape;2255;p16"/>
            <p:cNvSpPr/>
            <p:nvPr/>
          </p:nvSpPr>
          <p:spPr bwMode="auto">
            <a:xfrm>
              <a:off x="2279575" y="4268925"/>
              <a:ext cx="12000" cy="12025"/>
            </a:xfrm>
            <a:custGeom>
              <a:avLst/>
              <a:gdLst>
                <a:gd name="T0" fmla="*/ 0 w 480"/>
                <a:gd name="T1" fmla="*/ 0 h 481"/>
                <a:gd name="T2" fmla="*/ 0 w 480"/>
                <a:gd name="T3" fmla="*/ 0 h 481"/>
                <a:gd name="T4" fmla="*/ 373 w 480"/>
                <a:gd name="T5" fmla="*/ 419 h 481"/>
                <a:gd name="T6" fmla="*/ 460 w 480"/>
                <a:gd name="T7" fmla="*/ 481 h 481"/>
                <a:gd name="T8" fmla="*/ 472 w 480"/>
                <a:gd name="T9" fmla="*/ 476 h 481"/>
                <a:gd name="T10" fmla="*/ 414 w 480"/>
                <a:gd name="T11" fmla="*/ 378 h 481"/>
                <a:gd name="T12" fmla="*/ 0 w 480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246" y="287"/>
                    <a:pt x="373" y="419"/>
                  </a:cubicBezTo>
                  <a:cubicBezTo>
                    <a:pt x="419" y="465"/>
                    <a:pt x="445" y="481"/>
                    <a:pt x="460" y="481"/>
                  </a:cubicBezTo>
                  <a:cubicBezTo>
                    <a:pt x="465" y="481"/>
                    <a:pt x="469" y="479"/>
                    <a:pt x="472" y="476"/>
                  </a:cubicBezTo>
                  <a:cubicBezTo>
                    <a:pt x="480" y="468"/>
                    <a:pt x="472" y="435"/>
                    <a:pt x="414" y="378"/>
                  </a:cubicBezTo>
                  <a:cubicBezTo>
                    <a:pt x="288" y="24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4" name="Google Shape;2256;p16"/>
            <p:cNvSpPr/>
            <p:nvPr/>
          </p:nvSpPr>
          <p:spPr bwMode="auto">
            <a:xfrm>
              <a:off x="2279975" y="4269325"/>
              <a:ext cx="11825" cy="11625"/>
            </a:xfrm>
            <a:custGeom>
              <a:avLst/>
              <a:gdLst>
                <a:gd name="T0" fmla="*/ 1 w 473"/>
                <a:gd name="T1" fmla="*/ 1 h 465"/>
                <a:gd name="T2" fmla="*/ 0 w 473"/>
                <a:gd name="T3" fmla="*/ 1 h 465"/>
                <a:gd name="T4" fmla="*/ 361 w 473"/>
                <a:gd name="T5" fmla="*/ 403 h 465"/>
                <a:gd name="T6" fmla="*/ 450 w 473"/>
                <a:gd name="T7" fmla="*/ 465 h 465"/>
                <a:gd name="T8" fmla="*/ 460 w 473"/>
                <a:gd name="T9" fmla="*/ 460 h 465"/>
                <a:gd name="T10" fmla="*/ 402 w 473"/>
                <a:gd name="T11" fmla="*/ 362 h 465"/>
                <a:gd name="T12" fmla="*/ 1 w 473"/>
                <a:gd name="T13" fmla="*/ 1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65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5"/>
                    <a:pt x="238" y="276"/>
                    <a:pt x="361" y="403"/>
                  </a:cubicBezTo>
                  <a:cubicBezTo>
                    <a:pt x="407" y="449"/>
                    <a:pt x="435" y="465"/>
                    <a:pt x="450" y="465"/>
                  </a:cubicBezTo>
                  <a:cubicBezTo>
                    <a:pt x="454" y="465"/>
                    <a:pt x="458" y="463"/>
                    <a:pt x="460" y="460"/>
                  </a:cubicBezTo>
                  <a:cubicBezTo>
                    <a:pt x="472" y="452"/>
                    <a:pt x="460" y="419"/>
                    <a:pt x="402" y="362"/>
                  </a:cubicBezTo>
                  <a:cubicBezTo>
                    <a:pt x="277" y="237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5" name="Google Shape;2257;p16"/>
            <p:cNvSpPr/>
            <p:nvPr/>
          </p:nvSpPr>
          <p:spPr bwMode="auto">
            <a:xfrm>
              <a:off x="2280175" y="4269650"/>
              <a:ext cx="11625" cy="11175"/>
            </a:xfrm>
            <a:custGeom>
              <a:avLst/>
              <a:gdLst>
                <a:gd name="T0" fmla="*/ 5 w 465"/>
                <a:gd name="T1" fmla="*/ 0 h 447"/>
                <a:gd name="T2" fmla="*/ 5 w 465"/>
                <a:gd name="T3" fmla="*/ 0 h 447"/>
                <a:gd name="T4" fmla="*/ 362 w 465"/>
                <a:gd name="T5" fmla="*/ 386 h 447"/>
                <a:gd name="T6" fmla="*/ 441 w 465"/>
                <a:gd name="T7" fmla="*/ 446 h 447"/>
                <a:gd name="T8" fmla="*/ 452 w 465"/>
                <a:gd name="T9" fmla="*/ 443 h 447"/>
                <a:gd name="T10" fmla="*/ 394 w 465"/>
                <a:gd name="T11" fmla="*/ 349 h 447"/>
                <a:gd name="T12" fmla="*/ 5 w 465"/>
                <a:gd name="T1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44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239" y="267"/>
                    <a:pt x="362" y="386"/>
                  </a:cubicBezTo>
                  <a:cubicBezTo>
                    <a:pt x="402" y="433"/>
                    <a:pt x="426" y="446"/>
                    <a:pt x="441" y="446"/>
                  </a:cubicBezTo>
                  <a:cubicBezTo>
                    <a:pt x="445" y="446"/>
                    <a:pt x="449" y="445"/>
                    <a:pt x="452" y="443"/>
                  </a:cubicBezTo>
                  <a:cubicBezTo>
                    <a:pt x="464" y="431"/>
                    <a:pt x="452" y="406"/>
                    <a:pt x="394" y="349"/>
                  </a:cubicBezTo>
                  <a:cubicBezTo>
                    <a:pt x="272" y="227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6" name="Google Shape;2258;p16"/>
            <p:cNvSpPr/>
            <p:nvPr/>
          </p:nvSpPr>
          <p:spPr bwMode="auto">
            <a:xfrm>
              <a:off x="2280600" y="4270050"/>
              <a:ext cx="11200" cy="10900"/>
            </a:xfrm>
            <a:custGeom>
              <a:avLst/>
              <a:gdLst>
                <a:gd name="T0" fmla="*/ 4 w 448"/>
                <a:gd name="T1" fmla="*/ 0 h 436"/>
                <a:gd name="T2" fmla="*/ 4 w 448"/>
                <a:gd name="T3" fmla="*/ 1 h 436"/>
                <a:gd name="T4" fmla="*/ 345 w 448"/>
                <a:gd name="T5" fmla="*/ 374 h 436"/>
                <a:gd name="T6" fmla="*/ 423 w 448"/>
                <a:gd name="T7" fmla="*/ 436 h 436"/>
                <a:gd name="T8" fmla="*/ 435 w 448"/>
                <a:gd name="T9" fmla="*/ 431 h 436"/>
                <a:gd name="T10" fmla="*/ 377 w 448"/>
                <a:gd name="T11" fmla="*/ 341 h 436"/>
                <a:gd name="T12" fmla="*/ 4 w 448"/>
                <a:gd name="T1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8" h="436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226" y="259"/>
                    <a:pt x="345" y="374"/>
                  </a:cubicBezTo>
                  <a:cubicBezTo>
                    <a:pt x="385" y="420"/>
                    <a:pt x="408" y="436"/>
                    <a:pt x="423" y="436"/>
                  </a:cubicBezTo>
                  <a:cubicBezTo>
                    <a:pt x="428" y="436"/>
                    <a:pt x="432" y="434"/>
                    <a:pt x="435" y="431"/>
                  </a:cubicBezTo>
                  <a:cubicBezTo>
                    <a:pt x="447" y="423"/>
                    <a:pt x="435" y="394"/>
                    <a:pt x="377" y="341"/>
                  </a:cubicBezTo>
                  <a:cubicBezTo>
                    <a:pt x="264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7" name="Google Shape;2259;p16"/>
            <p:cNvSpPr/>
            <p:nvPr/>
          </p:nvSpPr>
          <p:spPr bwMode="auto">
            <a:xfrm>
              <a:off x="2281000" y="4270450"/>
              <a:ext cx="10575" cy="10375"/>
            </a:xfrm>
            <a:custGeom>
              <a:avLst/>
              <a:gdLst>
                <a:gd name="T0" fmla="*/ 5 w 423"/>
                <a:gd name="T1" fmla="*/ 1 h 415"/>
                <a:gd name="T2" fmla="*/ 5 w 423"/>
                <a:gd name="T3" fmla="*/ 1 h 415"/>
                <a:gd name="T4" fmla="*/ 329 w 423"/>
                <a:gd name="T5" fmla="*/ 358 h 415"/>
                <a:gd name="T6" fmla="*/ 404 w 423"/>
                <a:gd name="T7" fmla="*/ 414 h 415"/>
                <a:gd name="T8" fmla="*/ 415 w 423"/>
                <a:gd name="T9" fmla="*/ 411 h 415"/>
                <a:gd name="T10" fmla="*/ 361 w 423"/>
                <a:gd name="T11" fmla="*/ 325 h 415"/>
                <a:gd name="T12" fmla="*/ 5 w 423"/>
                <a:gd name="T13" fmla="*/ 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4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214" y="247"/>
                    <a:pt x="329" y="358"/>
                  </a:cubicBezTo>
                  <a:cubicBezTo>
                    <a:pt x="369" y="401"/>
                    <a:pt x="391" y="414"/>
                    <a:pt x="404" y="414"/>
                  </a:cubicBezTo>
                  <a:cubicBezTo>
                    <a:pt x="408" y="414"/>
                    <a:pt x="412" y="413"/>
                    <a:pt x="415" y="411"/>
                  </a:cubicBezTo>
                  <a:cubicBezTo>
                    <a:pt x="423" y="399"/>
                    <a:pt x="419" y="378"/>
                    <a:pt x="361" y="325"/>
                  </a:cubicBezTo>
                  <a:cubicBezTo>
                    <a:pt x="252" y="21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8" name="Google Shape;2260;p16"/>
            <p:cNvSpPr/>
            <p:nvPr/>
          </p:nvSpPr>
          <p:spPr bwMode="auto">
            <a:xfrm>
              <a:off x="2281300" y="4270875"/>
              <a:ext cx="10500" cy="10050"/>
            </a:xfrm>
            <a:custGeom>
              <a:avLst/>
              <a:gdLst>
                <a:gd name="T0" fmla="*/ 9 w 420"/>
                <a:gd name="T1" fmla="*/ 0 h 402"/>
                <a:gd name="T2" fmla="*/ 9 w 420"/>
                <a:gd name="T3" fmla="*/ 0 h 402"/>
                <a:gd name="T4" fmla="*/ 321 w 420"/>
                <a:gd name="T5" fmla="*/ 345 h 402"/>
                <a:gd name="T6" fmla="*/ 397 w 420"/>
                <a:gd name="T7" fmla="*/ 401 h 402"/>
                <a:gd name="T8" fmla="*/ 407 w 420"/>
                <a:gd name="T9" fmla="*/ 398 h 402"/>
                <a:gd name="T10" fmla="*/ 358 w 420"/>
                <a:gd name="T11" fmla="*/ 312 h 402"/>
                <a:gd name="T12" fmla="*/ 9 w 420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40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206" y="234"/>
                    <a:pt x="321" y="345"/>
                  </a:cubicBezTo>
                  <a:cubicBezTo>
                    <a:pt x="364" y="389"/>
                    <a:pt x="384" y="401"/>
                    <a:pt x="397" y="401"/>
                  </a:cubicBezTo>
                  <a:cubicBezTo>
                    <a:pt x="401" y="401"/>
                    <a:pt x="404" y="400"/>
                    <a:pt x="407" y="398"/>
                  </a:cubicBezTo>
                  <a:cubicBezTo>
                    <a:pt x="419" y="390"/>
                    <a:pt x="407" y="361"/>
                    <a:pt x="358" y="312"/>
                  </a:cubicBezTo>
                  <a:cubicBezTo>
                    <a:pt x="245" y="199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9" name="Google Shape;2261;p16"/>
            <p:cNvSpPr/>
            <p:nvPr/>
          </p:nvSpPr>
          <p:spPr bwMode="auto">
            <a:xfrm>
              <a:off x="2281725" y="4271075"/>
              <a:ext cx="10075" cy="9750"/>
            </a:xfrm>
            <a:custGeom>
              <a:avLst/>
              <a:gdLst>
                <a:gd name="T0" fmla="*/ 5 w 403"/>
                <a:gd name="T1" fmla="*/ 0 h 390"/>
                <a:gd name="T2" fmla="*/ 4 w 403"/>
                <a:gd name="T3" fmla="*/ 1 h 390"/>
                <a:gd name="T4" fmla="*/ 304 w 403"/>
                <a:gd name="T5" fmla="*/ 333 h 390"/>
                <a:gd name="T6" fmla="*/ 381 w 403"/>
                <a:gd name="T7" fmla="*/ 389 h 390"/>
                <a:gd name="T8" fmla="*/ 390 w 403"/>
                <a:gd name="T9" fmla="*/ 386 h 390"/>
                <a:gd name="T10" fmla="*/ 341 w 403"/>
                <a:gd name="T11" fmla="*/ 300 h 390"/>
                <a:gd name="T12" fmla="*/ 5 w 403"/>
                <a:gd name="T1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390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97" y="230"/>
                    <a:pt x="304" y="333"/>
                  </a:cubicBezTo>
                  <a:cubicBezTo>
                    <a:pt x="347" y="376"/>
                    <a:pt x="370" y="389"/>
                    <a:pt x="381" y="389"/>
                  </a:cubicBezTo>
                  <a:cubicBezTo>
                    <a:pt x="385" y="389"/>
                    <a:pt x="388" y="388"/>
                    <a:pt x="390" y="386"/>
                  </a:cubicBezTo>
                  <a:cubicBezTo>
                    <a:pt x="402" y="374"/>
                    <a:pt x="390" y="349"/>
                    <a:pt x="341" y="300"/>
                  </a:cubicBezTo>
                  <a:cubicBezTo>
                    <a:pt x="231" y="19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0" name="Google Shape;2262;p16"/>
            <p:cNvSpPr/>
            <p:nvPr/>
          </p:nvSpPr>
          <p:spPr bwMode="auto">
            <a:xfrm>
              <a:off x="2282125" y="4271475"/>
              <a:ext cx="9450" cy="9350"/>
            </a:xfrm>
            <a:custGeom>
              <a:avLst/>
              <a:gdLst>
                <a:gd name="T0" fmla="*/ 5 w 378"/>
                <a:gd name="T1" fmla="*/ 1 h 374"/>
                <a:gd name="T2" fmla="*/ 5 w 378"/>
                <a:gd name="T3" fmla="*/ 1 h 374"/>
                <a:gd name="T4" fmla="*/ 292 w 378"/>
                <a:gd name="T5" fmla="*/ 317 h 374"/>
                <a:gd name="T6" fmla="*/ 366 w 378"/>
                <a:gd name="T7" fmla="*/ 373 h 374"/>
                <a:gd name="T8" fmla="*/ 374 w 378"/>
                <a:gd name="T9" fmla="*/ 370 h 374"/>
                <a:gd name="T10" fmla="*/ 325 w 378"/>
                <a:gd name="T11" fmla="*/ 288 h 374"/>
                <a:gd name="T12" fmla="*/ 5 w 378"/>
                <a:gd name="T13" fmla="*/ 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37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89" y="222"/>
                    <a:pt x="292" y="317"/>
                  </a:cubicBezTo>
                  <a:cubicBezTo>
                    <a:pt x="332" y="360"/>
                    <a:pt x="354" y="373"/>
                    <a:pt x="366" y="373"/>
                  </a:cubicBezTo>
                  <a:cubicBezTo>
                    <a:pt x="369" y="373"/>
                    <a:pt x="372" y="372"/>
                    <a:pt x="374" y="370"/>
                  </a:cubicBezTo>
                  <a:cubicBezTo>
                    <a:pt x="378" y="358"/>
                    <a:pt x="374" y="337"/>
                    <a:pt x="325" y="288"/>
                  </a:cubicBezTo>
                  <a:cubicBezTo>
                    <a:pt x="223" y="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1" name="Google Shape;2263;p16"/>
            <p:cNvSpPr/>
            <p:nvPr/>
          </p:nvSpPr>
          <p:spPr bwMode="auto">
            <a:xfrm>
              <a:off x="2282550" y="4271900"/>
              <a:ext cx="9025" cy="8925"/>
            </a:xfrm>
            <a:custGeom>
              <a:avLst/>
              <a:gdLst>
                <a:gd name="T0" fmla="*/ 5 w 361"/>
                <a:gd name="T1" fmla="*/ 0 h 357"/>
                <a:gd name="T2" fmla="*/ 4 w 361"/>
                <a:gd name="T3" fmla="*/ 0 h 357"/>
                <a:gd name="T4" fmla="*/ 271 w 361"/>
                <a:gd name="T5" fmla="*/ 308 h 357"/>
                <a:gd name="T6" fmla="*/ 342 w 361"/>
                <a:gd name="T7" fmla="*/ 356 h 357"/>
                <a:gd name="T8" fmla="*/ 353 w 361"/>
                <a:gd name="T9" fmla="*/ 353 h 357"/>
                <a:gd name="T10" fmla="*/ 308 w 361"/>
                <a:gd name="T11" fmla="*/ 271 h 357"/>
                <a:gd name="T12" fmla="*/ 5 w 361"/>
                <a:gd name="T13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357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76" y="209"/>
                    <a:pt x="271" y="308"/>
                  </a:cubicBezTo>
                  <a:cubicBezTo>
                    <a:pt x="308" y="345"/>
                    <a:pt x="328" y="356"/>
                    <a:pt x="342" y="356"/>
                  </a:cubicBezTo>
                  <a:cubicBezTo>
                    <a:pt x="346" y="356"/>
                    <a:pt x="350" y="355"/>
                    <a:pt x="353" y="353"/>
                  </a:cubicBezTo>
                  <a:cubicBezTo>
                    <a:pt x="361" y="341"/>
                    <a:pt x="357" y="320"/>
                    <a:pt x="308" y="271"/>
                  </a:cubicBezTo>
                  <a:cubicBezTo>
                    <a:pt x="211" y="175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2" name="Google Shape;2264;p16"/>
            <p:cNvSpPr/>
            <p:nvPr/>
          </p:nvSpPr>
          <p:spPr bwMode="auto">
            <a:xfrm>
              <a:off x="2282850" y="4272200"/>
              <a:ext cx="8950" cy="8525"/>
            </a:xfrm>
            <a:custGeom>
              <a:avLst/>
              <a:gdLst>
                <a:gd name="T0" fmla="*/ 9 w 358"/>
                <a:gd name="T1" fmla="*/ 1 h 341"/>
                <a:gd name="T2" fmla="*/ 9 w 358"/>
                <a:gd name="T3" fmla="*/ 1 h 341"/>
                <a:gd name="T4" fmla="*/ 267 w 358"/>
                <a:gd name="T5" fmla="*/ 288 h 341"/>
                <a:gd name="T6" fmla="*/ 336 w 358"/>
                <a:gd name="T7" fmla="*/ 340 h 341"/>
                <a:gd name="T8" fmla="*/ 345 w 358"/>
                <a:gd name="T9" fmla="*/ 337 h 341"/>
                <a:gd name="T10" fmla="*/ 300 w 358"/>
                <a:gd name="T11" fmla="*/ 259 h 341"/>
                <a:gd name="T12" fmla="*/ 9 w 358"/>
                <a:gd name="T13" fmla="*/ 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73" y="202"/>
                    <a:pt x="267" y="288"/>
                  </a:cubicBezTo>
                  <a:cubicBezTo>
                    <a:pt x="304" y="328"/>
                    <a:pt x="325" y="340"/>
                    <a:pt x="336" y="340"/>
                  </a:cubicBezTo>
                  <a:cubicBezTo>
                    <a:pt x="340" y="340"/>
                    <a:pt x="343" y="339"/>
                    <a:pt x="345" y="337"/>
                  </a:cubicBezTo>
                  <a:cubicBezTo>
                    <a:pt x="357" y="329"/>
                    <a:pt x="345" y="304"/>
                    <a:pt x="300" y="259"/>
                  </a:cubicBezTo>
                  <a:cubicBezTo>
                    <a:pt x="202" y="1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3" name="Google Shape;2265;p16"/>
            <p:cNvSpPr/>
            <p:nvPr/>
          </p:nvSpPr>
          <p:spPr bwMode="auto">
            <a:xfrm>
              <a:off x="2283250" y="4272600"/>
              <a:ext cx="8550" cy="8225"/>
            </a:xfrm>
            <a:custGeom>
              <a:avLst/>
              <a:gdLst>
                <a:gd name="T0" fmla="*/ 5 w 342"/>
                <a:gd name="T1" fmla="*/ 1 h 329"/>
                <a:gd name="T2" fmla="*/ 5 w 342"/>
                <a:gd name="T3" fmla="*/ 1 h 329"/>
                <a:gd name="T4" fmla="*/ 251 w 342"/>
                <a:gd name="T5" fmla="*/ 280 h 329"/>
                <a:gd name="T6" fmla="*/ 321 w 342"/>
                <a:gd name="T7" fmla="*/ 328 h 329"/>
                <a:gd name="T8" fmla="*/ 329 w 342"/>
                <a:gd name="T9" fmla="*/ 325 h 329"/>
                <a:gd name="T10" fmla="*/ 284 w 342"/>
                <a:gd name="T11" fmla="*/ 247 h 329"/>
                <a:gd name="T12" fmla="*/ 5 w 342"/>
                <a:gd name="T13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2" h="32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1" y="190"/>
                    <a:pt x="251" y="280"/>
                  </a:cubicBezTo>
                  <a:cubicBezTo>
                    <a:pt x="291" y="317"/>
                    <a:pt x="310" y="328"/>
                    <a:pt x="321" y="328"/>
                  </a:cubicBezTo>
                  <a:cubicBezTo>
                    <a:pt x="324" y="328"/>
                    <a:pt x="327" y="327"/>
                    <a:pt x="329" y="325"/>
                  </a:cubicBezTo>
                  <a:cubicBezTo>
                    <a:pt x="341" y="313"/>
                    <a:pt x="329" y="292"/>
                    <a:pt x="284" y="247"/>
                  </a:cubicBezTo>
                  <a:cubicBezTo>
                    <a:pt x="199" y="158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4" name="Google Shape;2266;p16"/>
            <p:cNvSpPr/>
            <p:nvPr/>
          </p:nvSpPr>
          <p:spPr bwMode="auto">
            <a:xfrm>
              <a:off x="2283675" y="4273025"/>
              <a:ext cx="7900" cy="7800"/>
            </a:xfrm>
            <a:custGeom>
              <a:avLst/>
              <a:gdLst>
                <a:gd name="T0" fmla="*/ 4 w 316"/>
                <a:gd name="T1" fmla="*/ 0 h 312"/>
                <a:gd name="T2" fmla="*/ 4 w 316"/>
                <a:gd name="T3" fmla="*/ 0 h 312"/>
                <a:gd name="T4" fmla="*/ 234 w 316"/>
                <a:gd name="T5" fmla="*/ 263 h 312"/>
                <a:gd name="T6" fmla="*/ 305 w 316"/>
                <a:gd name="T7" fmla="*/ 311 h 312"/>
                <a:gd name="T8" fmla="*/ 312 w 316"/>
                <a:gd name="T9" fmla="*/ 308 h 312"/>
                <a:gd name="T10" fmla="*/ 267 w 316"/>
                <a:gd name="T11" fmla="*/ 230 h 312"/>
                <a:gd name="T12" fmla="*/ 4 w 316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48" y="181"/>
                    <a:pt x="234" y="263"/>
                  </a:cubicBezTo>
                  <a:cubicBezTo>
                    <a:pt x="274" y="300"/>
                    <a:pt x="295" y="311"/>
                    <a:pt x="305" y="311"/>
                  </a:cubicBezTo>
                  <a:cubicBezTo>
                    <a:pt x="309" y="311"/>
                    <a:pt x="311" y="310"/>
                    <a:pt x="312" y="308"/>
                  </a:cubicBezTo>
                  <a:cubicBezTo>
                    <a:pt x="316" y="296"/>
                    <a:pt x="312" y="275"/>
                    <a:pt x="267" y="230"/>
                  </a:cubicBezTo>
                  <a:cubicBezTo>
                    <a:pt x="186" y="14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5" name="Google Shape;2267;p16"/>
            <p:cNvSpPr/>
            <p:nvPr/>
          </p:nvSpPr>
          <p:spPr bwMode="auto">
            <a:xfrm>
              <a:off x="2284075" y="4273425"/>
              <a:ext cx="7400" cy="7350"/>
            </a:xfrm>
            <a:custGeom>
              <a:avLst/>
              <a:gdLst>
                <a:gd name="T0" fmla="*/ 1 w 296"/>
                <a:gd name="T1" fmla="*/ 1 h 294"/>
                <a:gd name="T2" fmla="*/ 1 w 296"/>
                <a:gd name="T3" fmla="*/ 1 h 294"/>
                <a:gd name="T4" fmla="*/ 214 w 296"/>
                <a:gd name="T5" fmla="*/ 251 h 294"/>
                <a:gd name="T6" fmla="*/ 276 w 296"/>
                <a:gd name="T7" fmla="*/ 294 h 294"/>
                <a:gd name="T8" fmla="*/ 283 w 296"/>
                <a:gd name="T9" fmla="*/ 292 h 294"/>
                <a:gd name="T10" fmla="*/ 247 w 296"/>
                <a:gd name="T11" fmla="*/ 218 h 294"/>
                <a:gd name="T12" fmla="*/ 1 w 296"/>
                <a:gd name="T13" fmla="*/ 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2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6" y="169"/>
                    <a:pt x="214" y="251"/>
                  </a:cubicBezTo>
                  <a:cubicBezTo>
                    <a:pt x="248" y="286"/>
                    <a:pt x="266" y="294"/>
                    <a:pt x="276" y="294"/>
                  </a:cubicBezTo>
                  <a:cubicBezTo>
                    <a:pt x="279" y="294"/>
                    <a:pt x="282" y="293"/>
                    <a:pt x="283" y="292"/>
                  </a:cubicBezTo>
                  <a:cubicBezTo>
                    <a:pt x="296" y="288"/>
                    <a:pt x="292" y="267"/>
                    <a:pt x="247" y="218"/>
                  </a:cubicBezTo>
                  <a:cubicBezTo>
                    <a:pt x="171" y="138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6" name="Google Shape;2268;p16"/>
            <p:cNvSpPr/>
            <p:nvPr/>
          </p:nvSpPr>
          <p:spPr bwMode="auto">
            <a:xfrm>
              <a:off x="2284275" y="4273750"/>
              <a:ext cx="7300" cy="7075"/>
            </a:xfrm>
            <a:custGeom>
              <a:avLst/>
              <a:gdLst>
                <a:gd name="T0" fmla="*/ 5 w 292"/>
                <a:gd name="T1" fmla="*/ 0 h 283"/>
                <a:gd name="T2" fmla="*/ 5 w 292"/>
                <a:gd name="T3" fmla="*/ 0 h 283"/>
                <a:gd name="T4" fmla="*/ 210 w 292"/>
                <a:gd name="T5" fmla="*/ 238 h 283"/>
                <a:gd name="T6" fmla="*/ 274 w 292"/>
                <a:gd name="T7" fmla="*/ 282 h 283"/>
                <a:gd name="T8" fmla="*/ 284 w 292"/>
                <a:gd name="T9" fmla="*/ 279 h 283"/>
                <a:gd name="T10" fmla="*/ 243 w 292"/>
                <a:gd name="T11" fmla="*/ 205 h 283"/>
                <a:gd name="T12" fmla="*/ 5 w 292"/>
                <a:gd name="T1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40" y="160"/>
                    <a:pt x="210" y="238"/>
                  </a:cubicBezTo>
                  <a:cubicBezTo>
                    <a:pt x="246" y="272"/>
                    <a:pt x="263" y="282"/>
                    <a:pt x="274" y="282"/>
                  </a:cubicBezTo>
                  <a:cubicBezTo>
                    <a:pt x="277" y="282"/>
                    <a:pt x="280" y="281"/>
                    <a:pt x="284" y="279"/>
                  </a:cubicBezTo>
                  <a:cubicBezTo>
                    <a:pt x="292" y="267"/>
                    <a:pt x="288" y="254"/>
                    <a:pt x="243" y="205"/>
                  </a:cubicBezTo>
                  <a:cubicBezTo>
                    <a:pt x="166" y="132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7" name="Google Shape;2269;p16"/>
            <p:cNvSpPr/>
            <p:nvPr/>
          </p:nvSpPr>
          <p:spPr bwMode="auto">
            <a:xfrm>
              <a:off x="2284700" y="4274150"/>
              <a:ext cx="6775" cy="6625"/>
            </a:xfrm>
            <a:custGeom>
              <a:avLst/>
              <a:gdLst>
                <a:gd name="T0" fmla="*/ 5 w 271"/>
                <a:gd name="T1" fmla="*/ 0 h 265"/>
                <a:gd name="T2" fmla="*/ 4 w 271"/>
                <a:gd name="T3" fmla="*/ 1 h 265"/>
                <a:gd name="T4" fmla="*/ 201 w 271"/>
                <a:gd name="T5" fmla="*/ 222 h 265"/>
                <a:gd name="T6" fmla="*/ 261 w 271"/>
                <a:gd name="T7" fmla="*/ 265 h 265"/>
                <a:gd name="T8" fmla="*/ 267 w 271"/>
                <a:gd name="T9" fmla="*/ 263 h 265"/>
                <a:gd name="T10" fmla="*/ 226 w 271"/>
                <a:gd name="T11" fmla="*/ 197 h 265"/>
                <a:gd name="T12" fmla="*/ 5 w 271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265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27" y="148"/>
                    <a:pt x="201" y="222"/>
                  </a:cubicBezTo>
                  <a:cubicBezTo>
                    <a:pt x="233" y="257"/>
                    <a:pt x="252" y="265"/>
                    <a:pt x="261" y="265"/>
                  </a:cubicBezTo>
                  <a:cubicBezTo>
                    <a:pt x="264" y="265"/>
                    <a:pt x="266" y="264"/>
                    <a:pt x="267" y="263"/>
                  </a:cubicBezTo>
                  <a:cubicBezTo>
                    <a:pt x="271" y="259"/>
                    <a:pt x="267" y="238"/>
                    <a:pt x="226" y="197"/>
                  </a:cubicBezTo>
                  <a:cubicBezTo>
                    <a:pt x="153" y="121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8" name="Google Shape;2270;p16"/>
            <p:cNvSpPr/>
            <p:nvPr/>
          </p:nvSpPr>
          <p:spPr bwMode="auto">
            <a:xfrm>
              <a:off x="2285100" y="4274550"/>
              <a:ext cx="6375" cy="6225"/>
            </a:xfrm>
            <a:custGeom>
              <a:avLst/>
              <a:gdLst>
                <a:gd name="T0" fmla="*/ 5 w 255"/>
                <a:gd name="T1" fmla="*/ 1 h 249"/>
                <a:gd name="T2" fmla="*/ 5 w 255"/>
                <a:gd name="T3" fmla="*/ 1 h 249"/>
                <a:gd name="T4" fmla="*/ 185 w 255"/>
                <a:gd name="T5" fmla="*/ 206 h 249"/>
                <a:gd name="T6" fmla="*/ 246 w 255"/>
                <a:gd name="T7" fmla="*/ 249 h 249"/>
                <a:gd name="T8" fmla="*/ 251 w 255"/>
                <a:gd name="T9" fmla="*/ 247 h 249"/>
                <a:gd name="T10" fmla="*/ 210 w 255"/>
                <a:gd name="T11" fmla="*/ 181 h 249"/>
                <a:gd name="T12" fmla="*/ 5 w 255"/>
                <a:gd name="T13" fmla="*/ 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5" y="140"/>
                    <a:pt x="185" y="206"/>
                  </a:cubicBezTo>
                  <a:cubicBezTo>
                    <a:pt x="220" y="241"/>
                    <a:pt x="237" y="249"/>
                    <a:pt x="246" y="249"/>
                  </a:cubicBezTo>
                  <a:cubicBezTo>
                    <a:pt x="248" y="249"/>
                    <a:pt x="250" y="248"/>
                    <a:pt x="251" y="247"/>
                  </a:cubicBezTo>
                  <a:cubicBezTo>
                    <a:pt x="255" y="243"/>
                    <a:pt x="251" y="222"/>
                    <a:pt x="210" y="181"/>
                  </a:cubicBezTo>
                  <a:cubicBezTo>
                    <a:pt x="145" y="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9" name="Google Shape;2271;p16"/>
            <p:cNvSpPr/>
            <p:nvPr/>
          </p:nvSpPr>
          <p:spPr bwMode="auto">
            <a:xfrm>
              <a:off x="2285400" y="4274950"/>
              <a:ext cx="6075" cy="5825"/>
            </a:xfrm>
            <a:custGeom>
              <a:avLst/>
              <a:gdLst>
                <a:gd name="T0" fmla="*/ 10 w 243"/>
                <a:gd name="T1" fmla="*/ 1 h 233"/>
                <a:gd name="T2" fmla="*/ 9 w 243"/>
                <a:gd name="T3" fmla="*/ 1 h 233"/>
                <a:gd name="T4" fmla="*/ 173 w 243"/>
                <a:gd name="T5" fmla="*/ 190 h 233"/>
                <a:gd name="T6" fmla="*/ 234 w 243"/>
                <a:gd name="T7" fmla="*/ 233 h 233"/>
                <a:gd name="T8" fmla="*/ 239 w 243"/>
                <a:gd name="T9" fmla="*/ 231 h 233"/>
                <a:gd name="T10" fmla="*/ 198 w 243"/>
                <a:gd name="T11" fmla="*/ 165 h 233"/>
                <a:gd name="T12" fmla="*/ 10 w 243"/>
                <a:gd name="T13" fmla="*/ 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33" extrusionOk="0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112" y="128"/>
                    <a:pt x="173" y="190"/>
                  </a:cubicBezTo>
                  <a:cubicBezTo>
                    <a:pt x="208" y="225"/>
                    <a:pt x="225" y="233"/>
                    <a:pt x="234" y="233"/>
                  </a:cubicBezTo>
                  <a:cubicBezTo>
                    <a:pt x="236" y="233"/>
                    <a:pt x="238" y="232"/>
                    <a:pt x="239" y="231"/>
                  </a:cubicBezTo>
                  <a:cubicBezTo>
                    <a:pt x="243" y="219"/>
                    <a:pt x="239" y="206"/>
                    <a:pt x="198" y="165"/>
                  </a:cubicBezTo>
                  <a:cubicBezTo>
                    <a:pt x="138" y="106"/>
                    <a:pt x="22" y="1"/>
                    <a:pt x="10" y="1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0" name="Google Shape;2272;p16"/>
            <p:cNvSpPr/>
            <p:nvPr/>
          </p:nvSpPr>
          <p:spPr bwMode="auto">
            <a:xfrm>
              <a:off x="2285825" y="4275275"/>
              <a:ext cx="5750" cy="5500"/>
            </a:xfrm>
            <a:custGeom>
              <a:avLst/>
              <a:gdLst>
                <a:gd name="T0" fmla="*/ 5 w 230"/>
                <a:gd name="T1" fmla="*/ 1 h 220"/>
                <a:gd name="T2" fmla="*/ 4 w 230"/>
                <a:gd name="T3" fmla="*/ 1 h 220"/>
                <a:gd name="T4" fmla="*/ 160 w 230"/>
                <a:gd name="T5" fmla="*/ 181 h 220"/>
                <a:gd name="T6" fmla="*/ 213 w 230"/>
                <a:gd name="T7" fmla="*/ 220 h 220"/>
                <a:gd name="T8" fmla="*/ 222 w 230"/>
                <a:gd name="T9" fmla="*/ 218 h 220"/>
                <a:gd name="T10" fmla="*/ 185 w 230"/>
                <a:gd name="T11" fmla="*/ 157 h 220"/>
                <a:gd name="T12" fmla="*/ 5 w 230"/>
                <a:gd name="T13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20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9"/>
                    <a:pt x="99" y="120"/>
                    <a:pt x="160" y="181"/>
                  </a:cubicBezTo>
                  <a:cubicBezTo>
                    <a:pt x="191" y="212"/>
                    <a:pt x="204" y="220"/>
                    <a:pt x="213" y="220"/>
                  </a:cubicBezTo>
                  <a:cubicBezTo>
                    <a:pt x="216" y="220"/>
                    <a:pt x="219" y="219"/>
                    <a:pt x="222" y="218"/>
                  </a:cubicBezTo>
                  <a:cubicBezTo>
                    <a:pt x="230" y="214"/>
                    <a:pt x="226" y="198"/>
                    <a:pt x="185" y="157"/>
                  </a:cubicBezTo>
                  <a:cubicBezTo>
                    <a:pt x="124" y="9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1" name="Google Shape;2273;p16"/>
            <p:cNvSpPr/>
            <p:nvPr/>
          </p:nvSpPr>
          <p:spPr bwMode="auto">
            <a:xfrm>
              <a:off x="2286225" y="4275575"/>
              <a:ext cx="5250" cy="5150"/>
            </a:xfrm>
            <a:custGeom>
              <a:avLst/>
              <a:gdLst>
                <a:gd name="T0" fmla="*/ 5 w 210"/>
                <a:gd name="T1" fmla="*/ 1 h 206"/>
                <a:gd name="T2" fmla="*/ 5 w 210"/>
                <a:gd name="T3" fmla="*/ 1 h 206"/>
                <a:gd name="T4" fmla="*/ 144 w 210"/>
                <a:gd name="T5" fmla="*/ 165 h 206"/>
                <a:gd name="T6" fmla="*/ 200 w 210"/>
                <a:gd name="T7" fmla="*/ 205 h 206"/>
                <a:gd name="T8" fmla="*/ 206 w 210"/>
                <a:gd name="T9" fmla="*/ 202 h 206"/>
                <a:gd name="T10" fmla="*/ 169 w 210"/>
                <a:gd name="T11" fmla="*/ 140 h 206"/>
                <a:gd name="T12" fmla="*/ 5 w 210"/>
                <a:gd name="T13" fmla="*/ 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2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7" y="112"/>
                    <a:pt x="144" y="165"/>
                  </a:cubicBezTo>
                  <a:cubicBezTo>
                    <a:pt x="174" y="195"/>
                    <a:pt x="191" y="205"/>
                    <a:pt x="200" y="205"/>
                  </a:cubicBezTo>
                  <a:cubicBezTo>
                    <a:pt x="203" y="205"/>
                    <a:pt x="205" y="204"/>
                    <a:pt x="206" y="202"/>
                  </a:cubicBezTo>
                  <a:cubicBezTo>
                    <a:pt x="210" y="190"/>
                    <a:pt x="210" y="181"/>
                    <a:pt x="169" y="140"/>
                  </a:cubicBezTo>
                  <a:cubicBezTo>
                    <a:pt x="113" y="84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2" name="Google Shape;2274;p16"/>
            <p:cNvSpPr/>
            <p:nvPr/>
          </p:nvSpPr>
          <p:spPr bwMode="auto">
            <a:xfrm>
              <a:off x="2286650" y="4275975"/>
              <a:ext cx="4825" cy="4700"/>
            </a:xfrm>
            <a:custGeom>
              <a:avLst/>
              <a:gdLst>
                <a:gd name="T0" fmla="*/ 5 w 193"/>
                <a:gd name="T1" fmla="*/ 1 h 188"/>
                <a:gd name="T2" fmla="*/ 4 w 193"/>
                <a:gd name="T3" fmla="*/ 1 h 188"/>
                <a:gd name="T4" fmla="*/ 131 w 193"/>
                <a:gd name="T5" fmla="*/ 149 h 188"/>
                <a:gd name="T6" fmla="*/ 183 w 193"/>
                <a:gd name="T7" fmla="*/ 188 h 188"/>
                <a:gd name="T8" fmla="*/ 189 w 193"/>
                <a:gd name="T9" fmla="*/ 186 h 188"/>
                <a:gd name="T10" fmla="*/ 152 w 193"/>
                <a:gd name="T11" fmla="*/ 129 h 188"/>
                <a:gd name="T12" fmla="*/ 5 w 193"/>
                <a:gd name="T13" fmla="*/ 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88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5"/>
                    <a:pt x="82" y="104"/>
                    <a:pt x="131" y="149"/>
                  </a:cubicBezTo>
                  <a:cubicBezTo>
                    <a:pt x="159" y="180"/>
                    <a:pt x="175" y="188"/>
                    <a:pt x="183" y="188"/>
                  </a:cubicBezTo>
                  <a:cubicBezTo>
                    <a:pt x="186" y="188"/>
                    <a:pt x="188" y="187"/>
                    <a:pt x="189" y="186"/>
                  </a:cubicBezTo>
                  <a:cubicBezTo>
                    <a:pt x="193" y="178"/>
                    <a:pt x="189" y="161"/>
                    <a:pt x="152" y="129"/>
                  </a:cubicBezTo>
                  <a:cubicBezTo>
                    <a:pt x="105" y="7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3" name="Google Shape;2275;p16"/>
            <p:cNvSpPr/>
            <p:nvPr/>
          </p:nvSpPr>
          <p:spPr bwMode="auto">
            <a:xfrm>
              <a:off x="2286950" y="4276300"/>
              <a:ext cx="4525" cy="4375"/>
            </a:xfrm>
            <a:custGeom>
              <a:avLst/>
              <a:gdLst>
                <a:gd name="T0" fmla="*/ 9 w 181"/>
                <a:gd name="T1" fmla="*/ 1 h 175"/>
                <a:gd name="T2" fmla="*/ 9 w 181"/>
                <a:gd name="T3" fmla="*/ 1 h 175"/>
                <a:gd name="T4" fmla="*/ 119 w 181"/>
                <a:gd name="T5" fmla="*/ 136 h 175"/>
                <a:gd name="T6" fmla="*/ 171 w 181"/>
                <a:gd name="T7" fmla="*/ 175 h 175"/>
                <a:gd name="T8" fmla="*/ 177 w 181"/>
                <a:gd name="T9" fmla="*/ 173 h 175"/>
                <a:gd name="T10" fmla="*/ 140 w 181"/>
                <a:gd name="T11" fmla="*/ 116 h 175"/>
                <a:gd name="T12" fmla="*/ 9 w 181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7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74" y="95"/>
                    <a:pt x="119" y="136"/>
                  </a:cubicBezTo>
                  <a:cubicBezTo>
                    <a:pt x="147" y="167"/>
                    <a:pt x="163" y="175"/>
                    <a:pt x="171" y="175"/>
                  </a:cubicBezTo>
                  <a:cubicBezTo>
                    <a:pt x="174" y="175"/>
                    <a:pt x="176" y="174"/>
                    <a:pt x="177" y="173"/>
                  </a:cubicBezTo>
                  <a:cubicBezTo>
                    <a:pt x="181" y="165"/>
                    <a:pt x="177" y="148"/>
                    <a:pt x="140" y="116"/>
                  </a:cubicBezTo>
                  <a:cubicBezTo>
                    <a:pt x="96" y="7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4" name="Google Shape;2276;p16"/>
            <p:cNvSpPr/>
            <p:nvPr/>
          </p:nvSpPr>
          <p:spPr bwMode="auto">
            <a:xfrm>
              <a:off x="2287350" y="4276700"/>
              <a:ext cx="4225" cy="4075"/>
            </a:xfrm>
            <a:custGeom>
              <a:avLst/>
              <a:gdLst>
                <a:gd name="T0" fmla="*/ 6 w 169"/>
                <a:gd name="T1" fmla="*/ 1 h 163"/>
                <a:gd name="T2" fmla="*/ 5 w 169"/>
                <a:gd name="T3" fmla="*/ 1 h 163"/>
                <a:gd name="T4" fmla="*/ 103 w 169"/>
                <a:gd name="T5" fmla="*/ 128 h 163"/>
                <a:gd name="T6" fmla="*/ 156 w 169"/>
                <a:gd name="T7" fmla="*/ 163 h 163"/>
                <a:gd name="T8" fmla="*/ 161 w 169"/>
                <a:gd name="T9" fmla="*/ 161 h 163"/>
                <a:gd name="T10" fmla="*/ 128 w 169"/>
                <a:gd name="T11" fmla="*/ 104 h 163"/>
                <a:gd name="T12" fmla="*/ 6 w 169"/>
                <a:gd name="T13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63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62" y="83"/>
                    <a:pt x="103" y="128"/>
                  </a:cubicBezTo>
                  <a:cubicBezTo>
                    <a:pt x="134" y="156"/>
                    <a:pt x="149" y="163"/>
                    <a:pt x="156" y="163"/>
                  </a:cubicBezTo>
                  <a:cubicBezTo>
                    <a:pt x="158" y="163"/>
                    <a:pt x="160" y="162"/>
                    <a:pt x="161" y="161"/>
                  </a:cubicBezTo>
                  <a:cubicBezTo>
                    <a:pt x="169" y="149"/>
                    <a:pt x="165" y="141"/>
                    <a:pt x="128" y="104"/>
                  </a:cubicBezTo>
                  <a:cubicBezTo>
                    <a:pt x="84" y="60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5" name="Google Shape;2277;p16"/>
            <p:cNvSpPr/>
            <p:nvPr/>
          </p:nvSpPr>
          <p:spPr bwMode="auto">
            <a:xfrm>
              <a:off x="2287775" y="4277125"/>
              <a:ext cx="3700" cy="3550"/>
            </a:xfrm>
            <a:custGeom>
              <a:avLst/>
              <a:gdLst>
                <a:gd name="T0" fmla="*/ 5 w 148"/>
                <a:gd name="T1" fmla="*/ 0 h 142"/>
                <a:gd name="T2" fmla="*/ 4 w 148"/>
                <a:gd name="T3" fmla="*/ 0 h 142"/>
                <a:gd name="T4" fmla="*/ 90 w 148"/>
                <a:gd name="T5" fmla="*/ 107 h 142"/>
                <a:gd name="T6" fmla="*/ 137 w 148"/>
                <a:gd name="T7" fmla="*/ 142 h 142"/>
                <a:gd name="T8" fmla="*/ 144 w 148"/>
                <a:gd name="T9" fmla="*/ 140 h 142"/>
                <a:gd name="T10" fmla="*/ 111 w 148"/>
                <a:gd name="T11" fmla="*/ 87 h 142"/>
                <a:gd name="T12" fmla="*/ 5 w 148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42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49" y="70"/>
                    <a:pt x="90" y="107"/>
                  </a:cubicBezTo>
                  <a:cubicBezTo>
                    <a:pt x="118" y="135"/>
                    <a:pt x="130" y="142"/>
                    <a:pt x="137" y="142"/>
                  </a:cubicBezTo>
                  <a:cubicBezTo>
                    <a:pt x="140" y="142"/>
                    <a:pt x="142" y="141"/>
                    <a:pt x="144" y="140"/>
                  </a:cubicBezTo>
                  <a:cubicBezTo>
                    <a:pt x="148" y="132"/>
                    <a:pt x="148" y="124"/>
                    <a:pt x="111" y="87"/>
                  </a:cubicBezTo>
                  <a:cubicBezTo>
                    <a:pt x="71" y="4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6" name="Google Shape;2278;p16"/>
            <p:cNvSpPr/>
            <p:nvPr/>
          </p:nvSpPr>
          <p:spPr bwMode="auto">
            <a:xfrm>
              <a:off x="2288175" y="4277500"/>
              <a:ext cx="3300" cy="3175"/>
            </a:xfrm>
            <a:custGeom>
              <a:avLst/>
              <a:gdLst>
                <a:gd name="T0" fmla="*/ 6 w 132"/>
                <a:gd name="T1" fmla="*/ 1 h 127"/>
                <a:gd name="T2" fmla="*/ 5 w 132"/>
                <a:gd name="T3" fmla="*/ 2 h 127"/>
                <a:gd name="T4" fmla="*/ 74 w 132"/>
                <a:gd name="T5" fmla="*/ 92 h 127"/>
                <a:gd name="T6" fmla="*/ 123 w 132"/>
                <a:gd name="T7" fmla="*/ 127 h 127"/>
                <a:gd name="T8" fmla="*/ 128 w 132"/>
                <a:gd name="T9" fmla="*/ 125 h 127"/>
                <a:gd name="T10" fmla="*/ 95 w 132"/>
                <a:gd name="T11" fmla="*/ 72 h 127"/>
                <a:gd name="T12" fmla="*/ 6 w 132"/>
                <a:gd name="T13" fmla="*/ 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27" extrusionOk="0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6"/>
                    <a:pt x="42" y="63"/>
                    <a:pt x="74" y="92"/>
                  </a:cubicBezTo>
                  <a:cubicBezTo>
                    <a:pt x="102" y="120"/>
                    <a:pt x="116" y="127"/>
                    <a:pt x="123" y="127"/>
                  </a:cubicBezTo>
                  <a:cubicBezTo>
                    <a:pt x="125" y="127"/>
                    <a:pt x="127" y="126"/>
                    <a:pt x="128" y="125"/>
                  </a:cubicBezTo>
                  <a:cubicBezTo>
                    <a:pt x="132" y="117"/>
                    <a:pt x="132" y="109"/>
                    <a:pt x="95" y="72"/>
                  </a:cubicBezTo>
                  <a:cubicBezTo>
                    <a:pt x="65" y="45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677" name="Google Shape;2279;p16"/>
          <p:cNvSpPr>
            <a:spLocks noChangeArrowheads="1"/>
          </p:cNvSpPr>
          <p:nvPr/>
        </p:nvSpPr>
        <p:spPr bwMode="auto">
          <a:xfrm>
            <a:off x="160338" y="282575"/>
            <a:ext cx="8805862" cy="6292850"/>
          </a:xfrm>
          <a:prstGeom prst="roundRect">
            <a:avLst>
              <a:gd name="adj" fmla="val 0"/>
            </a:avLst>
          </a:prstGeom>
          <a:solidFill>
            <a:srgbClr val="FFFFFF">
              <a:alpha val="1372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14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81" name="Google Shape;2281;p16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283" name="Google Shape;2283;p16"/>
          <p:cNvSpPr txBox="1">
            <a:spLocks noGrp="1"/>
          </p:cNvSpPr>
          <p:nvPr>
            <p:ph type="subTitle" idx="1"/>
          </p:nvPr>
        </p:nvSpPr>
        <p:spPr>
          <a:xfrm flipH="1">
            <a:off x="2281700" y="4151375"/>
            <a:ext cx="4580700" cy="390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8" name="Google Shape;2280;p16"/>
          <p:cNvSpPr txBox="1">
            <a:spLocks noGrp="1"/>
          </p:cNvSpPr>
          <p:nvPr>
            <p:ph type="sldNum" idx="10"/>
          </p:nvPr>
        </p:nvSpPr>
        <p:spPr>
          <a:noFill/>
        </p:spPr>
        <p:txBody>
          <a:bodyPr spcFirstLastPara="1">
            <a:noAutofit/>
          </a:bodyPr>
          <a:lstStyle>
            <a:lvl1pPr lvl="0" rt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defRPr/>
            </a:pPr>
            <a:fld id="{44A5C11E-7A2B-402E-8C02-F398AE336DAB}" type="slidenum">
              <a:rPr lang="en-US"/>
            </a:fld>
            <a:endParaRPr lang="en-US"/>
          </a:p>
        </p:txBody>
      </p:sp>
      <p:sp>
        <p:nvSpPr>
          <p:cNvPr id="679" name="Google Shape;2282;p16"/>
          <p:cNvSpPr txBox="1">
            <a:spLocks noGrp="1"/>
          </p:cNvSpPr>
          <p:nvPr>
            <p:ph type="sldNum" idx="11"/>
          </p:nvPr>
        </p:nvSpPr>
        <p:spPr>
          <a:noFill/>
        </p:spPr>
        <p:txBody>
          <a:bodyPr spcFirstLastPara="1">
            <a:noAutofit/>
          </a:bodyPr>
          <a:lstStyle>
            <a:lvl1pPr lv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650C5DF8-9AD3-4150-934A-BB9F1C55762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BIG LAST TITTLE ">
  <p:cSld name="BIG LAST TITTLE 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;p3"/>
          <p:cNvSpPr/>
          <p:nvPr/>
        </p:nvSpPr>
        <p:spPr>
          <a:xfrm flipH="1">
            <a:off x="-53675" y="-18900"/>
            <a:ext cx="9265825" cy="6991901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" name="Google Shape;34;p3"/>
          <p:cNvGrpSpPr/>
          <p:nvPr/>
        </p:nvGrpSpPr>
        <p:grpSpPr bwMode="auto">
          <a:xfrm flipH="1">
            <a:off x="-39688" y="-19050"/>
            <a:ext cx="9251951" cy="6886575"/>
            <a:chOff x="3655900" y="1642950"/>
            <a:chExt cx="1299175" cy="751250"/>
          </a:xfrm>
        </p:grpSpPr>
        <p:sp>
          <p:nvSpPr>
            <p:cNvPr id="6" name="Google Shape;35;p3"/>
            <p:cNvSpPr/>
            <p:nvPr/>
          </p:nvSpPr>
          <p:spPr bwMode="auto">
            <a:xfrm>
              <a:off x="3655900" y="1891900"/>
              <a:ext cx="1299075" cy="436175"/>
            </a:xfrm>
            <a:custGeom>
              <a:avLst/>
              <a:gdLst>
                <a:gd name="T0" fmla="*/ 22612 w 51963"/>
                <a:gd name="T1" fmla="*/ 0 h 17447"/>
                <a:gd name="T2" fmla="*/ 17875 w 51963"/>
                <a:gd name="T3" fmla="*/ 1020 h 17447"/>
                <a:gd name="T4" fmla="*/ 15354 w 51963"/>
                <a:gd name="T5" fmla="*/ 1455 h 17447"/>
                <a:gd name="T6" fmla="*/ 7427 w 51963"/>
                <a:gd name="T7" fmla="*/ 224 h 17447"/>
                <a:gd name="T8" fmla="*/ 5155 w 51963"/>
                <a:gd name="T9" fmla="*/ 4 h 17447"/>
                <a:gd name="T10" fmla="*/ 1 w 51963"/>
                <a:gd name="T11" fmla="*/ 999 h 17447"/>
                <a:gd name="T12" fmla="*/ 1 w 51963"/>
                <a:gd name="T13" fmla="*/ 16134 h 17447"/>
                <a:gd name="T14" fmla="*/ 11031 w 51963"/>
                <a:gd name="T15" fmla="*/ 12042 h 17447"/>
                <a:gd name="T16" fmla="*/ 19654 w 51963"/>
                <a:gd name="T17" fmla="*/ 7386 h 17447"/>
                <a:gd name="T18" fmla="*/ 23362 w 51963"/>
                <a:gd name="T19" fmla="*/ 8192 h 17447"/>
                <a:gd name="T20" fmla="*/ 26784 w 51963"/>
                <a:gd name="T21" fmla="*/ 8887 h 17447"/>
                <a:gd name="T22" fmla="*/ 30082 w 51963"/>
                <a:gd name="T23" fmla="*/ 7921 h 17447"/>
                <a:gd name="T24" fmla="*/ 33097 w 51963"/>
                <a:gd name="T25" fmla="*/ 7145 h 17447"/>
                <a:gd name="T26" fmla="*/ 35762 w 51963"/>
                <a:gd name="T27" fmla="*/ 8864 h 17447"/>
                <a:gd name="T28" fmla="*/ 40334 w 51963"/>
                <a:gd name="T29" fmla="*/ 15043 h 17447"/>
                <a:gd name="T30" fmla="*/ 46691 w 51963"/>
                <a:gd name="T31" fmla="*/ 17446 h 17447"/>
                <a:gd name="T32" fmla="*/ 48859 w 51963"/>
                <a:gd name="T33" fmla="*/ 17237 h 17447"/>
                <a:gd name="T34" fmla="*/ 50877 w 51963"/>
                <a:gd name="T35" fmla="*/ 17021 h 17447"/>
                <a:gd name="T36" fmla="*/ 51963 w 51963"/>
                <a:gd name="T37" fmla="*/ 17127 h 17447"/>
                <a:gd name="T38" fmla="*/ 51963 w 51963"/>
                <a:gd name="T39" fmla="*/ 4620 h 17447"/>
                <a:gd name="T40" fmla="*/ 47115 w 51963"/>
                <a:gd name="T41" fmla="*/ 5759 h 17447"/>
                <a:gd name="T42" fmla="*/ 44598 w 51963"/>
                <a:gd name="T43" fmla="*/ 5276 h 17447"/>
                <a:gd name="T44" fmla="*/ 39969 w 51963"/>
                <a:gd name="T45" fmla="*/ 4209 h 17447"/>
                <a:gd name="T46" fmla="*/ 38435 w 51963"/>
                <a:gd name="T47" fmla="*/ 4386 h 17447"/>
                <a:gd name="T48" fmla="*/ 35490 w 51963"/>
                <a:gd name="T49" fmla="*/ 4903 h 17447"/>
                <a:gd name="T50" fmla="*/ 31161 w 51963"/>
                <a:gd name="T51" fmla="*/ 3394 h 17447"/>
                <a:gd name="T52" fmla="*/ 23575 w 51963"/>
                <a:gd name="T53" fmla="*/ 40 h 17447"/>
                <a:gd name="T54" fmla="*/ 22612 w 51963"/>
                <a:gd name="T55" fmla="*/ 0 h 17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6;p3"/>
            <p:cNvSpPr/>
            <p:nvPr/>
          </p:nvSpPr>
          <p:spPr bwMode="auto">
            <a:xfrm>
              <a:off x="4039825" y="1642950"/>
              <a:ext cx="915250" cy="258475"/>
            </a:xfrm>
            <a:custGeom>
              <a:avLst/>
              <a:gdLst>
                <a:gd name="T0" fmla="*/ 0 w 36610"/>
                <a:gd name="T1" fmla="*/ 1 h 10339"/>
                <a:gd name="T2" fmla="*/ 410 w 36610"/>
                <a:gd name="T3" fmla="*/ 628 h 10339"/>
                <a:gd name="T4" fmla="*/ 4954 w 36610"/>
                <a:gd name="T5" fmla="*/ 3330 h 10339"/>
                <a:gd name="T6" fmla="*/ 7078 w 36610"/>
                <a:gd name="T7" fmla="*/ 4536 h 10339"/>
                <a:gd name="T8" fmla="*/ 10189 w 36610"/>
                <a:gd name="T9" fmla="*/ 6335 h 10339"/>
                <a:gd name="T10" fmla="*/ 11515 w 36610"/>
                <a:gd name="T11" fmla="*/ 6160 h 10339"/>
                <a:gd name="T12" fmla="*/ 12595 w 36610"/>
                <a:gd name="T13" fmla="*/ 6036 h 10339"/>
                <a:gd name="T14" fmla="*/ 18047 w 36610"/>
                <a:gd name="T15" fmla="*/ 7820 h 10339"/>
                <a:gd name="T16" fmla="*/ 26041 w 36610"/>
                <a:gd name="T17" fmla="*/ 10339 h 10339"/>
                <a:gd name="T18" fmla="*/ 29549 w 36610"/>
                <a:gd name="T19" fmla="*/ 9657 h 10339"/>
                <a:gd name="T20" fmla="*/ 36610 w 36610"/>
                <a:gd name="T21" fmla="*/ 5282 h 10339"/>
                <a:gd name="T22" fmla="*/ 36610 w 36610"/>
                <a:gd name="T23" fmla="*/ 1 h 10339"/>
                <a:gd name="T24" fmla="*/ 29340 w 36610"/>
                <a:gd name="T25" fmla="*/ 1 h 10339"/>
                <a:gd name="T26" fmla="*/ 23804 w 36610"/>
                <a:gd name="T27" fmla="*/ 2531 h 10339"/>
                <a:gd name="T28" fmla="*/ 17290 w 36610"/>
                <a:gd name="T29" fmla="*/ 4743 h 10339"/>
                <a:gd name="T30" fmla="*/ 14037 w 36610"/>
                <a:gd name="T31" fmla="*/ 3917 h 10339"/>
                <a:gd name="T32" fmla="*/ 11936 w 36610"/>
                <a:gd name="T33" fmla="*/ 3321 h 10339"/>
                <a:gd name="T34" fmla="*/ 10190 w 36610"/>
                <a:gd name="T35" fmla="*/ 3527 h 10339"/>
                <a:gd name="T36" fmla="*/ 9708 w 36610"/>
                <a:gd name="T37" fmla="*/ 3579 h 10339"/>
                <a:gd name="T38" fmla="*/ 5696 w 36610"/>
                <a:gd name="T39" fmla="*/ 1 h 10339"/>
                <a:gd name="T40" fmla="*/ 0 w 36610"/>
                <a:gd name="T41" fmla="*/ 1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7;p3"/>
            <p:cNvSpPr/>
            <p:nvPr/>
          </p:nvSpPr>
          <p:spPr bwMode="auto">
            <a:xfrm>
              <a:off x="3742950" y="2287000"/>
              <a:ext cx="725400" cy="107200"/>
            </a:xfrm>
            <a:custGeom>
              <a:avLst/>
              <a:gdLst>
                <a:gd name="T0" fmla="*/ 10237 w 29016"/>
                <a:gd name="T1" fmla="*/ 0 h 4288"/>
                <a:gd name="T2" fmla="*/ 5987 w 29016"/>
                <a:gd name="T3" fmla="*/ 1962 h 4288"/>
                <a:gd name="T4" fmla="*/ 2981 w 29016"/>
                <a:gd name="T5" fmla="*/ 3127 h 4288"/>
                <a:gd name="T6" fmla="*/ 0 w 29016"/>
                <a:gd name="T7" fmla="*/ 4287 h 4288"/>
                <a:gd name="T8" fmla="*/ 29016 w 29016"/>
                <a:gd name="T9" fmla="*/ 4287 h 4288"/>
                <a:gd name="T10" fmla="*/ 26494 w 29016"/>
                <a:gd name="T11" fmla="*/ 2516 h 4288"/>
                <a:gd name="T12" fmla="*/ 22167 w 29016"/>
                <a:gd name="T13" fmla="*/ 626 h 4288"/>
                <a:gd name="T14" fmla="*/ 19392 w 29016"/>
                <a:gd name="T15" fmla="*/ 1101 h 4288"/>
                <a:gd name="T16" fmla="*/ 17468 w 29016"/>
                <a:gd name="T17" fmla="*/ 1403 h 4288"/>
                <a:gd name="T18" fmla="*/ 14578 w 29016"/>
                <a:gd name="T19" fmla="*/ 839 h 4288"/>
                <a:gd name="T20" fmla="*/ 10237 w 29016"/>
                <a:gd name="T21" fmla="*/ 0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9" name="Google Shape;38;p3"/>
          <p:cNvGrpSpPr/>
          <p:nvPr/>
        </p:nvGrpSpPr>
        <p:grpSpPr bwMode="auto">
          <a:xfrm flipH="1">
            <a:off x="0" y="31750"/>
            <a:ext cx="9191625" cy="6834188"/>
            <a:chOff x="5820575" y="792900"/>
            <a:chExt cx="1357625" cy="786925"/>
          </a:xfrm>
        </p:grpSpPr>
        <p:sp>
          <p:nvSpPr>
            <p:cNvPr id="10" name="Google Shape;39;p3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40;p3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41;p3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42;p3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pic>
        <p:nvPicPr>
          <p:cNvPr id="14" name="Google Shape;43;p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171450"/>
            <a:ext cx="92519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Google Shape;44;p3"/>
          <p:cNvSpPr/>
          <p:nvPr/>
        </p:nvSpPr>
        <p:spPr bwMode="auto">
          <a:xfrm flipH="1">
            <a:off x="8632825" y="3459163"/>
            <a:ext cx="0" cy="0"/>
          </a:xfrm>
          <a:custGeom>
            <a:avLst/>
            <a:gdLst>
              <a:gd name="T0" fmla="*/ 26 w 26"/>
              <a:gd name="T1" fmla="*/ 0 h 25"/>
              <a:gd name="T2" fmla="*/ 1 w 26"/>
              <a:gd name="T3" fmla="*/ 25 h 25"/>
              <a:gd name="T4" fmla="*/ 26 w 26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6" name="Google Shape;49;p3"/>
          <p:cNvSpPr/>
          <p:nvPr/>
        </p:nvSpPr>
        <p:spPr bwMode="auto">
          <a:xfrm flipH="1">
            <a:off x="-63500" y="3125788"/>
            <a:ext cx="3967163" cy="3848100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sp>
        <p:nvSpPr>
          <p:cNvPr id="17" name="Google Shape;50;p3"/>
          <p:cNvSpPr/>
          <p:nvPr/>
        </p:nvSpPr>
        <p:spPr bwMode="auto">
          <a:xfrm rot="10800000" flipH="1">
            <a:off x="5246688" y="0"/>
            <a:ext cx="3968750" cy="3848100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391150" y="2530251"/>
            <a:ext cx="8342700" cy="18936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-33325" y="4331851"/>
            <a:ext cx="9191700" cy="365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45;p3"/>
          <p:cNvSpPr txBox="1">
            <a:spLocks noGrp="1"/>
          </p:cNvSpPr>
          <p:nvPr>
            <p:ph type="sldNum" idx="10"/>
          </p:nvPr>
        </p:nvSpPr>
        <p:spPr>
          <a:xfrm flipH="1">
            <a:off x="136525" y="6218238"/>
            <a:ext cx="549275" cy="523875"/>
          </a:xfrm>
          <a:noFill/>
        </p:spPr>
        <p:txBody>
          <a:bodyPr spcFirstLastPara="1">
            <a:noAutofit/>
          </a:bodyPr>
          <a:lstStyle>
            <a:lvl1pPr lvl="0" rt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defRPr/>
            </a:pPr>
            <a:fld id="{099D8E6E-9666-42D0-8F13-36CDAF5D0D64}" type="slidenum">
              <a:rPr lang="en-US"/>
            </a:fld>
            <a:endParaRPr lang="en-US"/>
          </a:p>
        </p:txBody>
      </p:sp>
      <p:sp>
        <p:nvSpPr>
          <p:cNvPr id="19" name="Google Shape;46;p3"/>
          <p:cNvSpPr txBox="1">
            <a:spLocks noGrp="1"/>
          </p:cNvSpPr>
          <p:nvPr>
            <p:ph type="sldNum" idx="11"/>
          </p:nvPr>
        </p:nvSpPr>
        <p:spPr>
          <a:noFill/>
        </p:spPr>
        <p:txBody>
          <a:bodyPr spcFirstLastPara="1">
            <a:noAutofit/>
          </a:bodyPr>
          <a:lstStyle>
            <a:lvl1pPr lv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2710F37D-9D57-44E3-BF9D-C3755702A9B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ABLE OF CONTENTS">
  <p:cSld name="TABLE OF CONTEN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0;p5"/>
          <p:cNvSpPr/>
          <p:nvPr/>
        </p:nvSpPr>
        <p:spPr bwMode="auto">
          <a:xfrm>
            <a:off x="-314325" y="2935288"/>
            <a:ext cx="4852988" cy="788987"/>
          </a:xfrm>
          <a:custGeom>
            <a:avLst/>
            <a:gdLst>
              <a:gd name="T0" fmla="*/ 19273 w 19326"/>
              <a:gd name="T1" fmla="*/ 0 h 4314"/>
              <a:gd name="T2" fmla="*/ 18756 w 19326"/>
              <a:gd name="T3" fmla="*/ 107 h 4314"/>
              <a:gd name="T4" fmla="*/ 17948 w 19326"/>
              <a:gd name="T5" fmla="*/ 123 h 4314"/>
              <a:gd name="T6" fmla="*/ 17747 w 19326"/>
              <a:gd name="T7" fmla="*/ 101 h 4314"/>
              <a:gd name="T8" fmla="*/ 17747 w 19326"/>
              <a:gd name="T9" fmla="*/ 205 h 4314"/>
              <a:gd name="T10" fmla="*/ 16935 w 19326"/>
              <a:gd name="T11" fmla="*/ 295 h 4314"/>
              <a:gd name="T12" fmla="*/ 58 w 19326"/>
              <a:gd name="T13" fmla="*/ 84 h 4314"/>
              <a:gd name="T14" fmla="*/ 205 w 19326"/>
              <a:gd name="T15" fmla="*/ 353 h 4314"/>
              <a:gd name="T16" fmla="*/ 16435 w 19326"/>
              <a:gd name="T17" fmla="*/ 418 h 4314"/>
              <a:gd name="T18" fmla="*/ 16241 w 19326"/>
              <a:gd name="T19" fmla="*/ 423 h 4314"/>
              <a:gd name="T20" fmla="*/ 16250 w 19326"/>
              <a:gd name="T21" fmla="*/ 521 h 4314"/>
              <a:gd name="T22" fmla="*/ 15459 w 19326"/>
              <a:gd name="T23" fmla="*/ 722 h 4314"/>
              <a:gd name="T24" fmla="*/ 266 w 19326"/>
              <a:gd name="T25" fmla="*/ 558 h 4314"/>
              <a:gd name="T26" fmla="*/ 426 w 19326"/>
              <a:gd name="T27" fmla="*/ 808 h 4314"/>
              <a:gd name="T28" fmla="*/ 14983 w 19326"/>
              <a:gd name="T29" fmla="*/ 906 h 4314"/>
              <a:gd name="T30" fmla="*/ 15269 w 19326"/>
              <a:gd name="T31" fmla="*/ 744 h 4314"/>
              <a:gd name="T32" fmla="*/ 14573 w 19326"/>
              <a:gd name="T33" fmla="*/ 1128 h 4314"/>
              <a:gd name="T34" fmla="*/ 472 w 19326"/>
              <a:gd name="T35" fmla="*/ 1083 h 4314"/>
              <a:gd name="T36" fmla="*/ 514 w 19326"/>
              <a:gd name="T37" fmla="*/ 1001 h 4314"/>
              <a:gd name="T38" fmla="*/ 14114 w 19326"/>
              <a:gd name="T39" fmla="*/ 1333 h 4314"/>
              <a:gd name="T40" fmla="*/ 13606 w 19326"/>
              <a:gd name="T41" fmla="*/ 1456 h 4314"/>
              <a:gd name="T42" fmla="*/ 13856 w 19326"/>
              <a:gd name="T43" fmla="*/ 1344 h 4314"/>
              <a:gd name="T44" fmla="*/ 980 w 19326"/>
              <a:gd name="T45" fmla="*/ 1735 h 4314"/>
              <a:gd name="T46" fmla="*/ 13138 w 19326"/>
              <a:gd name="T47" fmla="*/ 1681 h 4314"/>
              <a:gd name="T48" fmla="*/ 13388 w 19326"/>
              <a:gd name="T49" fmla="*/ 1563 h 4314"/>
              <a:gd name="T50" fmla="*/ 12728 w 19326"/>
              <a:gd name="T51" fmla="*/ 2009 h 4314"/>
              <a:gd name="T52" fmla="*/ 1062 w 19326"/>
              <a:gd name="T53" fmla="*/ 1931 h 4314"/>
              <a:gd name="T54" fmla="*/ 1107 w 19326"/>
              <a:gd name="T55" fmla="*/ 1850 h 4314"/>
              <a:gd name="T56" fmla="*/ 12277 w 19326"/>
              <a:gd name="T57" fmla="*/ 2239 h 4314"/>
              <a:gd name="T58" fmla="*/ 11777 w 19326"/>
              <a:gd name="T59" fmla="*/ 2387 h 4314"/>
              <a:gd name="T60" fmla="*/ 12028 w 19326"/>
              <a:gd name="T61" fmla="*/ 2263 h 4314"/>
              <a:gd name="T62" fmla="*/ 1653 w 19326"/>
              <a:gd name="T63" fmla="*/ 2518 h 4314"/>
              <a:gd name="T64" fmla="*/ 11317 w 19326"/>
              <a:gd name="T65" fmla="*/ 2620 h 4314"/>
              <a:gd name="T66" fmla="*/ 11570 w 19326"/>
              <a:gd name="T67" fmla="*/ 2494 h 4314"/>
              <a:gd name="T68" fmla="*/ 2026 w 19326"/>
              <a:gd name="T69" fmla="*/ 2858 h 4314"/>
              <a:gd name="T70" fmla="*/ 10862 w 19326"/>
              <a:gd name="T71" fmla="*/ 2846 h 4314"/>
              <a:gd name="T72" fmla="*/ 11113 w 19326"/>
              <a:gd name="T73" fmla="*/ 2728 h 4314"/>
              <a:gd name="T74" fmla="*/ 10444 w 19326"/>
              <a:gd name="T75" fmla="*/ 3157 h 4314"/>
              <a:gd name="T76" fmla="*/ 2153 w 19326"/>
              <a:gd name="T77" fmla="*/ 3022 h 4314"/>
              <a:gd name="T78" fmla="*/ 2188 w 19326"/>
              <a:gd name="T79" fmla="*/ 2933 h 4314"/>
              <a:gd name="T80" fmla="*/ 9977 w 19326"/>
              <a:gd name="T81" fmla="*/ 3363 h 4314"/>
              <a:gd name="T82" fmla="*/ 2571 w 19326"/>
              <a:gd name="T83" fmla="*/ 3338 h 4314"/>
              <a:gd name="T84" fmla="*/ 2597 w 19326"/>
              <a:gd name="T85" fmla="*/ 3241 h 4314"/>
              <a:gd name="T86" fmla="*/ 9505 w 19326"/>
              <a:gd name="T87" fmla="*/ 3555 h 4314"/>
              <a:gd name="T88" fmla="*/ 3014 w 19326"/>
              <a:gd name="T89" fmla="*/ 3604 h 4314"/>
              <a:gd name="T90" fmla="*/ 3042 w 19326"/>
              <a:gd name="T91" fmla="*/ 3503 h 4314"/>
              <a:gd name="T92" fmla="*/ 9021 w 19326"/>
              <a:gd name="T93" fmla="*/ 3736 h 4314"/>
              <a:gd name="T94" fmla="*/ 8500 w 19326"/>
              <a:gd name="T95" fmla="*/ 3801 h 4314"/>
              <a:gd name="T96" fmla="*/ 8760 w 19326"/>
              <a:gd name="T97" fmla="*/ 3721 h 4314"/>
              <a:gd name="T98" fmla="*/ 3781 w 19326"/>
              <a:gd name="T99" fmla="*/ 3900 h 4314"/>
              <a:gd name="T100" fmla="*/ 8004 w 19326"/>
              <a:gd name="T101" fmla="*/ 3937 h 4314"/>
              <a:gd name="T102" fmla="*/ 8261 w 19326"/>
              <a:gd name="T103" fmla="*/ 3869 h 4314"/>
              <a:gd name="T104" fmla="*/ 4273 w 19326"/>
              <a:gd name="T105" fmla="*/ 4055 h 4314"/>
              <a:gd name="T106" fmla="*/ 7512 w 19326"/>
              <a:gd name="T107" fmla="*/ 4047 h 4314"/>
              <a:gd name="T108" fmla="*/ 7776 w 19326"/>
              <a:gd name="T109" fmla="*/ 3996 h 4314"/>
              <a:gd name="T110" fmla="*/ 4769 w 19326"/>
              <a:gd name="T111" fmla="*/ 4166 h 4314"/>
              <a:gd name="T112" fmla="*/ 7008 w 19326"/>
              <a:gd name="T113" fmla="*/ 4129 h 4314"/>
              <a:gd name="T114" fmla="*/ 7265 w 19326"/>
              <a:gd name="T115" fmla="*/ 4088 h 4314"/>
              <a:gd name="T116" fmla="*/ 5273 w 19326"/>
              <a:gd name="T117" fmla="*/ 4244 h 4314"/>
              <a:gd name="T118" fmla="*/ 6499 w 19326"/>
              <a:gd name="T119" fmla="*/ 4187 h 4314"/>
              <a:gd name="T120" fmla="*/ 5472 w 19326"/>
              <a:gd name="T121" fmla="*/ 4201 h 4314"/>
              <a:gd name="T122" fmla="*/ 5487 w 19326"/>
              <a:gd name="T123" fmla="*/ 4203 h 4314"/>
              <a:gd name="T124" fmla="*/ 6253 w 19326"/>
              <a:gd name="T125" fmla="*/ 4297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326" h="4314" extrusionOk="0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lnTo>
                  <a:pt x="19018" y="0"/>
                </a:ln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3" name="Google Shape;61;p5"/>
          <p:cNvSpPr/>
          <p:nvPr/>
        </p:nvSpPr>
        <p:spPr bwMode="auto">
          <a:xfrm flipH="1">
            <a:off x="3735388" y="2935288"/>
            <a:ext cx="4852987" cy="788987"/>
          </a:xfrm>
          <a:custGeom>
            <a:avLst/>
            <a:gdLst>
              <a:gd name="T0" fmla="*/ 19273 w 19326"/>
              <a:gd name="T1" fmla="*/ 0 h 4314"/>
              <a:gd name="T2" fmla="*/ 18756 w 19326"/>
              <a:gd name="T3" fmla="*/ 107 h 4314"/>
              <a:gd name="T4" fmla="*/ 17948 w 19326"/>
              <a:gd name="T5" fmla="*/ 123 h 4314"/>
              <a:gd name="T6" fmla="*/ 17747 w 19326"/>
              <a:gd name="T7" fmla="*/ 101 h 4314"/>
              <a:gd name="T8" fmla="*/ 17747 w 19326"/>
              <a:gd name="T9" fmla="*/ 205 h 4314"/>
              <a:gd name="T10" fmla="*/ 16935 w 19326"/>
              <a:gd name="T11" fmla="*/ 295 h 4314"/>
              <a:gd name="T12" fmla="*/ 58 w 19326"/>
              <a:gd name="T13" fmla="*/ 84 h 4314"/>
              <a:gd name="T14" fmla="*/ 205 w 19326"/>
              <a:gd name="T15" fmla="*/ 353 h 4314"/>
              <a:gd name="T16" fmla="*/ 16435 w 19326"/>
              <a:gd name="T17" fmla="*/ 418 h 4314"/>
              <a:gd name="T18" fmla="*/ 16241 w 19326"/>
              <a:gd name="T19" fmla="*/ 423 h 4314"/>
              <a:gd name="T20" fmla="*/ 16250 w 19326"/>
              <a:gd name="T21" fmla="*/ 521 h 4314"/>
              <a:gd name="T22" fmla="*/ 15459 w 19326"/>
              <a:gd name="T23" fmla="*/ 722 h 4314"/>
              <a:gd name="T24" fmla="*/ 266 w 19326"/>
              <a:gd name="T25" fmla="*/ 558 h 4314"/>
              <a:gd name="T26" fmla="*/ 426 w 19326"/>
              <a:gd name="T27" fmla="*/ 808 h 4314"/>
              <a:gd name="T28" fmla="*/ 14983 w 19326"/>
              <a:gd name="T29" fmla="*/ 906 h 4314"/>
              <a:gd name="T30" fmla="*/ 15269 w 19326"/>
              <a:gd name="T31" fmla="*/ 744 h 4314"/>
              <a:gd name="T32" fmla="*/ 14573 w 19326"/>
              <a:gd name="T33" fmla="*/ 1128 h 4314"/>
              <a:gd name="T34" fmla="*/ 472 w 19326"/>
              <a:gd name="T35" fmla="*/ 1083 h 4314"/>
              <a:gd name="T36" fmla="*/ 514 w 19326"/>
              <a:gd name="T37" fmla="*/ 1001 h 4314"/>
              <a:gd name="T38" fmla="*/ 14114 w 19326"/>
              <a:gd name="T39" fmla="*/ 1333 h 4314"/>
              <a:gd name="T40" fmla="*/ 13606 w 19326"/>
              <a:gd name="T41" fmla="*/ 1456 h 4314"/>
              <a:gd name="T42" fmla="*/ 13856 w 19326"/>
              <a:gd name="T43" fmla="*/ 1344 h 4314"/>
              <a:gd name="T44" fmla="*/ 980 w 19326"/>
              <a:gd name="T45" fmla="*/ 1735 h 4314"/>
              <a:gd name="T46" fmla="*/ 13138 w 19326"/>
              <a:gd name="T47" fmla="*/ 1681 h 4314"/>
              <a:gd name="T48" fmla="*/ 13388 w 19326"/>
              <a:gd name="T49" fmla="*/ 1563 h 4314"/>
              <a:gd name="T50" fmla="*/ 12728 w 19326"/>
              <a:gd name="T51" fmla="*/ 2009 h 4314"/>
              <a:gd name="T52" fmla="*/ 1062 w 19326"/>
              <a:gd name="T53" fmla="*/ 1931 h 4314"/>
              <a:gd name="T54" fmla="*/ 1107 w 19326"/>
              <a:gd name="T55" fmla="*/ 1850 h 4314"/>
              <a:gd name="T56" fmla="*/ 12277 w 19326"/>
              <a:gd name="T57" fmla="*/ 2239 h 4314"/>
              <a:gd name="T58" fmla="*/ 11777 w 19326"/>
              <a:gd name="T59" fmla="*/ 2387 h 4314"/>
              <a:gd name="T60" fmla="*/ 12028 w 19326"/>
              <a:gd name="T61" fmla="*/ 2263 h 4314"/>
              <a:gd name="T62" fmla="*/ 1653 w 19326"/>
              <a:gd name="T63" fmla="*/ 2518 h 4314"/>
              <a:gd name="T64" fmla="*/ 11317 w 19326"/>
              <a:gd name="T65" fmla="*/ 2620 h 4314"/>
              <a:gd name="T66" fmla="*/ 11570 w 19326"/>
              <a:gd name="T67" fmla="*/ 2494 h 4314"/>
              <a:gd name="T68" fmla="*/ 2026 w 19326"/>
              <a:gd name="T69" fmla="*/ 2858 h 4314"/>
              <a:gd name="T70" fmla="*/ 10862 w 19326"/>
              <a:gd name="T71" fmla="*/ 2846 h 4314"/>
              <a:gd name="T72" fmla="*/ 11113 w 19326"/>
              <a:gd name="T73" fmla="*/ 2728 h 4314"/>
              <a:gd name="T74" fmla="*/ 10444 w 19326"/>
              <a:gd name="T75" fmla="*/ 3157 h 4314"/>
              <a:gd name="T76" fmla="*/ 2153 w 19326"/>
              <a:gd name="T77" fmla="*/ 3022 h 4314"/>
              <a:gd name="T78" fmla="*/ 2188 w 19326"/>
              <a:gd name="T79" fmla="*/ 2933 h 4314"/>
              <a:gd name="T80" fmla="*/ 9977 w 19326"/>
              <a:gd name="T81" fmla="*/ 3363 h 4314"/>
              <a:gd name="T82" fmla="*/ 2571 w 19326"/>
              <a:gd name="T83" fmla="*/ 3338 h 4314"/>
              <a:gd name="T84" fmla="*/ 2597 w 19326"/>
              <a:gd name="T85" fmla="*/ 3241 h 4314"/>
              <a:gd name="T86" fmla="*/ 9505 w 19326"/>
              <a:gd name="T87" fmla="*/ 3555 h 4314"/>
              <a:gd name="T88" fmla="*/ 3014 w 19326"/>
              <a:gd name="T89" fmla="*/ 3604 h 4314"/>
              <a:gd name="T90" fmla="*/ 3042 w 19326"/>
              <a:gd name="T91" fmla="*/ 3503 h 4314"/>
              <a:gd name="T92" fmla="*/ 9021 w 19326"/>
              <a:gd name="T93" fmla="*/ 3736 h 4314"/>
              <a:gd name="T94" fmla="*/ 8500 w 19326"/>
              <a:gd name="T95" fmla="*/ 3801 h 4314"/>
              <a:gd name="T96" fmla="*/ 8760 w 19326"/>
              <a:gd name="T97" fmla="*/ 3721 h 4314"/>
              <a:gd name="T98" fmla="*/ 3781 w 19326"/>
              <a:gd name="T99" fmla="*/ 3900 h 4314"/>
              <a:gd name="T100" fmla="*/ 8004 w 19326"/>
              <a:gd name="T101" fmla="*/ 3937 h 4314"/>
              <a:gd name="T102" fmla="*/ 8261 w 19326"/>
              <a:gd name="T103" fmla="*/ 3869 h 4314"/>
              <a:gd name="T104" fmla="*/ 4273 w 19326"/>
              <a:gd name="T105" fmla="*/ 4055 h 4314"/>
              <a:gd name="T106" fmla="*/ 7512 w 19326"/>
              <a:gd name="T107" fmla="*/ 4047 h 4314"/>
              <a:gd name="T108" fmla="*/ 7776 w 19326"/>
              <a:gd name="T109" fmla="*/ 3996 h 4314"/>
              <a:gd name="T110" fmla="*/ 4769 w 19326"/>
              <a:gd name="T111" fmla="*/ 4166 h 4314"/>
              <a:gd name="T112" fmla="*/ 7008 w 19326"/>
              <a:gd name="T113" fmla="*/ 4129 h 4314"/>
              <a:gd name="T114" fmla="*/ 7265 w 19326"/>
              <a:gd name="T115" fmla="*/ 4088 h 4314"/>
              <a:gd name="T116" fmla="*/ 5273 w 19326"/>
              <a:gd name="T117" fmla="*/ 4244 h 4314"/>
              <a:gd name="T118" fmla="*/ 6499 w 19326"/>
              <a:gd name="T119" fmla="*/ 4187 h 4314"/>
              <a:gd name="T120" fmla="*/ 5472 w 19326"/>
              <a:gd name="T121" fmla="*/ 4201 h 4314"/>
              <a:gd name="T122" fmla="*/ 5487 w 19326"/>
              <a:gd name="T123" fmla="*/ 4203 h 4314"/>
              <a:gd name="T124" fmla="*/ 6253 w 19326"/>
              <a:gd name="T125" fmla="*/ 4297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326" h="4314" extrusionOk="0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lnTo>
                  <a:pt x="19018" y="0"/>
                </a:ln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4" name="Google Shape;62;p5"/>
          <p:cNvSpPr/>
          <p:nvPr/>
        </p:nvSpPr>
        <p:spPr>
          <a:xfrm flipH="1">
            <a:off x="-91008" y="-63500"/>
            <a:ext cx="9449141" cy="6985015"/>
          </a:xfrm>
          <a:custGeom>
            <a:avLst/>
            <a:gdLst/>
            <a:ahLst/>
            <a:cxnLst/>
            <a:rect l="l" t="t" r="r" b="b"/>
            <a:pathLst>
              <a:path w="73507" h="43089" extrusionOk="0">
                <a:moveTo>
                  <a:pt x="1001" y="1"/>
                </a:moveTo>
                <a:cubicBezTo>
                  <a:pt x="448" y="1"/>
                  <a:pt x="1" y="398"/>
                  <a:pt x="1" y="890"/>
                </a:cubicBezTo>
                <a:lnTo>
                  <a:pt x="1" y="6332"/>
                </a:lnTo>
                <a:cubicBezTo>
                  <a:pt x="357" y="6725"/>
                  <a:pt x="759" y="7090"/>
                  <a:pt x="1198" y="7410"/>
                </a:cubicBezTo>
                <a:cubicBezTo>
                  <a:pt x="3256" y="8915"/>
                  <a:pt x="5946" y="9584"/>
                  <a:pt x="8599" y="9850"/>
                </a:cubicBezTo>
                <a:cubicBezTo>
                  <a:pt x="9758" y="9966"/>
                  <a:pt x="10920" y="10012"/>
                  <a:pt x="12084" y="10012"/>
                </a:cubicBezTo>
                <a:cubicBezTo>
                  <a:pt x="16890" y="10012"/>
                  <a:pt x="21739" y="9219"/>
                  <a:pt x="26527" y="9219"/>
                </a:cubicBezTo>
                <a:cubicBezTo>
                  <a:pt x="28273" y="9219"/>
                  <a:pt x="30010" y="9325"/>
                  <a:pt x="31735" y="9612"/>
                </a:cubicBezTo>
                <a:cubicBezTo>
                  <a:pt x="33584" y="9920"/>
                  <a:pt x="35466" y="10477"/>
                  <a:pt x="36774" y="11679"/>
                </a:cubicBezTo>
                <a:cubicBezTo>
                  <a:pt x="37365" y="12220"/>
                  <a:pt x="37824" y="12925"/>
                  <a:pt x="37840" y="13676"/>
                </a:cubicBezTo>
                <a:cubicBezTo>
                  <a:pt x="37849" y="14299"/>
                  <a:pt x="37557" y="14894"/>
                  <a:pt x="37221" y="15435"/>
                </a:cubicBezTo>
                <a:cubicBezTo>
                  <a:pt x="36200" y="17079"/>
                  <a:pt x="34650" y="18732"/>
                  <a:pt x="34999" y="20581"/>
                </a:cubicBezTo>
                <a:cubicBezTo>
                  <a:pt x="35257" y="21930"/>
                  <a:pt x="36487" y="22972"/>
                  <a:pt x="37820" y="23652"/>
                </a:cubicBezTo>
                <a:cubicBezTo>
                  <a:pt x="39153" y="24333"/>
                  <a:pt x="40637" y="24768"/>
                  <a:pt x="41937" y="25498"/>
                </a:cubicBezTo>
                <a:cubicBezTo>
                  <a:pt x="43126" y="26170"/>
                  <a:pt x="44225" y="27339"/>
                  <a:pt x="43876" y="28548"/>
                </a:cubicBezTo>
                <a:cubicBezTo>
                  <a:pt x="43753" y="28983"/>
                  <a:pt x="43454" y="29360"/>
                  <a:pt x="43138" y="29717"/>
                </a:cubicBezTo>
                <a:cubicBezTo>
                  <a:pt x="42068" y="30935"/>
                  <a:pt x="40817" y="32026"/>
                  <a:pt x="39419" y="32956"/>
                </a:cubicBezTo>
                <a:cubicBezTo>
                  <a:pt x="38127" y="33818"/>
                  <a:pt x="36598" y="34670"/>
                  <a:pt x="36258" y="36073"/>
                </a:cubicBezTo>
                <a:cubicBezTo>
                  <a:pt x="36081" y="36782"/>
                  <a:pt x="36249" y="37541"/>
                  <a:pt x="36020" y="38238"/>
                </a:cubicBezTo>
                <a:cubicBezTo>
                  <a:pt x="35729" y="39120"/>
                  <a:pt x="34831" y="39763"/>
                  <a:pt x="33851" y="40050"/>
                </a:cubicBezTo>
                <a:cubicBezTo>
                  <a:pt x="33203" y="40241"/>
                  <a:pt x="32520" y="40299"/>
                  <a:pt x="31833" y="40299"/>
                </a:cubicBezTo>
                <a:cubicBezTo>
                  <a:pt x="31484" y="40299"/>
                  <a:pt x="31134" y="40284"/>
                  <a:pt x="30787" y="40264"/>
                </a:cubicBezTo>
                <a:cubicBezTo>
                  <a:pt x="28977" y="40157"/>
                  <a:pt x="27150" y="39909"/>
                  <a:pt x="25346" y="39909"/>
                </a:cubicBezTo>
                <a:cubicBezTo>
                  <a:pt x="24449" y="39909"/>
                  <a:pt x="23558" y="39970"/>
                  <a:pt x="22677" y="40141"/>
                </a:cubicBezTo>
                <a:cubicBezTo>
                  <a:pt x="20766" y="40510"/>
                  <a:pt x="18892" y="41609"/>
                  <a:pt x="18014" y="43089"/>
                </a:cubicBezTo>
                <a:lnTo>
                  <a:pt x="44446" y="43089"/>
                </a:lnTo>
                <a:cubicBezTo>
                  <a:pt x="47768" y="41412"/>
                  <a:pt x="51401" y="40218"/>
                  <a:pt x="55173" y="39603"/>
                </a:cubicBezTo>
                <a:cubicBezTo>
                  <a:pt x="57990" y="39140"/>
                  <a:pt x="61566" y="39214"/>
                  <a:pt x="63571" y="37098"/>
                </a:cubicBezTo>
                <a:cubicBezTo>
                  <a:pt x="64535" y="36077"/>
                  <a:pt x="65068" y="34597"/>
                  <a:pt x="64272" y="33371"/>
                </a:cubicBezTo>
                <a:cubicBezTo>
                  <a:pt x="63547" y="32251"/>
                  <a:pt x="62091" y="31767"/>
                  <a:pt x="60955" y="31050"/>
                </a:cubicBezTo>
                <a:cubicBezTo>
                  <a:pt x="59315" y="30008"/>
                  <a:pt x="58228" y="27999"/>
                  <a:pt x="60205" y="26748"/>
                </a:cubicBezTo>
                <a:cubicBezTo>
                  <a:pt x="61078" y="26195"/>
                  <a:pt x="62218" y="25949"/>
                  <a:pt x="62952" y="25227"/>
                </a:cubicBezTo>
                <a:cubicBezTo>
                  <a:pt x="64293" y="23898"/>
                  <a:pt x="62919" y="22156"/>
                  <a:pt x="61591" y="21352"/>
                </a:cubicBezTo>
                <a:cubicBezTo>
                  <a:pt x="59577" y="20130"/>
                  <a:pt x="56764" y="19466"/>
                  <a:pt x="56424" y="16956"/>
                </a:cubicBezTo>
                <a:cubicBezTo>
                  <a:pt x="56116" y="14676"/>
                  <a:pt x="57851" y="12774"/>
                  <a:pt x="59905" y="11621"/>
                </a:cubicBezTo>
                <a:cubicBezTo>
                  <a:pt x="63374" y="9673"/>
                  <a:pt x="67611" y="8778"/>
                  <a:pt x="71780" y="8778"/>
                </a:cubicBezTo>
                <a:cubicBezTo>
                  <a:pt x="72358" y="8778"/>
                  <a:pt x="72934" y="8795"/>
                  <a:pt x="73507" y="8829"/>
                </a:cubicBezTo>
                <a:lnTo>
                  <a:pt x="73507" y="890"/>
                </a:lnTo>
                <a:cubicBezTo>
                  <a:pt x="73507" y="402"/>
                  <a:pt x="73060" y="1"/>
                  <a:pt x="72502" y="1"/>
                </a:cubicBezTo>
                <a:close/>
              </a:path>
            </a:pathLst>
          </a:custGeom>
          <a:gradFill>
            <a:gsLst>
              <a:gs pos="0">
                <a:srgbClr val="131263">
                  <a:alpha val="21540"/>
                </a:srgbClr>
              </a:gs>
              <a:gs pos="100000">
                <a:srgbClr val="0C0C33">
                  <a:alpha val="2154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63;p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171450"/>
            <a:ext cx="92519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 flipH="1">
            <a:off x="3850057" y="1522251"/>
            <a:ext cx="4622400" cy="17560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3600"/>
              <a:buNone/>
              <a:defRPr sz="36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 flipH="1">
            <a:off x="5400475" y="3970733"/>
            <a:ext cx="2864700" cy="390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 flipH="1">
            <a:off x="5400525" y="3635167"/>
            <a:ext cx="6063300" cy="52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 flipH="1">
            <a:off x="5400475" y="4811400"/>
            <a:ext cx="2864700" cy="390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8" name="Google Shape;68;p5"/>
          <p:cNvSpPr txBox="1">
            <a:spLocks noGrp="1"/>
          </p:cNvSpPr>
          <p:nvPr>
            <p:ph type="title" idx="4"/>
          </p:nvPr>
        </p:nvSpPr>
        <p:spPr>
          <a:xfrm flipH="1">
            <a:off x="5400525" y="4475833"/>
            <a:ext cx="6063300" cy="52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9" name="Google Shape;69;p5"/>
          <p:cNvSpPr txBox="1">
            <a:spLocks noGrp="1"/>
          </p:cNvSpPr>
          <p:nvPr>
            <p:ph type="subTitle" idx="5"/>
          </p:nvPr>
        </p:nvSpPr>
        <p:spPr>
          <a:xfrm flipH="1">
            <a:off x="5400475" y="5652067"/>
            <a:ext cx="2864700" cy="390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0" name="Google Shape;70;p5"/>
          <p:cNvSpPr txBox="1">
            <a:spLocks noGrp="1"/>
          </p:cNvSpPr>
          <p:nvPr>
            <p:ph type="title" idx="6"/>
          </p:nvPr>
        </p:nvSpPr>
        <p:spPr>
          <a:xfrm flipH="1">
            <a:off x="5400525" y="5316500"/>
            <a:ext cx="6063300" cy="52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1" name="Google Shape;71;p5"/>
          <p:cNvSpPr txBox="1">
            <a:spLocks noGrp="1"/>
          </p:cNvSpPr>
          <p:nvPr>
            <p:ph type="title" idx="7"/>
          </p:nvPr>
        </p:nvSpPr>
        <p:spPr>
          <a:xfrm flipH="1">
            <a:off x="-705000" y="3635167"/>
            <a:ext cx="6063300" cy="52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2" name="Google Shape;72;p5"/>
          <p:cNvSpPr txBox="1">
            <a:spLocks noGrp="1"/>
          </p:cNvSpPr>
          <p:nvPr>
            <p:ph type="title" idx="8"/>
          </p:nvPr>
        </p:nvSpPr>
        <p:spPr>
          <a:xfrm flipH="1">
            <a:off x="-705000" y="4475833"/>
            <a:ext cx="6063300" cy="52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3" name="Google Shape;73;p5"/>
          <p:cNvSpPr txBox="1">
            <a:spLocks noGrp="1"/>
          </p:cNvSpPr>
          <p:nvPr>
            <p:ph type="title" idx="9"/>
          </p:nvPr>
        </p:nvSpPr>
        <p:spPr>
          <a:xfrm flipH="1">
            <a:off x="-705000" y="5316500"/>
            <a:ext cx="6063300" cy="52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QUOTE">
  <p:cSld name="QUO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6"/>
          <p:cNvSpPr/>
          <p:nvPr/>
        </p:nvSpPr>
        <p:spPr>
          <a:xfrm>
            <a:off x="-53675" y="-18900"/>
            <a:ext cx="9265825" cy="6991901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" name="Google Shape;76;p6"/>
          <p:cNvGrpSpPr/>
          <p:nvPr/>
        </p:nvGrpSpPr>
        <p:grpSpPr bwMode="auto">
          <a:xfrm>
            <a:off x="-39688" y="-19050"/>
            <a:ext cx="9251951" cy="6886575"/>
            <a:chOff x="3655900" y="1642950"/>
            <a:chExt cx="1299175" cy="751250"/>
          </a:xfrm>
        </p:grpSpPr>
        <p:sp>
          <p:nvSpPr>
            <p:cNvPr id="6" name="Google Shape;77;p6"/>
            <p:cNvSpPr/>
            <p:nvPr/>
          </p:nvSpPr>
          <p:spPr bwMode="auto">
            <a:xfrm>
              <a:off x="3655900" y="1891900"/>
              <a:ext cx="1299075" cy="436175"/>
            </a:xfrm>
            <a:custGeom>
              <a:avLst/>
              <a:gdLst>
                <a:gd name="T0" fmla="*/ 22612 w 51963"/>
                <a:gd name="T1" fmla="*/ 0 h 17447"/>
                <a:gd name="T2" fmla="*/ 17875 w 51963"/>
                <a:gd name="T3" fmla="*/ 1020 h 17447"/>
                <a:gd name="T4" fmla="*/ 15354 w 51963"/>
                <a:gd name="T5" fmla="*/ 1455 h 17447"/>
                <a:gd name="T6" fmla="*/ 7427 w 51963"/>
                <a:gd name="T7" fmla="*/ 224 h 17447"/>
                <a:gd name="T8" fmla="*/ 5155 w 51963"/>
                <a:gd name="T9" fmla="*/ 4 h 17447"/>
                <a:gd name="T10" fmla="*/ 1 w 51963"/>
                <a:gd name="T11" fmla="*/ 999 h 17447"/>
                <a:gd name="T12" fmla="*/ 1 w 51963"/>
                <a:gd name="T13" fmla="*/ 16134 h 17447"/>
                <a:gd name="T14" fmla="*/ 11031 w 51963"/>
                <a:gd name="T15" fmla="*/ 12042 h 17447"/>
                <a:gd name="T16" fmla="*/ 19654 w 51963"/>
                <a:gd name="T17" fmla="*/ 7386 h 17447"/>
                <a:gd name="T18" fmla="*/ 23362 w 51963"/>
                <a:gd name="T19" fmla="*/ 8192 h 17447"/>
                <a:gd name="T20" fmla="*/ 26784 w 51963"/>
                <a:gd name="T21" fmla="*/ 8887 h 17447"/>
                <a:gd name="T22" fmla="*/ 30082 w 51963"/>
                <a:gd name="T23" fmla="*/ 7921 h 17447"/>
                <a:gd name="T24" fmla="*/ 33097 w 51963"/>
                <a:gd name="T25" fmla="*/ 7145 h 17447"/>
                <a:gd name="T26" fmla="*/ 35762 w 51963"/>
                <a:gd name="T27" fmla="*/ 8864 h 17447"/>
                <a:gd name="T28" fmla="*/ 40334 w 51963"/>
                <a:gd name="T29" fmla="*/ 15043 h 17447"/>
                <a:gd name="T30" fmla="*/ 46691 w 51963"/>
                <a:gd name="T31" fmla="*/ 17446 h 17447"/>
                <a:gd name="T32" fmla="*/ 48859 w 51963"/>
                <a:gd name="T33" fmla="*/ 17237 h 17447"/>
                <a:gd name="T34" fmla="*/ 50877 w 51963"/>
                <a:gd name="T35" fmla="*/ 17021 h 17447"/>
                <a:gd name="T36" fmla="*/ 51963 w 51963"/>
                <a:gd name="T37" fmla="*/ 17127 h 17447"/>
                <a:gd name="T38" fmla="*/ 51963 w 51963"/>
                <a:gd name="T39" fmla="*/ 4620 h 17447"/>
                <a:gd name="T40" fmla="*/ 47115 w 51963"/>
                <a:gd name="T41" fmla="*/ 5759 h 17447"/>
                <a:gd name="T42" fmla="*/ 44598 w 51963"/>
                <a:gd name="T43" fmla="*/ 5276 h 17447"/>
                <a:gd name="T44" fmla="*/ 39969 w 51963"/>
                <a:gd name="T45" fmla="*/ 4209 h 17447"/>
                <a:gd name="T46" fmla="*/ 38435 w 51963"/>
                <a:gd name="T47" fmla="*/ 4386 h 17447"/>
                <a:gd name="T48" fmla="*/ 35490 w 51963"/>
                <a:gd name="T49" fmla="*/ 4903 h 17447"/>
                <a:gd name="T50" fmla="*/ 31161 w 51963"/>
                <a:gd name="T51" fmla="*/ 3394 h 17447"/>
                <a:gd name="T52" fmla="*/ 23575 w 51963"/>
                <a:gd name="T53" fmla="*/ 40 h 17447"/>
                <a:gd name="T54" fmla="*/ 22612 w 51963"/>
                <a:gd name="T55" fmla="*/ 0 h 17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78;p6"/>
            <p:cNvSpPr/>
            <p:nvPr/>
          </p:nvSpPr>
          <p:spPr bwMode="auto">
            <a:xfrm>
              <a:off x="4039825" y="1642950"/>
              <a:ext cx="915250" cy="258475"/>
            </a:xfrm>
            <a:custGeom>
              <a:avLst/>
              <a:gdLst>
                <a:gd name="T0" fmla="*/ 0 w 36610"/>
                <a:gd name="T1" fmla="*/ 1 h 10339"/>
                <a:gd name="T2" fmla="*/ 410 w 36610"/>
                <a:gd name="T3" fmla="*/ 628 h 10339"/>
                <a:gd name="T4" fmla="*/ 4954 w 36610"/>
                <a:gd name="T5" fmla="*/ 3330 h 10339"/>
                <a:gd name="T6" fmla="*/ 7078 w 36610"/>
                <a:gd name="T7" fmla="*/ 4536 h 10339"/>
                <a:gd name="T8" fmla="*/ 10189 w 36610"/>
                <a:gd name="T9" fmla="*/ 6335 h 10339"/>
                <a:gd name="T10" fmla="*/ 11515 w 36610"/>
                <a:gd name="T11" fmla="*/ 6160 h 10339"/>
                <a:gd name="T12" fmla="*/ 12595 w 36610"/>
                <a:gd name="T13" fmla="*/ 6036 h 10339"/>
                <a:gd name="T14" fmla="*/ 18047 w 36610"/>
                <a:gd name="T15" fmla="*/ 7820 h 10339"/>
                <a:gd name="T16" fmla="*/ 26041 w 36610"/>
                <a:gd name="T17" fmla="*/ 10339 h 10339"/>
                <a:gd name="T18" fmla="*/ 29549 w 36610"/>
                <a:gd name="T19" fmla="*/ 9657 h 10339"/>
                <a:gd name="T20" fmla="*/ 36610 w 36610"/>
                <a:gd name="T21" fmla="*/ 5282 h 10339"/>
                <a:gd name="T22" fmla="*/ 36610 w 36610"/>
                <a:gd name="T23" fmla="*/ 1 h 10339"/>
                <a:gd name="T24" fmla="*/ 29340 w 36610"/>
                <a:gd name="T25" fmla="*/ 1 h 10339"/>
                <a:gd name="T26" fmla="*/ 23804 w 36610"/>
                <a:gd name="T27" fmla="*/ 2531 h 10339"/>
                <a:gd name="T28" fmla="*/ 17290 w 36610"/>
                <a:gd name="T29" fmla="*/ 4743 h 10339"/>
                <a:gd name="T30" fmla="*/ 14037 w 36610"/>
                <a:gd name="T31" fmla="*/ 3917 h 10339"/>
                <a:gd name="T32" fmla="*/ 11936 w 36610"/>
                <a:gd name="T33" fmla="*/ 3321 h 10339"/>
                <a:gd name="T34" fmla="*/ 10190 w 36610"/>
                <a:gd name="T35" fmla="*/ 3527 h 10339"/>
                <a:gd name="T36" fmla="*/ 9708 w 36610"/>
                <a:gd name="T37" fmla="*/ 3579 h 10339"/>
                <a:gd name="T38" fmla="*/ 5696 w 36610"/>
                <a:gd name="T39" fmla="*/ 1 h 10339"/>
                <a:gd name="T40" fmla="*/ 0 w 36610"/>
                <a:gd name="T41" fmla="*/ 1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79;p6"/>
            <p:cNvSpPr/>
            <p:nvPr/>
          </p:nvSpPr>
          <p:spPr bwMode="auto">
            <a:xfrm>
              <a:off x="3742950" y="2287000"/>
              <a:ext cx="725400" cy="107200"/>
            </a:xfrm>
            <a:custGeom>
              <a:avLst/>
              <a:gdLst>
                <a:gd name="T0" fmla="*/ 10237 w 29016"/>
                <a:gd name="T1" fmla="*/ 0 h 4288"/>
                <a:gd name="T2" fmla="*/ 5987 w 29016"/>
                <a:gd name="T3" fmla="*/ 1962 h 4288"/>
                <a:gd name="T4" fmla="*/ 2981 w 29016"/>
                <a:gd name="T5" fmla="*/ 3127 h 4288"/>
                <a:gd name="T6" fmla="*/ 0 w 29016"/>
                <a:gd name="T7" fmla="*/ 4287 h 4288"/>
                <a:gd name="T8" fmla="*/ 29016 w 29016"/>
                <a:gd name="T9" fmla="*/ 4287 h 4288"/>
                <a:gd name="T10" fmla="*/ 26494 w 29016"/>
                <a:gd name="T11" fmla="*/ 2516 h 4288"/>
                <a:gd name="T12" fmla="*/ 22167 w 29016"/>
                <a:gd name="T13" fmla="*/ 626 h 4288"/>
                <a:gd name="T14" fmla="*/ 19392 w 29016"/>
                <a:gd name="T15" fmla="*/ 1101 h 4288"/>
                <a:gd name="T16" fmla="*/ 17468 w 29016"/>
                <a:gd name="T17" fmla="*/ 1403 h 4288"/>
                <a:gd name="T18" fmla="*/ 14578 w 29016"/>
                <a:gd name="T19" fmla="*/ 839 h 4288"/>
                <a:gd name="T20" fmla="*/ 10237 w 29016"/>
                <a:gd name="T21" fmla="*/ 0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9" name="Google Shape;80;p6"/>
          <p:cNvGrpSpPr/>
          <p:nvPr/>
        </p:nvGrpSpPr>
        <p:grpSpPr bwMode="auto">
          <a:xfrm>
            <a:off x="-33338" y="31750"/>
            <a:ext cx="9191626" cy="6834188"/>
            <a:chOff x="5820575" y="792900"/>
            <a:chExt cx="1357625" cy="786925"/>
          </a:xfrm>
        </p:grpSpPr>
        <p:sp>
          <p:nvSpPr>
            <p:cNvPr id="10" name="Google Shape;81;p6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82;p6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83;p6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84;p6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4" name="Google Shape;85;p6"/>
          <p:cNvGrpSpPr/>
          <p:nvPr/>
        </p:nvGrpSpPr>
        <p:grpSpPr bwMode="auto">
          <a:xfrm>
            <a:off x="0" y="31750"/>
            <a:ext cx="9191625" cy="6834188"/>
            <a:chOff x="5820575" y="792900"/>
            <a:chExt cx="1357625" cy="786925"/>
          </a:xfrm>
        </p:grpSpPr>
        <p:sp>
          <p:nvSpPr>
            <p:cNvPr id="15" name="Google Shape;86;p6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87;p6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88;p6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89;p6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pic>
        <p:nvPicPr>
          <p:cNvPr id="19" name="Google Shape;90;p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171450"/>
            <a:ext cx="92519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Google Shape;94;p6"/>
          <p:cNvSpPr/>
          <p:nvPr/>
        </p:nvSpPr>
        <p:spPr bwMode="auto">
          <a:xfrm>
            <a:off x="525463" y="3459163"/>
            <a:ext cx="0" cy="0"/>
          </a:xfrm>
          <a:custGeom>
            <a:avLst/>
            <a:gdLst>
              <a:gd name="T0" fmla="*/ 26 w 26"/>
              <a:gd name="T1" fmla="*/ 0 h 25"/>
              <a:gd name="T2" fmla="*/ 1 w 26"/>
              <a:gd name="T3" fmla="*/ 25 h 25"/>
              <a:gd name="T4" fmla="*/ 26 w 26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92" name="Google Shape;92;p6"/>
          <p:cNvSpPr txBox="1">
            <a:spLocks noGrp="1"/>
          </p:cNvSpPr>
          <p:nvPr>
            <p:ph type="ctrTitle"/>
          </p:nvPr>
        </p:nvSpPr>
        <p:spPr>
          <a:xfrm>
            <a:off x="3605225" y="4089400"/>
            <a:ext cx="3390900" cy="365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6"/>
          <p:cNvSpPr txBox="1">
            <a:spLocks noGrp="1"/>
          </p:cNvSpPr>
          <p:nvPr>
            <p:ph type="subTitle" idx="1"/>
          </p:nvPr>
        </p:nvSpPr>
        <p:spPr>
          <a:xfrm>
            <a:off x="1938550" y="2870200"/>
            <a:ext cx="5314800" cy="11176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91;p6"/>
          <p:cNvSpPr txBox="1">
            <a:spLocks noGrp="1"/>
          </p:cNvSpPr>
          <p:nvPr>
            <p:ph type="sldNum" idx="10"/>
          </p:nvPr>
        </p:nvSpPr>
        <p:spPr>
          <a:noFill/>
        </p:spPr>
        <p:txBody>
          <a:bodyPr spcFirstLastPara="1">
            <a:noAutofit/>
          </a:bodyPr>
          <a:lstStyle>
            <a:lvl1pPr lv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8B0ECF1E-C49F-4203-9734-C042AA17335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1">
  <p:cSld name="HEADLAND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6;p7"/>
          <p:cNvSpPr/>
          <p:nvPr/>
        </p:nvSpPr>
        <p:spPr>
          <a:xfrm>
            <a:off x="-53675" y="-18900"/>
            <a:ext cx="9265825" cy="6991901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" name="Google Shape;97;p7"/>
          <p:cNvGrpSpPr/>
          <p:nvPr/>
        </p:nvGrpSpPr>
        <p:grpSpPr bwMode="auto">
          <a:xfrm>
            <a:off x="-39688" y="-19050"/>
            <a:ext cx="9251951" cy="6886575"/>
            <a:chOff x="3655900" y="1642950"/>
            <a:chExt cx="1299175" cy="751250"/>
          </a:xfrm>
        </p:grpSpPr>
        <p:sp>
          <p:nvSpPr>
            <p:cNvPr id="7" name="Google Shape;98;p7"/>
            <p:cNvSpPr/>
            <p:nvPr/>
          </p:nvSpPr>
          <p:spPr bwMode="auto">
            <a:xfrm>
              <a:off x="3655900" y="1891900"/>
              <a:ext cx="1299075" cy="436175"/>
            </a:xfrm>
            <a:custGeom>
              <a:avLst/>
              <a:gdLst>
                <a:gd name="T0" fmla="*/ 22612 w 51963"/>
                <a:gd name="T1" fmla="*/ 0 h 17447"/>
                <a:gd name="T2" fmla="*/ 17875 w 51963"/>
                <a:gd name="T3" fmla="*/ 1020 h 17447"/>
                <a:gd name="T4" fmla="*/ 15354 w 51963"/>
                <a:gd name="T5" fmla="*/ 1455 h 17447"/>
                <a:gd name="T6" fmla="*/ 7427 w 51963"/>
                <a:gd name="T7" fmla="*/ 224 h 17447"/>
                <a:gd name="T8" fmla="*/ 5155 w 51963"/>
                <a:gd name="T9" fmla="*/ 4 h 17447"/>
                <a:gd name="T10" fmla="*/ 1 w 51963"/>
                <a:gd name="T11" fmla="*/ 999 h 17447"/>
                <a:gd name="T12" fmla="*/ 1 w 51963"/>
                <a:gd name="T13" fmla="*/ 16134 h 17447"/>
                <a:gd name="T14" fmla="*/ 11031 w 51963"/>
                <a:gd name="T15" fmla="*/ 12042 h 17447"/>
                <a:gd name="T16" fmla="*/ 19654 w 51963"/>
                <a:gd name="T17" fmla="*/ 7386 h 17447"/>
                <a:gd name="T18" fmla="*/ 23362 w 51963"/>
                <a:gd name="T19" fmla="*/ 8192 h 17447"/>
                <a:gd name="T20" fmla="*/ 26784 w 51963"/>
                <a:gd name="T21" fmla="*/ 8887 h 17447"/>
                <a:gd name="T22" fmla="*/ 30082 w 51963"/>
                <a:gd name="T23" fmla="*/ 7921 h 17447"/>
                <a:gd name="T24" fmla="*/ 33097 w 51963"/>
                <a:gd name="T25" fmla="*/ 7145 h 17447"/>
                <a:gd name="T26" fmla="*/ 35762 w 51963"/>
                <a:gd name="T27" fmla="*/ 8864 h 17447"/>
                <a:gd name="T28" fmla="*/ 40334 w 51963"/>
                <a:gd name="T29" fmla="*/ 15043 h 17447"/>
                <a:gd name="T30" fmla="*/ 46691 w 51963"/>
                <a:gd name="T31" fmla="*/ 17446 h 17447"/>
                <a:gd name="T32" fmla="*/ 48859 w 51963"/>
                <a:gd name="T33" fmla="*/ 17237 h 17447"/>
                <a:gd name="T34" fmla="*/ 50877 w 51963"/>
                <a:gd name="T35" fmla="*/ 17021 h 17447"/>
                <a:gd name="T36" fmla="*/ 51963 w 51963"/>
                <a:gd name="T37" fmla="*/ 17127 h 17447"/>
                <a:gd name="T38" fmla="*/ 51963 w 51963"/>
                <a:gd name="T39" fmla="*/ 4620 h 17447"/>
                <a:gd name="T40" fmla="*/ 47115 w 51963"/>
                <a:gd name="T41" fmla="*/ 5759 h 17447"/>
                <a:gd name="T42" fmla="*/ 44598 w 51963"/>
                <a:gd name="T43" fmla="*/ 5276 h 17447"/>
                <a:gd name="T44" fmla="*/ 39969 w 51963"/>
                <a:gd name="T45" fmla="*/ 4209 h 17447"/>
                <a:gd name="T46" fmla="*/ 38435 w 51963"/>
                <a:gd name="T47" fmla="*/ 4386 h 17447"/>
                <a:gd name="T48" fmla="*/ 35490 w 51963"/>
                <a:gd name="T49" fmla="*/ 4903 h 17447"/>
                <a:gd name="T50" fmla="*/ 31161 w 51963"/>
                <a:gd name="T51" fmla="*/ 3394 h 17447"/>
                <a:gd name="T52" fmla="*/ 23575 w 51963"/>
                <a:gd name="T53" fmla="*/ 40 h 17447"/>
                <a:gd name="T54" fmla="*/ 22612 w 51963"/>
                <a:gd name="T55" fmla="*/ 0 h 17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99;p7"/>
            <p:cNvSpPr/>
            <p:nvPr/>
          </p:nvSpPr>
          <p:spPr bwMode="auto">
            <a:xfrm>
              <a:off x="4039825" y="1642950"/>
              <a:ext cx="915250" cy="258475"/>
            </a:xfrm>
            <a:custGeom>
              <a:avLst/>
              <a:gdLst>
                <a:gd name="T0" fmla="*/ 0 w 36610"/>
                <a:gd name="T1" fmla="*/ 1 h 10339"/>
                <a:gd name="T2" fmla="*/ 410 w 36610"/>
                <a:gd name="T3" fmla="*/ 628 h 10339"/>
                <a:gd name="T4" fmla="*/ 4954 w 36610"/>
                <a:gd name="T5" fmla="*/ 3330 h 10339"/>
                <a:gd name="T6" fmla="*/ 7078 w 36610"/>
                <a:gd name="T7" fmla="*/ 4536 h 10339"/>
                <a:gd name="T8" fmla="*/ 10189 w 36610"/>
                <a:gd name="T9" fmla="*/ 6335 h 10339"/>
                <a:gd name="T10" fmla="*/ 11515 w 36610"/>
                <a:gd name="T11" fmla="*/ 6160 h 10339"/>
                <a:gd name="T12" fmla="*/ 12595 w 36610"/>
                <a:gd name="T13" fmla="*/ 6036 h 10339"/>
                <a:gd name="T14" fmla="*/ 18047 w 36610"/>
                <a:gd name="T15" fmla="*/ 7820 h 10339"/>
                <a:gd name="T16" fmla="*/ 26041 w 36610"/>
                <a:gd name="T17" fmla="*/ 10339 h 10339"/>
                <a:gd name="T18" fmla="*/ 29549 w 36610"/>
                <a:gd name="T19" fmla="*/ 9657 h 10339"/>
                <a:gd name="T20" fmla="*/ 36610 w 36610"/>
                <a:gd name="T21" fmla="*/ 5282 h 10339"/>
                <a:gd name="T22" fmla="*/ 36610 w 36610"/>
                <a:gd name="T23" fmla="*/ 1 h 10339"/>
                <a:gd name="T24" fmla="*/ 29340 w 36610"/>
                <a:gd name="T25" fmla="*/ 1 h 10339"/>
                <a:gd name="T26" fmla="*/ 23804 w 36610"/>
                <a:gd name="T27" fmla="*/ 2531 h 10339"/>
                <a:gd name="T28" fmla="*/ 17290 w 36610"/>
                <a:gd name="T29" fmla="*/ 4743 h 10339"/>
                <a:gd name="T30" fmla="*/ 14037 w 36610"/>
                <a:gd name="T31" fmla="*/ 3917 h 10339"/>
                <a:gd name="T32" fmla="*/ 11936 w 36610"/>
                <a:gd name="T33" fmla="*/ 3321 h 10339"/>
                <a:gd name="T34" fmla="*/ 10190 w 36610"/>
                <a:gd name="T35" fmla="*/ 3527 h 10339"/>
                <a:gd name="T36" fmla="*/ 9708 w 36610"/>
                <a:gd name="T37" fmla="*/ 3579 h 10339"/>
                <a:gd name="T38" fmla="*/ 5696 w 36610"/>
                <a:gd name="T39" fmla="*/ 1 h 10339"/>
                <a:gd name="T40" fmla="*/ 0 w 36610"/>
                <a:gd name="T41" fmla="*/ 1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00;p7"/>
            <p:cNvSpPr/>
            <p:nvPr/>
          </p:nvSpPr>
          <p:spPr bwMode="auto">
            <a:xfrm>
              <a:off x="3742950" y="2287000"/>
              <a:ext cx="725400" cy="107200"/>
            </a:xfrm>
            <a:custGeom>
              <a:avLst/>
              <a:gdLst>
                <a:gd name="T0" fmla="*/ 10237 w 29016"/>
                <a:gd name="T1" fmla="*/ 0 h 4288"/>
                <a:gd name="T2" fmla="*/ 5987 w 29016"/>
                <a:gd name="T3" fmla="*/ 1962 h 4288"/>
                <a:gd name="T4" fmla="*/ 2981 w 29016"/>
                <a:gd name="T5" fmla="*/ 3127 h 4288"/>
                <a:gd name="T6" fmla="*/ 0 w 29016"/>
                <a:gd name="T7" fmla="*/ 4287 h 4288"/>
                <a:gd name="T8" fmla="*/ 29016 w 29016"/>
                <a:gd name="T9" fmla="*/ 4287 h 4288"/>
                <a:gd name="T10" fmla="*/ 26494 w 29016"/>
                <a:gd name="T11" fmla="*/ 2516 h 4288"/>
                <a:gd name="T12" fmla="*/ 22167 w 29016"/>
                <a:gd name="T13" fmla="*/ 626 h 4288"/>
                <a:gd name="T14" fmla="*/ 19392 w 29016"/>
                <a:gd name="T15" fmla="*/ 1101 h 4288"/>
                <a:gd name="T16" fmla="*/ 17468 w 29016"/>
                <a:gd name="T17" fmla="*/ 1403 h 4288"/>
                <a:gd name="T18" fmla="*/ 14578 w 29016"/>
                <a:gd name="T19" fmla="*/ 839 h 4288"/>
                <a:gd name="T20" fmla="*/ 10237 w 29016"/>
                <a:gd name="T21" fmla="*/ 0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0" name="Google Shape;101;p7"/>
          <p:cNvGrpSpPr/>
          <p:nvPr/>
        </p:nvGrpSpPr>
        <p:grpSpPr bwMode="auto">
          <a:xfrm>
            <a:off x="-33338" y="31750"/>
            <a:ext cx="9191626" cy="6834188"/>
            <a:chOff x="5820575" y="792900"/>
            <a:chExt cx="1357625" cy="786925"/>
          </a:xfrm>
        </p:grpSpPr>
        <p:sp>
          <p:nvSpPr>
            <p:cNvPr id="11" name="Google Shape;102;p7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03;p7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04;p7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105;p7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5" name="Google Shape;106;p7"/>
          <p:cNvGrpSpPr/>
          <p:nvPr/>
        </p:nvGrpSpPr>
        <p:grpSpPr bwMode="auto">
          <a:xfrm>
            <a:off x="0" y="31750"/>
            <a:ext cx="9191625" cy="6834188"/>
            <a:chOff x="5820575" y="792900"/>
            <a:chExt cx="1357625" cy="786925"/>
          </a:xfrm>
        </p:grpSpPr>
        <p:sp>
          <p:nvSpPr>
            <p:cNvPr id="16" name="Google Shape;107;p7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8;p7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9;p7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10;p7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cxnSp>
        <p:nvCxnSpPr>
          <p:cNvPr id="20" name="Google Shape;114;p7"/>
          <p:cNvCxnSpPr>
            <a:cxnSpLocks noChangeShapeType="1"/>
          </p:cNvCxnSpPr>
          <p:nvPr/>
        </p:nvCxnSpPr>
        <p:spPr bwMode="auto">
          <a:xfrm>
            <a:off x="2324100" y="-88900"/>
            <a:ext cx="0" cy="2895600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Google Shape;115;p7"/>
          <p:cNvCxnSpPr>
            <a:cxnSpLocks noChangeShapeType="1"/>
          </p:cNvCxnSpPr>
          <p:nvPr/>
        </p:nvCxnSpPr>
        <p:spPr bwMode="auto">
          <a:xfrm>
            <a:off x="2035175" y="2806700"/>
            <a:ext cx="577850" cy="0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Google Shape;117;p7"/>
          <p:cNvSpPr/>
          <p:nvPr/>
        </p:nvSpPr>
        <p:spPr bwMode="auto">
          <a:xfrm rot="10800000">
            <a:off x="-42863" y="-25400"/>
            <a:ext cx="3967163" cy="3846513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sp>
        <p:nvSpPr>
          <p:cNvPr id="23" name="Google Shape;118;p7"/>
          <p:cNvSpPr/>
          <p:nvPr/>
        </p:nvSpPr>
        <p:spPr bwMode="auto">
          <a:xfrm>
            <a:off x="5246688" y="3119438"/>
            <a:ext cx="3968750" cy="3848100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pic>
        <p:nvPicPr>
          <p:cNvPr id="24" name="Google Shape;119;p7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171450"/>
            <a:ext cx="92519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-1676400" y="2942100"/>
            <a:ext cx="8001000" cy="52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>
            <a:off x="952500" y="4964567"/>
            <a:ext cx="2743200" cy="674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>
            <a:spLocks noGrp="1"/>
          </p:cNvSpPr>
          <p:nvPr>
            <p:ph type="title" idx="2"/>
          </p:nvPr>
        </p:nvSpPr>
        <p:spPr>
          <a:xfrm>
            <a:off x="163125" y="3708333"/>
            <a:ext cx="4321800" cy="101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111;p7"/>
          <p:cNvSpPr txBox="1">
            <a:spLocks noGrp="1"/>
          </p:cNvSpPr>
          <p:nvPr>
            <p:ph type="sldNum" idx="10"/>
          </p:nvPr>
        </p:nvSpPr>
        <p:spPr>
          <a:noFill/>
        </p:spPr>
        <p:txBody>
          <a:bodyPr spcFirstLastPara="1">
            <a:noAutofit/>
          </a:bodyPr>
          <a:lstStyle>
            <a:lvl1pPr lvl="0" rt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defRPr/>
            </a:pPr>
            <a:fld id="{0F12215E-5F1D-4EB8-98C5-796104143EF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1 1">
  <p:cSld name="HEADLAND 1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1;p8"/>
          <p:cNvSpPr/>
          <p:nvPr/>
        </p:nvSpPr>
        <p:spPr>
          <a:xfrm>
            <a:off x="-53675" y="-18900"/>
            <a:ext cx="9265825" cy="6991901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" name="Google Shape;122;p8"/>
          <p:cNvGrpSpPr/>
          <p:nvPr/>
        </p:nvGrpSpPr>
        <p:grpSpPr bwMode="auto">
          <a:xfrm>
            <a:off x="-39688" y="-19050"/>
            <a:ext cx="9251951" cy="6886575"/>
            <a:chOff x="3655900" y="1642950"/>
            <a:chExt cx="1299175" cy="751250"/>
          </a:xfrm>
        </p:grpSpPr>
        <p:sp>
          <p:nvSpPr>
            <p:cNvPr id="7" name="Google Shape;123;p8"/>
            <p:cNvSpPr/>
            <p:nvPr/>
          </p:nvSpPr>
          <p:spPr bwMode="auto">
            <a:xfrm>
              <a:off x="3655900" y="1891900"/>
              <a:ext cx="1299075" cy="436175"/>
            </a:xfrm>
            <a:custGeom>
              <a:avLst/>
              <a:gdLst>
                <a:gd name="T0" fmla="*/ 22612 w 51963"/>
                <a:gd name="T1" fmla="*/ 0 h 17447"/>
                <a:gd name="T2" fmla="*/ 17875 w 51963"/>
                <a:gd name="T3" fmla="*/ 1020 h 17447"/>
                <a:gd name="T4" fmla="*/ 15354 w 51963"/>
                <a:gd name="T5" fmla="*/ 1455 h 17447"/>
                <a:gd name="T6" fmla="*/ 7427 w 51963"/>
                <a:gd name="T7" fmla="*/ 224 h 17447"/>
                <a:gd name="T8" fmla="*/ 5155 w 51963"/>
                <a:gd name="T9" fmla="*/ 4 h 17447"/>
                <a:gd name="T10" fmla="*/ 1 w 51963"/>
                <a:gd name="T11" fmla="*/ 999 h 17447"/>
                <a:gd name="T12" fmla="*/ 1 w 51963"/>
                <a:gd name="T13" fmla="*/ 16134 h 17447"/>
                <a:gd name="T14" fmla="*/ 11031 w 51963"/>
                <a:gd name="T15" fmla="*/ 12042 h 17447"/>
                <a:gd name="T16" fmla="*/ 19654 w 51963"/>
                <a:gd name="T17" fmla="*/ 7386 h 17447"/>
                <a:gd name="T18" fmla="*/ 23362 w 51963"/>
                <a:gd name="T19" fmla="*/ 8192 h 17447"/>
                <a:gd name="T20" fmla="*/ 26784 w 51963"/>
                <a:gd name="T21" fmla="*/ 8887 h 17447"/>
                <a:gd name="T22" fmla="*/ 30082 w 51963"/>
                <a:gd name="T23" fmla="*/ 7921 h 17447"/>
                <a:gd name="T24" fmla="*/ 33097 w 51963"/>
                <a:gd name="T25" fmla="*/ 7145 h 17447"/>
                <a:gd name="T26" fmla="*/ 35762 w 51963"/>
                <a:gd name="T27" fmla="*/ 8864 h 17447"/>
                <a:gd name="T28" fmla="*/ 40334 w 51963"/>
                <a:gd name="T29" fmla="*/ 15043 h 17447"/>
                <a:gd name="T30" fmla="*/ 46691 w 51963"/>
                <a:gd name="T31" fmla="*/ 17446 h 17447"/>
                <a:gd name="T32" fmla="*/ 48859 w 51963"/>
                <a:gd name="T33" fmla="*/ 17237 h 17447"/>
                <a:gd name="T34" fmla="*/ 50877 w 51963"/>
                <a:gd name="T35" fmla="*/ 17021 h 17447"/>
                <a:gd name="T36" fmla="*/ 51963 w 51963"/>
                <a:gd name="T37" fmla="*/ 17127 h 17447"/>
                <a:gd name="T38" fmla="*/ 51963 w 51963"/>
                <a:gd name="T39" fmla="*/ 4620 h 17447"/>
                <a:gd name="T40" fmla="*/ 47115 w 51963"/>
                <a:gd name="T41" fmla="*/ 5759 h 17447"/>
                <a:gd name="T42" fmla="*/ 44598 w 51963"/>
                <a:gd name="T43" fmla="*/ 5276 h 17447"/>
                <a:gd name="T44" fmla="*/ 39969 w 51963"/>
                <a:gd name="T45" fmla="*/ 4209 h 17447"/>
                <a:gd name="T46" fmla="*/ 38435 w 51963"/>
                <a:gd name="T47" fmla="*/ 4386 h 17447"/>
                <a:gd name="T48" fmla="*/ 35490 w 51963"/>
                <a:gd name="T49" fmla="*/ 4903 h 17447"/>
                <a:gd name="T50" fmla="*/ 31161 w 51963"/>
                <a:gd name="T51" fmla="*/ 3394 h 17447"/>
                <a:gd name="T52" fmla="*/ 23575 w 51963"/>
                <a:gd name="T53" fmla="*/ 40 h 17447"/>
                <a:gd name="T54" fmla="*/ 22612 w 51963"/>
                <a:gd name="T55" fmla="*/ 0 h 17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24;p8"/>
            <p:cNvSpPr/>
            <p:nvPr/>
          </p:nvSpPr>
          <p:spPr bwMode="auto">
            <a:xfrm>
              <a:off x="4039825" y="1642950"/>
              <a:ext cx="915250" cy="258475"/>
            </a:xfrm>
            <a:custGeom>
              <a:avLst/>
              <a:gdLst>
                <a:gd name="T0" fmla="*/ 0 w 36610"/>
                <a:gd name="T1" fmla="*/ 1 h 10339"/>
                <a:gd name="T2" fmla="*/ 410 w 36610"/>
                <a:gd name="T3" fmla="*/ 628 h 10339"/>
                <a:gd name="T4" fmla="*/ 4954 w 36610"/>
                <a:gd name="T5" fmla="*/ 3330 h 10339"/>
                <a:gd name="T6" fmla="*/ 7078 w 36610"/>
                <a:gd name="T7" fmla="*/ 4536 h 10339"/>
                <a:gd name="T8" fmla="*/ 10189 w 36610"/>
                <a:gd name="T9" fmla="*/ 6335 h 10339"/>
                <a:gd name="T10" fmla="*/ 11515 w 36610"/>
                <a:gd name="T11" fmla="*/ 6160 h 10339"/>
                <a:gd name="T12" fmla="*/ 12595 w 36610"/>
                <a:gd name="T13" fmla="*/ 6036 h 10339"/>
                <a:gd name="T14" fmla="*/ 18047 w 36610"/>
                <a:gd name="T15" fmla="*/ 7820 h 10339"/>
                <a:gd name="T16" fmla="*/ 26041 w 36610"/>
                <a:gd name="T17" fmla="*/ 10339 h 10339"/>
                <a:gd name="T18" fmla="*/ 29549 w 36610"/>
                <a:gd name="T19" fmla="*/ 9657 h 10339"/>
                <a:gd name="T20" fmla="*/ 36610 w 36610"/>
                <a:gd name="T21" fmla="*/ 5282 h 10339"/>
                <a:gd name="T22" fmla="*/ 36610 w 36610"/>
                <a:gd name="T23" fmla="*/ 1 h 10339"/>
                <a:gd name="T24" fmla="*/ 29340 w 36610"/>
                <a:gd name="T25" fmla="*/ 1 h 10339"/>
                <a:gd name="T26" fmla="*/ 23804 w 36610"/>
                <a:gd name="T27" fmla="*/ 2531 h 10339"/>
                <a:gd name="T28" fmla="*/ 17290 w 36610"/>
                <a:gd name="T29" fmla="*/ 4743 h 10339"/>
                <a:gd name="T30" fmla="*/ 14037 w 36610"/>
                <a:gd name="T31" fmla="*/ 3917 h 10339"/>
                <a:gd name="T32" fmla="*/ 11936 w 36610"/>
                <a:gd name="T33" fmla="*/ 3321 h 10339"/>
                <a:gd name="T34" fmla="*/ 10190 w 36610"/>
                <a:gd name="T35" fmla="*/ 3527 h 10339"/>
                <a:gd name="T36" fmla="*/ 9708 w 36610"/>
                <a:gd name="T37" fmla="*/ 3579 h 10339"/>
                <a:gd name="T38" fmla="*/ 5696 w 36610"/>
                <a:gd name="T39" fmla="*/ 1 h 10339"/>
                <a:gd name="T40" fmla="*/ 0 w 36610"/>
                <a:gd name="T41" fmla="*/ 1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25;p8"/>
            <p:cNvSpPr/>
            <p:nvPr/>
          </p:nvSpPr>
          <p:spPr bwMode="auto">
            <a:xfrm>
              <a:off x="3742950" y="2287000"/>
              <a:ext cx="725400" cy="107200"/>
            </a:xfrm>
            <a:custGeom>
              <a:avLst/>
              <a:gdLst>
                <a:gd name="T0" fmla="*/ 10237 w 29016"/>
                <a:gd name="T1" fmla="*/ 0 h 4288"/>
                <a:gd name="T2" fmla="*/ 5987 w 29016"/>
                <a:gd name="T3" fmla="*/ 1962 h 4288"/>
                <a:gd name="T4" fmla="*/ 2981 w 29016"/>
                <a:gd name="T5" fmla="*/ 3127 h 4288"/>
                <a:gd name="T6" fmla="*/ 0 w 29016"/>
                <a:gd name="T7" fmla="*/ 4287 h 4288"/>
                <a:gd name="T8" fmla="*/ 29016 w 29016"/>
                <a:gd name="T9" fmla="*/ 4287 h 4288"/>
                <a:gd name="T10" fmla="*/ 26494 w 29016"/>
                <a:gd name="T11" fmla="*/ 2516 h 4288"/>
                <a:gd name="T12" fmla="*/ 22167 w 29016"/>
                <a:gd name="T13" fmla="*/ 626 h 4288"/>
                <a:gd name="T14" fmla="*/ 19392 w 29016"/>
                <a:gd name="T15" fmla="*/ 1101 h 4288"/>
                <a:gd name="T16" fmla="*/ 17468 w 29016"/>
                <a:gd name="T17" fmla="*/ 1403 h 4288"/>
                <a:gd name="T18" fmla="*/ 14578 w 29016"/>
                <a:gd name="T19" fmla="*/ 839 h 4288"/>
                <a:gd name="T20" fmla="*/ 10237 w 29016"/>
                <a:gd name="T21" fmla="*/ 0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0" name="Google Shape;126;p8"/>
          <p:cNvGrpSpPr/>
          <p:nvPr/>
        </p:nvGrpSpPr>
        <p:grpSpPr bwMode="auto">
          <a:xfrm>
            <a:off x="-33338" y="31750"/>
            <a:ext cx="9191626" cy="6834188"/>
            <a:chOff x="5820575" y="792900"/>
            <a:chExt cx="1357625" cy="786925"/>
          </a:xfrm>
        </p:grpSpPr>
        <p:sp>
          <p:nvSpPr>
            <p:cNvPr id="11" name="Google Shape;127;p8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28;p8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29;p8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130;p8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5" name="Google Shape;131;p8"/>
          <p:cNvGrpSpPr/>
          <p:nvPr/>
        </p:nvGrpSpPr>
        <p:grpSpPr bwMode="auto">
          <a:xfrm>
            <a:off x="0" y="31750"/>
            <a:ext cx="9191625" cy="6834188"/>
            <a:chOff x="5820575" y="792900"/>
            <a:chExt cx="1357625" cy="786925"/>
          </a:xfrm>
        </p:grpSpPr>
        <p:sp>
          <p:nvSpPr>
            <p:cNvPr id="16" name="Google Shape;132;p8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33;p8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34;p8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35;p8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cxnSp>
        <p:nvCxnSpPr>
          <p:cNvPr id="20" name="Google Shape;136;p8"/>
          <p:cNvCxnSpPr>
            <a:cxnSpLocks noChangeShapeType="1"/>
          </p:cNvCxnSpPr>
          <p:nvPr/>
        </p:nvCxnSpPr>
        <p:spPr bwMode="auto">
          <a:xfrm>
            <a:off x="2324100" y="-88900"/>
            <a:ext cx="0" cy="2895600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Google Shape;137;p8"/>
          <p:cNvSpPr>
            <a:spLocks noChangeArrowheads="1"/>
          </p:cNvSpPr>
          <p:nvPr/>
        </p:nvSpPr>
        <p:spPr bwMode="auto">
          <a:xfrm>
            <a:off x="349250" y="2806700"/>
            <a:ext cx="3949700" cy="3325813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14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Google Shape;142;p8"/>
          <p:cNvSpPr/>
          <p:nvPr/>
        </p:nvSpPr>
        <p:spPr bwMode="auto">
          <a:xfrm rot="10800000">
            <a:off x="-42863" y="-25400"/>
            <a:ext cx="3967163" cy="3846513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sp>
        <p:nvSpPr>
          <p:cNvPr id="23" name="Google Shape;143;p8"/>
          <p:cNvSpPr/>
          <p:nvPr/>
        </p:nvSpPr>
        <p:spPr bwMode="auto">
          <a:xfrm>
            <a:off x="5246688" y="3119438"/>
            <a:ext cx="3968750" cy="3848100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pic>
        <p:nvPicPr>
          <p:cNvPr id="24" name="Google Shape;144;p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171450"/>
            <a:ext cx="92519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-1676400" y="2942100"/>
            <a:ext cx="8001000" cy="52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0" name="Google Shape;140;p8"/>
          <p:cNvSpPr txBox="1">
            <a:spLocks noGrp="1"/>
          </p:cNvSpPr>
          <p:nvPr>
            <p:ph type="subTitle" idx="1"/>
          </p:nvPr>
        </p:nvSpPr>
        <p:spPr>
          <a:xfrm>
            <a:off x="952500" y="4964567"/>
            <a:ext cx="2743200" cy="674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8"/>
          <p:cNvSpPr txBox="1">
            <a:spLocks noGrp="1"/>
          </p:cNvSpPr>
          <p:nvPr>
            <p:ph type="title" idx="2"/>
          </p:nvPr>
        </p:nvSpPr>
        <p:spPr>
          <a:xfrm>
            <a:off x="130250" y="3708333"/>
            <a:ext cx="4387500" cy="101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138;p8"/>
          <p:cNvSpPr txBox="1">
            <a:spLocks noGrp="1"/>
          </p:cNvSpPr>
          <p:nvPr>
            <p:ph type="sldNum" idx="10"/>
          </p:nvPr>
        </p:nvSpPr>
        <p:spPr>
          <a:noFill/>
        </p:spPr>
        <p:txBody>
          <a:bodyPr spcFirstLastPara="1">
            <a:noAutofit/>
          </a:bodyPr>
          <a:lstStyle>
            <a:lvl1pPr lvl="0" rt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defRPr/>
            </a:pPr>
            <a:fld id="{7D45B212-C01E-4431-86E3-3DB256C37B6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TLE &amp;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5;p11"/>
          <p:cNvSpPr/>
          <p:nvPr/>
        </p:nvSpPr>
        <p:spPr>
          <a:xfrm>
            <a:off x="-53675" y="-18899"/>
            <a:ext cx="9265825" cy="6887057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" name="Google Shape;186;p11"/>
          <p:cNvGrpSpPr/>
          <p:nvPr/>
        </p:nvGrpSpPr>
        <p:grpSpPr bwMode="auto">
          <a:xfrm>
            <a:off x="-39688" y="-19050"/>
            <a:ext cx="9251951" cy="6886575"/>
            <a:chOff x="3655900" y="1642950"/>
            <a:chExt cx="1299175" cy="751250"/>
          </a:xfrm>
        </p:grpSpPr>
        <p:sp>
          <p:nvSpPr>
            <p:cNvPr id="5" name="Google Shape;187;p11"/>
            <p:cNvSpPr/>
            <p:nvPr/>
          </p:nvSpPr>
          <p:spPr bwMode="auto">
            <a:xfrm>
              <a:off x="3655900" y="1891900"/>
              <a:ext cx="1299075" cy="436175"/>
            </a:xfrm>
            <a:custGeom>
              <a:avLst/>
              <a:gdLst>
                <a:gd name="T0" fmla="*/ 22612 w 51963"/>
                <a:gd name="T1" fmla="*/ 0 h 17447"/>
                <a:gd name="T2" fmla="*/ 17875 w 51963"/>
                <a:gd name="T3" fmla="*/ 1020 h 17447"/>
                <a:gd name="T4" fmla="*/ 15354 w 51963"/>
                <a:gd name="T5" fmla="*/ 1455 h 17447"/>
                <a:gd name="T6" fmla="*/ 7427 w 51963"/>
                <a:gd name="T7" fmla="*/ 224 h 17447"/>
                <a:gd name="T8" fmla="*/ 5155 w 51963"/>
                <a:gd name="T9" fmla="*/ 4 h 17447"/>
                <a:gd name="T10" fmla="*/ 1 w 51963"/>
                <a:gd name="T11" fmla="*/ 999 h 17447"/>
                <a:gd name="T12" fmla="*/ 1 w 51963"/>
                <a:gd name="T13" fmla="*/ 16134 h 17447"/>
                <a:gd name="T14" fmla="*/ 11031 w 51963"/>
                <a:gd name="T15" fmla="*/ 12042 h 17447"/>
                <a:gd name="T16" fmla="*/ 19654 w 51963"/>
                <a:gd name="T17" fmla="*/ 7386 h 17447"/>
                <a:gd name="T18" fmla="*/ 23362 w 51963"/>
                <a:gd name="T19" fmla="*/ 8192 h 17447"/>
                <a:gd name="T20" fmla="*/ 26784 w 51963"/>
                <a:gd name="T21" fmla="*/ 8887 h 17447"/>
                <a:gd name="T22" fmla="*/ 30082 w 51963"/>
                <a:gd name="T23" fmla="*/ 7921 h 17447"/>
                <a:gd name="T24" fmla="*/ 33097 w 51963"/>
                <a:gd name="T25" fmla="*/ 7145 h 17447"/>
                <a:gd name="T26" fmla="*/ 35762 w 51963"/>
                <a:gd name="T27" fmla="*/ 8864 h 17447"/>
                <a:gd name="T28" fmla="*/ 40334 w 51963"/>
                <a:gd name="T29" fmla="*/ 15043 h 17447"/>
                <a:gd name="T30" fmla="*/ 46691 w 51963"/>
                <a:gd name="T31" fmla="*/ 17446 h 17447"/>
                <a:gd name="T32" fmla="*/ 48859 w 51963"/>
                <a:gd name="T33" fmla="*/ 17237 h 17447"/>
                <a:gd name="T34" fmla="*/ 50877 w 51963"/>
                <a:gd name="T35" fmla="*/ 17021 h 17447"/>
                <a:gd name="T36" fmla="*/ 51963 w 51963"/>
                <a:gd name="T37" fmla="*/ 17127 h 17447"/>
                <a:gd name="T38" fmla="*/ 51963 w 51963"/>
                <a:gd name="T39" fmla="*/ 4620 h 17447"/>
                <a:gd name="T40" fmla="*/ 47115 w 51963"/>
                <a:gd name="T41" fmla="*/ 5759 h 17447"/>
                <a:gd name="T42" fmla="*/ 44598 w 51963"/>
                <a:gd name="T43" fmla="*/ 5276 h 17447"/>
                <a:gd name="T44" fmla="*/ 39969 w 51963"/>
                <a:gd name="T45" fmla="*/ 4209 h 17447"/>
                <a:gd name="T46" fmla="*/ 38435 w 51963"/>
                <a:gd name="T47" fmla="*/ 4386 h 17447"/>
                <a:gd name="T48" fmla="*/ 35490 w 51963"/>
                <a:gd name="T49" fmla="*/ 4903 h 17447"/>
                <a:gd name="T50" fmla="*/ 31161 w 51963"/>
                <a:gd name="T51" fmla="*/ 3394 h 17447"/>
                <a:gd name="T52" fmla="*/ 23575 w 51963"/>
                <a:gd name="T53" fmla="*/ 40 h 17447"/>
                <a:gd name="T54" fmla="*/ 22612 w 51963"/>
                <a:gd name="T55" fmla="*/ 0 h 17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88;p11"/>
            <p:cNvSpPr/>
            <p:nvPr/>
          </p:nvSpPr>
          <p:spPr bwMode="auto">
            <a:xfrm>
              <a:off x="4039825" y="1642950"/>
              <a:ext cx="915250" cy="258475"/>
            </a:xfrm>
            <a:custGeom>
              <a:avLst/>
              <a:gdLst>
                <a:gd name="T0" fmla="*/ 0 w 36610"/>
                <a:gd name="T1" fmla="*/ 1 h 10339"/>
                <a:gd name="T2" fmla="*/ 410 w 36610"/>
                <a:gd name="T3" fmla="*/ 628 h 10339"/>
                <a:gd name="T4" fmla="*/ 4954 w 36610"/>
                <a:gd name="T5" fmla="*/ 3330 h 10339"/>
                <a:gd name="T6" fmla="*/ 7078 w 36610"/>
                <a:gd name="T7" fmla="*/ 4536 h 10339"/>
                <a:gd name="T8" fmla="*/ 10189 w 36610"/>
                <a:gd name="T9" fmla="*/ 6335 h 10339"/>
                <a:gd name="T10" fmla="*/ 11515 w 36610"/>
                <a:gd name="T11" fmla="*/ 6160 h 10339"/>
                <a:gd name="T12" fmla="*/ 12595 w 36610"/>
                <a:gd name="T13" fmla="*/ 6036 h 10339"/>
                <a:gd name="T14" fmla="*/ 18047 w 36610"/>
                <a:gd name="T15" fmla="*/ 7820 h 10339"/>
                <a:gd name="T16" fmla="*/ 26041 w 36610"/>
                <a:gd name="T17" fmla="*/ 10339 h 10339"/>
                <a:gd name="T18" fmla="*/ 29549 w 36610"/>
                <a:gd name="T19" fmla="*/ 9657 h 10339"/>
                <a:gd name="T20" fmla="*/ 36610 w 36610"/>
                <a:gd name="T21" fmla="*/ 5282 h 10339"/>
                <a:gd name="T22" fmla="*/ 36610 w 36610"/>
                <a:gd name="T23" fmla="*/ 1 h 10339"/>
                <a:gd name="T24" fmla="*/ 29340 w 36610"/>
                <a:gd name="T25" fmla="*/ 1 h 10339"/>
                <a:gd name="T26" fmla="*/ 23804 w 36610"/>
                <a:gd name="T27" fmla="*/ 2531 h 10339"/>
                <a:gd name="T28" fmla="*/ 17290 w 36610"/>
                <a:gd name="T29" fmla="*/ 4743 h 10339"/>
                <a:gd name="T30" fmla="*/ 14037 w 36610"/>
                <a:gd name="T31" fmla="*/ 3917 h 10339"/>
                <a:gd name="T32" fmla="*/ 11936 w 36610"/>
                <a:gd name="T33" fmla="*/ 3321 h 10339"/>
                <a:gd name="T34" fmla="*/ 10190 w 36610"/>
                <a:gd name="T35" fmla="*/ 3527 h 10339"/>
                <a:gd name="T36" fmla="*/ 9708 w 36610"/>
                <a:gd name="T37" fmla="*/ 3579 h 10339"/>
                <a:gd name="T38" fmla="*/ 5696 w 36610"/>
                <a:gd name="T39" fmla="*/ 1 h 10339"/>
                <a:gd name="T40" fmla="*/ 0 w 36610"/>
                <a:gd name="T41" fmla="*/ 1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89;p11"/>
            <p:cNvSpPr/>
            <p:nvPr/>
          </p:nvSpPr>
          <p:spPr bwMode="auto">
            <a:xfrm>
              <a:off x="3742950" y="2287000"/>
              <a:ext cx="725400" cy="107200"/>
            </a:xfrm>
            <a:custGeom>
              <a:avLst/>
              <a:gdLst>
                <a:gd name="T0" fmla="*/ 10237 w 29016"/>
                <a:gd name="T1" fmla="*/ 0 h 4288"/>
                <a:gd name="T2" fmla="*/ 5987 w 29016"/>
                <a:gd name="T3" fmla="*/ 1962 h 4288"/>
                <a:gd name="T4" fmla="*/ 2981 w 29016"/>
                <a:gd name="T5" fmla="*/ 3127 h 4288"/>
                <a:gd name="T6" fmla="*/ 0 w 29016"/>
                <a:gd name="T7" fmla="*/ 4287 h 4288"/>
                <a:gd name="T8" fmla="*/ 29016 w 29016"/>
                <a:gd name="T9" fmla="*/ 4287 h 4288"/>
                <a:gd name="T10" fmla="*/ 26494 w 29016"/>
                <a:gd name="T11" fmla="*/ 2516 h 4288"/>
                <a:gd name="T12" fmla="*/ 22167 w 29016"/>
                <a:gd name="T13" fmla="*/ 626 h 4288"/>
                <a:gd name="T14" fmla="*/ 19392 w 29016"/>
                <a:gd name="T15" fmla="*/ 1101 h 4288"/>
                <a:gd name="T16" fmla="*/ 17468 w 29016"/>
                <a:gd name="T17" fmla="*/ 1403 h 4288"/>
                <a:gd name="T18" fmla="*/ 14578 w 29016"/>
                <a:gd name="T19" fmla="*/ 839 h 4288"/>
                <a:gd name="T20" fmla="*/ 10237 w 29016"/>
                <a:gd name="T21" fmla="*/ 0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" name="Google Shape;190;p11"/>
          <p:cNvGrpSpPr/>
          <p:nvPr/>
        </p:nvGrpSpPr>
        <p:grpSpPr bwMode="auto">
          <a:xfrm>
            <a:off x="-33338" y="31750"/>
            <a:ext cx="9191626" cy="6834188"/>
            <a:chOff x="5820575" y="792900"/>
            <a:chExt cx="1357625" cy="786925"/>
          </a:xfrm>
        </p:grpSpPr>
        <p:sp>
          <p:nvSpPr>
            <p:cNvPr id="9" name="Google Shape;191;p11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192;p11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3;p11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4;p11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3" name="Google Shape;195;p11"/>
          <p:cNvGrpSpPr/>
          <p:nvPr/>
        </p:nvGrpSpPr>
        <p:grpSpPr bwMode="auto">
          <a:xfrm>
            <a:off x="0" y="31750"/>
            <a:ext cx="9191625" cy="6834188"/>
            <a:chOff x="5820575" y="792900"/>
            <a:chExt cx="1357625" cy="786925"/>
          </a:xfrm>
        </p:grpSpPr>
        <p:sp>
          <p:nvSpPr>
            <p:cNvPr id="14" name="Google Shape;196;p11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97;p11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98;p11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99;p11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8" name="Google Shape;200;p11"/>
          <p:cNvGrpSpPr/>
          <p:nvPr/>
        </p:nvGrpSpPr>
        <p:grpSpPr bwMode="auto">
          <a:xfrm>
            <a:off x="5507038" y="4198938"/>
            <a:ext cx="3636962" cy="2667000"/>
            <a:chOff x="3027300" y="1039700"/>
            <a:chExt cx="639800" cy="351825"/>
          </a:xfrm>
        </p:grpSpPr>
        <p:sp>
          <p:nvSpPr>
            <p:cNvPr id="19" name="Google Shape;201;p11"/>
            <p:cNvSpPr/>
            <p:nvPr/>
          </p:nvSpPr>
          <p:spPr bwMode="auto">
            <a:xfrm>
              <a:off x="3027300" y="1175975"/>
              <a:ext cx="99250" cy="121850"/>
            </a:xfrm>
            <a:custGeom>
              <a:avLst/>
              <a:gdLst>
                <a:gd name="T0" fmla="*/ 2179 w 3970"/>
                <a:gd name="T1" fmla="*/ 1 h 4874"/>
                <a:gd name="T2" fmla="*/ 862 w 3970"/>
                <a:gd name="T3" fmla="*/ 1683 h 4874"/>
                <a:gd name="T4" fmla="*/ 185 w 3970"/>
                <a:gd name="T5" fmla="*/ 3725 h 4874"/>
                <a:gd name="T6" fmla="*/ 1661 w 3970"/>
                <a:gd name="T7" fmla="*/ 4873 h 4874"/>
                <a:gd name="T8" fmla="*/ 3178 w 3970"/>
                <a:gd name="T9" fmla="*/ 3024 h 4874"/>
                <a:gd name="T10" fmla="*/ 3970 w 3970"/>
                <a:gd name="T11" fmla="*/ 506 h 4874"/>
                <a:gd name="T12" fmla="*/ 2219 w 3970"/>
                <a:gd name="T13" fmla="*/ 10 h 4874"/>
                <a:gd name="T14" fmla="*/ 2179 w 3970"/>
                <a:gd name="T15" fmla="*/ 1 h 4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0" h="4874" extrusionOk="0">
                  <a:moveTo>
                    <a:pt x="2179" y="1"/>
                  </a:moveTo>
                  <a:cubicBezTo>
                    <a:pt x="1956" y="1"/>
                    <a:pt x="1389" y="721"/>
                    <a:pt x="862" y="1683"/>
                  </a:cubicBezTo>
                  <a:cubicBezTo>
                    <a:pt x="296" y="2708"/>
                    <a:pt x="0" y="3623"/>
                    <a:pt x="185" y="3725"/>
                  </a:cubicBezTo>
                  <a:lnTo>
                    <a:pt x="1661" y="4873"/>
                  </a:lnTo>
                  <a:lnTo>
                    <a:pt x="3178" y="3024"/>
                  </a:lnTo>
                  <a:lnTo>
                    <a:pt x="3970" y="506"/>
                  </a:lnTo>
                  <a:lnTo>
                    <a:pt x="2219" y="10"/>
                  </a:lnTo>
                  <a:cubicBezTo>
                    <a:pt x="2207" y="4"/>
                    <a:pt x="2194" y="1"/>
                    <a:pt x="2179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02;p11"/>
            <p:cNvSpPr/>
            <p:nvPr/>
          </p:nvSpPr>
          <p:spPr bwMode="auto">
            <a:xfrm>
              <a:off x="3027600" y="1071750"/>
              <a:ext cx="639500" cy="319775"/>
            </a:xfrm>
            <a:custGeom>
              <a:avLst/>
              <a:gdLst>
                <a:gd name="T0" fmla="*/ 12790 w 25580"/>
                <a:gd name="T1" fmla="*/ 1 h 12791"/>
                <a:gd name="T2" fmla="*/ 1 w 25580"/>
                <a:gd name="T3" fmla="*/ 12790 h 12791"/>
                <a:gd name="T4" fmla="*/ 25580 w 25580"/>
                <a:gd name="T5" fmla="*/ 12790 h 12791"/>
                <a:gd name="T6" fmla="*/ 12790 w 25580"/>
                <a:gd name="T7" fmla="*/ 1 h 1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80" h="12791" extrusionOk="0">
                  <a:moveTo>
                    <a:pt x="12790" y="1"/>
                  </a:moveTo>
                  <a:cubicBezTo>
                    <a:pt x="5729" y="1"/>
                    <a:pt x="1" y="5729"/>
                    <a:pt x="1" y="12790"/>
                  </a:cubicBezTo>
                  <a:lnTo>
                    <a:pt x="25580" y="12790"/>
                  </a:lnTo>
                  <a:cubicBezTo>
                    <a:pt x="25580" y="5729"/>
                    <a:pt x="19856" y="1"/>
                    <a:pt x="12790" y="1"/>
                  </a:cubicBez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03;p11"/>
            <p:cNvSpPr/>
            <p:nvPr/>
          </p:nvSpPr>
          <p:spPr bwMode="auto">
            <a:xfrm>
              <a:off x="3264725" y="1249500"/>
              <a:ext cx="199925" cy="85000"/>
            </a:xfrm>
            <a:custGeom>
              <a:avLst/>
              <a:gdLst>
                <a:gd name="T0" fmla="*/ 3193 w 7997"/>
                <a:gd name="T1" fmla="*/ 0 h 3400"/>
                <a:gd name="T2" fmla="*/ 99 w 7997"/>
                <a:gd name="T3" fmla="*/ 1276 h 3400"/>
                <a:gd name="T4" fmla="*/ 3818 w 7997"/>
                <a:gd name="T5" fmla="*/ 3347 h 3400"/>
                <a:gd name="T6" fmla="*/ 4788 w 7997"/>
                <a:gd name="T7" fmla="*/ 3399 h 3400"/>
                <a:gd name="T8" fmla="*/ 7898 w 7997"/>
                <a:gd name="T9" fmla="*/ 2121 h 3400"/>
                <a:gd name="T10" fmla="*/ 4175 w 7997"/>
                <a:gd name="T11" fmla="*/ 54 h 3400"/>
                <a:gd name="T12" fmla="*/ 3193 w 7997"/>
                <a:gd name="T13" fmla="*/ 0 h 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97" h="3400" extrusionOk="0">
                  <a:moveTo>
                    <a:pt x="3193" y="0"/>
                  </a:moveTo>
                  <a:cubicBezTo>
                    <a:pt x="1493" y="0"/>
                    <a:pt x="182" y="508"/>
                    <a:pt x="99" y="1276"/>
                  </a:cubicBezTo>
                  <a:cubicBezTo>
                    <a:pt x="0" y="2186"/>
                    <a:pt x="1665" y="3113"/>
                    <a:pt x="3818" y="3347"/>
                  </a:cubicBezTo>
                  <a:cubicBezTo>
                    <a:pt x="4151" y="3382"/>
                    <a:pt x="4476" y="3399"/>
                    <a:pt x="4788" y="3399"/>
                  </a:cubicBezTo>
                  <a:cubicBezTo>
                    <a:pt x="6497" y="3399"/>
                    <a:pt x="7815" y="2891"/>
                    <a:pt x="7898" y="2121"/>
                  </a:cubicBezTo>
                  <a:cubicBezTo>
                    <a:pt x="7996" y="1211"/>
                    <a:pt x="6331" y="288"/>
                    <a:pt x="4175" y="54"/>
                  </a:cubicBezTo>
                  <a:cubicBezTo>
                    <a:pt x="3838" y="18"/>
                    <a:pt x="3509" y="0"/>
                    <a:pt x="319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04;p11"/>
            <p:cNvSpPr/>
            <p:nvPr/>
          </p:nvSpPr>
          <p:spPr bwMode="auto">
            <a:xfrm>
              <a:off x="3266875" y="1267600"/>
              <a:ext cx="193675" cy="67225"/>
            </a:xfrm>
            <a:custGeom>
              <a:avLst/>
              <a:gdLst>
                <a:gd name="T0" fmla="*/ 2848 w 7747"/>
                <a:gd name="T1" fmla="*/ 0 h 2689"/>
                <a:gd name="T2" fmla="*/ 74 w 7747"/>
                <a:gd name="T3" fmla="*/ 933 h 2689"/>
                <a:gd name="T4" fmla="*/ 3732 w 7747"/>
                <a:gd name="T5" fmla="*/ 2623 h 2689"/>
                <a:gd name="T6" fmla="*/ 4910 w 7747"/>
                <a:gd name="T7" fmla="*/ 2689 h 2689"/>
                <a:gd name="T8" fmla="*/ 7668 w 7747"/>
                <a:gd name="T9" fmla="*/ 1758 h 2689"/>
                <a:gd name="T10" fmla="*/ 4011 w 7747"/>
                <a:gd name="T11" fmla="*/ 64 h 2689"/>
                <a:gd name="T12" fmla="*/ 2848 w 7747"/>
                <a:gd name="T13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47" h="2689" extrusionOk="0">
                  <a:moveTo>
                    <a:pt x="2848" y="0"/>
                  </a:moveTo>
                  <a:cubicBezTo>
                    <a:pt x="1299" y="0"/>
                    <a:pt x="137" y="364"/>
                    <a:pt x="74" y="933"/>
                  </a:cubicBezTo>
                  <a:cubicBezTo>
                    <a:pt x="0" y="1639"/>
                    <a:pt x="1636" y="2397"/>
                    <a:pt x="3732" y="2623"/>
                  </a:cubicBezTo>
                  <a:cubicBezTo>
                    <a:pt x="4141" y="2668"/>
                    <a:pt x="4537" y="2689"/>
                    <a:pt x="4910" y="2689"/>
                  </a:cubicBezTo>
                  <a:cubicBezTo>
                    <a:pt x="6453" y="2689"/>
                    <a:pt x="7606" y="2326"/>
                    <a:pt x="7668" y="1758"/>
                  </a:cubicBezTo>
                  <a:cubicBezTo>
                    <a:pt x="7746" y="1048"/>
                    <a:pt x="6106" y="294"/>
                    <a:pt x="4011" y="64"/>
                  </a:cubicBezTo>
                  <a:cubicBezTo>
                    <a:pt x="3608" y="21"/>
                    <a:pt x="3217" y="0"/>
                    <a:pt x="284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05;p11"/>
            <p:cNvSpPr/>
            <p:nvPr/>
          </p:nvSpPr>
          <p:spPr bwMode="auto">
            <a:xfrm>
              <a:off x="3250150" y="1095300"/>
              <a:ext cx="111675" cy="47100"/>
            </a:xfrm>
            <a:custGeom>
              <a:avLst/>
              <a:gdLst>
                <a:gd name="T0" fmla="*/ 2582 w 4467"/>
                <a:gd name="T1" fmla="*/ 1 h 1884"/>
                <a:gd name="T2" fmla="*/ 2162 w 4467"/>
                <a:gd name="T3" fmla="*/ 18 h 1884"/>
                <a:gd name="T4" fmla="*/ 42 w 4467"/>
                <a:gd name="T5" fmla="*/ 1117 h 1884"/>
                <a:gd name="T6" fmla="*/ 1903 w 4467"/>
                <a:gd name="T7" fmla="*/ 1883 h 1884"/>
                <a:gd name="T8" fmla="*/ 2310 w 4467"/>
                <a:gd name="T9" fmla="*/ 1867 h 1884"/>
                <a:gd name="T10" fmla="*/ 4425 w 4467"/>
                <a:gd name="T11" fmla="*/ 764 h 1884"/>
                <a:gd name="T12" fmla="*/ 2582 w 4467"/>
                <a:gd name="T13" fmla="*/ 1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7" h="1884" extrusionOk="0">
                  <a:moveTo>
                    <a:pt x="2582" y="1"/>
                  </a:moveTo>
                  <a:cubicBezTo>
                    <a:pt x="2446" y="1"/>
                    <a:pt x="2305" y="6"/>
                    <a:pt x="2162" y="18"/>
                  </a:cubicBezTo>
                  <a:cubicBezTo>
                    <a:pt x="952" y="112"/>
                    <a:pt x="1" y="604"/>
                    <a:pt x="42" y="1117"/>
                  </a:cubicBezTo>
                  <a:cubicBezTo>
                    <a:pt x="78" y="1571"/>
                    <a:pt x="880" y="1883"/>
                    <a:pt x="1903" y="1883"/>
                  </a:cubicBezTo>
                  <a:cubicBezTo>
                    <a:pt x="2035" y="1883"/>
                    <a:pt x="2171" y="1878"/>
                    <a:pt x="2310" y="1867"/>
                  </a:cubicBezTo>
                  <a:cubicBezTo>
                    <a:pt x="3519" y="1769"/>
                    <a:pt x="4466" y="1277"/>
                    <a:pt x="4425" y="764"/>
                  </a:cubicBezTo>
                  <a:cubicBezTo>
                    <a:pt x="4389" y="312"/>
                    <a:pt x="3598" y="1"/>
                    <a:pt x="2582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06;p11"/>
            <p:cNvSpPr/>
            <p:nvPr/>
          </p:nvSpPr>
          <p:spPr bwMode="auto">
            <a:xfrm>
              <a:off x="3252200" y="1105550"/>
              <a:ext cx="108400" cy="37050"/>
            </a:xfrm>
            <a:custGeom>
              <a:avLst/>
              <a:gdLst>
                <a:gd name="T0" fmla="*/ 2624 w 4336"/>
                <a:gd name="T1" fmla="*/ 1 h 1482"/>
                <a:gd name="T2" fmla="*/ 2113 w 4336"/>
                <a:gd name="T3" fmla="*/ 22 h 1482"/>
                <a:gd name="T4" fmla="*/ 34 w 4336"/>
                <a:gd name="T5" fmla="*/ 912 h 1482"/>
                <a:gd name="T6" fmla="*/ 1731 w 4336"/>
                <a:gd name="T7" fmla="*/ 1482 h 1482"/>
                <a:gd name="T8" fmla="*/ 2228 w 4336"/>
                <a:gd name="T9" fmla="*/ 1462 h 1482"/>
                <a:gd name="T10" fmla="*/ 4307 w 4336"/>
                <a:gd name="T11" fmla="*/ 568 h 1482"/>
                <a:gd name="T12" fmla="*/ 2624 w 4336"/>
                <a:gd name="T13" fmla="*/ 1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6" h="1482" extrusionOk="0">
                  <a:moveTo>
                    <a:pt x="2624" y="1"/>
                  </a:moveTo>
                  <a:cubicBezTo>
                    <a:pt x="2459" y="1"/>
                    <a:pt x="2288" y="8"/>
                    <a:pt x="2113" y="22"/>
                  </a:cubicBezTo>
                  <a:cubicBezTo>
                    <a:pt x="932" y="117"/>
                    <a:pt x="1" y="514"/>
                    <a:pt x="34" y="912"/>
                  </a:cubicBezTo>
                  <a:cubicBezTo>
                    <a:pt x="62" y="1252"/>
                    <a:pt x="783" y="1482"/>
                    <a:pt x="1731" y="1482"/>
                  </a:cubicBezTo>
                  <a:cubicBezTo>
                    <a:pt x="1891" y="1482"/>
                    <a:pt x="2057" y="1475"/>
                    <a:pt x="2228" y="1462"/>
                  </a:cubicBezTo>
                  <a:cubicBezTo>
                    <a:pt x="3409" y="1367"/>
                    <a:pt x="4335" y="965"/>
                    <a:pt x="4307" y="568"/>
                  </a:cubicBezTo>
                  <a:cubicBezTo>
                    <a:pt x="4279" y="229"/>
                    <a:pt x="3562" y="1"/>
                    <a:pt x="26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07;p11"/>
            <p:cNvSpPr/>
            <p:nvPr/>
          </p:nvSpPr>
          <p:spPr bwMode="auto">
            <a:xfrm>
              <a:off x="3458775" y="1213125"/>
              <a:ext cx="138325" cy="76875"/>
            </a:xfrm>
            <a:custGeom>
              <a:avLst/>
              <a:gdLst>
                <a:gd name="T0" fmla="*/ 1271 w 5533"/>
                <a:gd name="T1" fmla="*/ 0 h 3075"/>
                <a:gd name="T2" fmla="*/ 263 w 5533"/>
                <a:gd name="T3" fmla="*/ 423 h 3075"/>
                <a:gd name="T4" fmla="*/ 2297 w 5533"/>
                <a:gd name="T5" fmla="*/ 2596 h 3075"/>
                <a:gd name="T6" fmla="*/ 4260 w 5533"/>
                <a:gd name="T7" fmla="*/ 3074 h 3075"/>
                <a:gd name="T8" fmla="*/ 5274 w 5533"/>
                <a:gd name="T9" fmla="*/ 2653 h 3075"/>
                <a:gd name="T10" fmla="*/ 3240 w 5533"/>
                <a:gd name="T11" fmla="*/ 480 h 3075"/>
                <a:gd name="T12" fmla="*/ 1271 w 5533"/>
                <a:gd name="T13" fmla="*/ 0 h 3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3" h="3075" extrusionOk="0">
                  <a:moveTo>
                    <a:pt x="1271" y="0"/>
                  </a:moveTo>
                  <a:cubicBezTo>
                    <a:pt x="762" y="0"/>
                    <a:pt x="388" y="140"/>
                    <a:pt x="263" y="423"/>
                  </a:cubicBezTo>
                  <a:cubicBezTo>
                    <a:pt x="1" y="1009"/>
                    <a:pt x="911" y="1981"/>
                    <a:pt x="2297" y="2596"/>
                  </a:cubicBezTo>
                  <a:cubicBezTo>
                    <a:pt x="3011" y="2914"/>
                    <a:pt x="3713" y="3074"/>
                    <a:pt x="4260" y="3074"/>
                  </a:cubicBezTo>
                  <a:cubicBezTo>
                    <a:pt x="4771" y="3074"/>
                    <a:pt x="5147" y="2934"/>
                    <a:pt x="5274" y="2653"/>
                  </a:cubicBezTo>
                  <a:cubicBezTo>
                    <a:pt x="5532" y="2067"/>
                    <a:pt x="4622" y="1095"/>
                    <a:pt x="3240" y="480"/>
                  </a:cubicBezTo>
                  <a:cubicBezTo>
                    <a:pt x="2522" y="161"/>
                    <a:pt x="1819" y="0"/>
                    <a:pt x="1271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08;p11"/>
            <p:cNvSpPr/>
            <p:nvPr/>
          </p:nvSpPr>
          <p:spPr bwMode="auto">
            <a:xfrm>
              <a:off x="3459175" y="1223325"/>
              <a:ext cx="132275" cy="68100"/>
            </a:xfrm>
            <a:custGeom>
              <a:avLst/>
              <a:gdLst>
                <a:gd name="T0" fmla="*/ 915 w 5291"/>
                <a:gd name="T1" fmla="*/ 0 h 2724"/>
                <a:gd name="T2" fmla="*/ 202 w 5291"/>
                <a:gd name="T3" fmla="*/ 277 h 2724"/>
                <a:gd name="T4" fmla="*/ 2281 w 5291"/>
                <a:gd name="T5" fmla="*/ 2184 h 2724"/>
                <a:gd name="T6" fmla="*/ 4379 w 5291"/>
                <a:gd name="T7" fmla="*/ 2724 h 2724"/>
                <a:gd name="T8" fmla="*/ 5090 w 5291"/>
                <a:gd name="T9" fmla="*/ 2450 h 2724"/>
                <a:gd name="T10" fmla="*/ 3011 w 5291"/>
                <a:gd name="T11" fmla="*/ 544 h 2724"/>
                <a:gd name="T12" fmla="*/ 915 w 5291"/>
                <a:gd name="T13" fmla="*/ 0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91" h="2724" extrusionOk="0">
                  <a:moveTo>
                    <a:pt x="915" y="0"/>
                  </a:moveTo>
                  <a:cubicBezTo>
                    <a:pt x="544" y="0"/>
                    <a:pt x="284" y="91"/>
                    <a:pt x="202" y="277"/>
                  </a:cubicBezTo>
                  <a:cubicBezTo>
                    <a:pt x="1" y="728"/>
                    <a:pt x="932" y="1581"/>
                    <a:pt x="2281" y="2184"/>
                  </a:cubicBezTo>
                  <a:cubicBezTo>
                    <a:pt x="3078" y="2538"/>
                    <a:pt x="3844" y="2724"/>
                    <a:pt x="4379" y="2724"/>
                  </a:cubicBezTo>
                  <a:cubicBezTo>
                    <a:pt x="4749" y="2724"/>
                    <a:pt x="5008" y="2635"/>
                    <a:pt x="5090" y="2450"/>
                  </a:cubicBezTo>
                  <a:cubicBezTo>
                    <a:pt x="5291" y="1999"/>
                    <a:pt x="4360" y="1142"/>
                    <a:pt x="3011" y="544"/>
                  </a:cubicBezTo>
                  <a:cubicBezTo>
                    <a:pt x="2214" y="188"/>
                    <a:pt x="1449" y="0"/>
                    <a:pt x="915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09;p11"/>
            <p:cNvSpPr/>
            <p:nvPr/>
          </p:nvSpPr>
          <p:spPr bwMode="auto">
            <a:xfrm>
              <a:off x="3075675" y="1182500"/>
              <a:ext cx="105625" cy="108825"/>
            </a:xfrm>
            <a:custGeom>
              <a:avLst/>
              <a:gdLst>
                <a:gd name="T0" fmla="*/ 3381 w 4225"/>
                <a:gd name="T1" fmla="*/ 1 h 4353"/>
                <a:gd name="T2" fmla="*/ 1239 w 4225"/>
                <a:gd name="T3" fmla="*/ 1488 h 4353"/>
                <a:gd name="T4" fmla="*/ 481 w 4225"/>
                <a:gd name="T5" fmla="*/ 4239 h 4353"/>
                <a:gd name="T6" fmla="*/ 842 w 4225"/>
                <a:gd name="T7" fmla="*/ 4352 h 4353"/>
                <a:gd name="T8" fmla="*/ 2986 w 4225"/>
                <a:gd name="T9" fmla="*/ 2865 h 4353"/>
                <a:gd name="T10" fmla="*/ 3741 w 4225"/>
                <a:gd name="T11" fmla="*/ 114 h 4353"/>
                <a:gd name="T12" fmla="*/ 3381 w 4225"/>
                <a:gd name="T13" fmla="*/ 1 h 4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5" h="4353" extrusionOk="0">
                  <a:moveTo>
                    <a:pt x="3381" y="1"/>
                  </a:moveTo>
                  <a:cubicBezTo>
                    <a:pt x="2820" y="1"/>
                    <a:pt x="1960" y="577"/>
                    <a:pt x="1239" y="1488"/>
                  </a:cubicBezTo>
                  <a:cubicBezTo>
                    <a:pt x="337" y="2628"/>
                    <a:pt x="1" y="3858"/>
                    <a:pt x="481" y="4239"/>
                  </a:cubicBezTo>
                  <a:cubicBezTo>
                    <a:pt x="578" y="4316"/>
                    <a:pt x="701" y="4352"/>
                    <a:pt x="842" y="4352"/>
                  </a:cubicBezTo>
                  <a:cubicBezTo>
                    <a:pt x="1406" y="4352"/>
                    <a:pt x="2265" y="3776"/>
                    <a:pt x="2986" y="2865"/>
                  </a:cubicBezTo>
                  <a:cubicBezTo>
                    <a:pt x="3884" y="1730"/>
                    <a:pt x="4224" y="495"/>
                    <a:pt x="3741" y="114"/>
                  </a:cubicBezTo>
                  <a:cubicBezTo>
                    <a:pt x="3644" y="37"/>
                    <a:pt x="3522" y="1"/>
                    <a:pt x="3381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10;p11"/>
            <p:cNvSpPr/>
            <p:nvPr/>
          </p:nvSpPr>
          <p:spPr bwMode="auto">
            <a:xfrm>
              <a:off x="3084300" y="1188800"/>
              <a:ext cx="98125" cy="104000"/>
            </a:xfrm>
            <a:custGeom>
              <a:avLst/>
              <a:gdLst>
                <a:gd name="T0" fmla="*/ 3324 w 3925"/>
                <a:gd name="T1" fmla="*/ 1 h 4160"/>
                <a:gd name="T2" fmla="*/ 1284 w 3925"/>
                <a:gd name="T3" fmla="*/ 1547 h 4160"/>
                <a:gd name="T4" fmla="*/ 373 w 3925"/>
                <a:gd name="T5" fmla="*/ 4090 h 4160"/>
                <a:gd name="T6" fmla="*/ 601 w 3925"/>
                <a:gd name="T7" fmla="*/ 4160 h 4160"/>
                <a:gd name="T8" fmla="*/ 2637 w 3925"/>
                <a:gd name="T9" fmla="*/ 2613 h 4160"/>
                <a:gd name="T10" fmla="*/ 3551 w 3925"/>
                <a:gd name="T11" fmla="*/ 71 h 4160"/>
                <a:gd name="T12" fmla="*/ 3324 w 3925"/>
                <a:gd name="T13" fmla="*/ 1 h 4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5" h="4160" extrusionOk="0">
                  <a:moveTo>
                    <a:pt x="3324" y="1"/>
                  </a:moveTo>
                  <a:cubicBezTo>
                    <a:pt x="2855" y="1"/>
                    <a:pt x="2023" y="615"/>
                    <a:pt x="1284" y="1547"/>
                  </a:cubicBezTo>
                  <a:cubicBezTo>
                    <a:pt x="406" y="2654"/>
                    <a:pt x="0" y="3794"/>
                    <a:pt x="373" y="4090"/>
                  </a:cubicBezTo>
                  <a:cubicBezTo>
                    <a:pt x="434" y="4137"/>
                    <a:pt x="511" y="4160"/>
                    <a:pt x="601" y="4160"/>
                  </a:cubicBezTo>
                  <a:cubicBezTo>
                    <a:pt x="1070" y="4160"/>
                    <a:pt x="1901" y="3545"/>
                    <a:pt x="2637" y="2613"/>
                  </a:cubicBezTo>
                  <a:cubicBezTo>
                    <a:pt x="3514" y="1502"/>
                    <a:pt x="3925" y="362"/>
                    <a:pt x="3551" y="71"/>
                  </a:cubicBezTo>
                  <a:cubicBezTo>
                    <a:pt x="3491" y="23"/>
                    <a:pt x="3414" y="1"/>
                    <a:pt x="33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211;p11"/>
            <p:cNvSpPr/>
            <p:nvPr/>
          </p:nvSpPr>
          <p:spPr bwMode="auto">
            <a:xfrm>
              <a:off x="3344575" y="1175650"/>
              <a:ext cx="68400" cy="40700"/>
            </a:xfrm>
            <a:custGeom>
              <a:avLst/>
              <a:gdLst>
                <a:gd name="T0" fmla="*/ 1145 w 2736"/>
                <a:gd name="T1" fmla="*/ 0 h 1628"/>
                <a:gd name="T2" fmla="*/ 74 w 2736"/>
                <a:gd name="T3" fmla="*/ 597 h 1628"/>
                <a:gd name="T4" fmla="*/ 1239 w 2736"/>
                <a:gd name="T5" fmla="*/ 1598 h 1628"/>
                <a:gd name="T6" fmla="*/ 1590 w 2736"/>
                <a:gd name="T7" fmla="*/ 1627 h 1628"/>
                <a:gd name="T8" fmla="*/ 2662 w 2736"/>
                <a:gd name="T9" fmla="*/ 1032 h 1628"/>
                <a:gd name="T10" fmla="*/ 1501 w 2736"/>
                <a:gd name="T11" fmla="*/ 31 h 1628"/>
                <a:gd name="T12" fmla="*/ 1145 w 2736"/>
                <a:gd name="T13" fmla="*/ 0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1628" extrusionOk="0">
                  <a:moveTo>
                    <a:pt x="1145" y="0"/>
                  </a:moveTo>
                  <a:cubicBezTo>
                    <a:pt x="586" y="0"/>
                    <a:pt x="136" y="237"/>
                    <a:pt x="74" y="597"/>
                  </a:cubicBezTo>
                  <a:cubicBezTo>
                    <a:pt x="1" y="1028"/>
                    <a:pt x="521" y="1475"/>
                    <a:pt x="1239" y="1598"/>
                  </a:cubicBezTo>
                  <a:cubicBezTo>
                    <a:pt x="1359" y="1618"/>
                    <a:pt x="1477" y="1627"/>
                    <a:pt x="1590" y="1627"/>
                  </a:cubicBezTo>
                  <a:cubicBezTo>
                    <a:pt x="2151" y="1627"/>
                    <a:pt x="2604" y="1393"/>
                    <a:pt x="2662" y="1032"/>
                  </a:cubicBezTo>
                  <a:cubicBezTo>
                    <a:pt x="2736" y="601"/>
                    <a:pt x="2215" y="150"/>
                    <a:pt x="1501" y="31"/>
                  </a:cubicBezTo>
                  <a:cubicBezTo>
                    <a:pt x="1380" y="10"/>
                    <a:pt x="1260" y="0"/>
                    <a:pt x="1145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212;p11"/>
            <p:cNvSpPr/>
            <p:nvPr/>
          </p:nvSpPr>
          <p:spPr bwMode="auto">
            <a:xfrm>
              <a:off x="3344975" y="1184200"/>
              <a:ext cx="66050" cy="32175"/>
            </a:xfrm>
            <a:custGeom>
              <a:avLst/>
              <a:gdLst>
                <a:gd name="T0" fmla="*/ 997 w 2642"/>
                <a:gd name="T1" fmla="*/ 1 h 1287"/>
                <a:gd name="T2" fmla="*/ 58 w 2642"/>
                <a:gd name="T3" fmla="*/ 431 h 1287"/>
                <a:gd name="T4" fmla="*/ 1219 w 2642"/>
                <a:gd name="T5" fmla="*/ 1252 h 1287"/>
                <a:gd name="T6" fmla="*/ 1639 w 2642"/>
                <a:gd name="T7" fmla="*/ 1287 h 1287"/>
                <a:gd name="T8" fmla="*/ 2588 w 2642"/>
                <a:gd name="T9" fmla="*/ 858 h 1287"/>
                <a:gd name="T10" fmla="*/ 1424 w 2642"/>
                <a:gd name="T11" fmla="*/ 38 h 1287"/>
                <a:gd name="T12" fmla="*/ 997 w 2642"/>
                <a:gd name="T13" fmla="*/ 1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2" h="1287" extrusionOk="0">
                  <a:moveTo>
                    <a:pt x="997" y="1"/>
                  </a:moveTo>
                  <a:cubicBezTo>
                    <a:pt x="493" y="1"/>
                    <a:pt x="104" y="166"/>
                    <a:pt x="58" y="431"/>
                  </a:cubicBezTo>
                  <a:cubicBezTo>
                    <a:pt x="1" y="764"/>
                    <a:pt x="522" y="1133"/>
                    <a:pt x="1219" y="1252"/>
                  </a:cubicBezTo>
                  <a:cubicBezTo>
                    <a:pt x="1364" y="1275"/>
                    <a:pt x="1505" y="1287"/>
                    <a:pt x="1639" y="1287"/>
                  </a:cubicBezTo>
                  <a:cubicBezTo>
                    <a:pt x="2149" y="1287"/>
                    <a:pt x="2543" y="1121"/>
                    <a:pt x="2588" y="858"/>
                  </a:cubicBezTo>
                  <a:cubicBezTo>
                    <a:pt x="2642" y="522"/>
                    <a:pt x="2125" y="153"/>
                    <a:pt x="1424" y="38"/>
                  </a:cubicBezTo>
                  <a:cubicBezTo>
                    <a:pt x="1276" y="13"/>
                    <a:pt x="1133" y="1"/>
                    <a:pt x="997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213;p11"/>
            <p:cNvSpPr/>
            <p:nvPr/>
          </p:nvSpPr>
          <p:spPr bwMode="auto">
            <a:xfrm>
              <a:off x="3378000" y="1138625"/>
              <a:ext cx="25650" cy="15250"/>
            </a:xfrm>
            <a:custGeom>
              <a:avLst/>
              <a:gdLst>
                <a:gd name="T0" fmla="*/ 426 w 1026"/>
                <a:gd name="T1" fmla="*/ 0 h 610"/>
                <a:gd name="T2" fmla="*/ 25 w 1026"/>
                <a:gd name="T3" fmla="*/ 225 h 610"/>
                <a:gd name="T4" fmla="*/ 460 w 1026"/>
                <a:gd name="T5" fmla="*/ 598 h 610"/>
                <a:gd name="T6" fmla="*/ 592 w 1026"/>
                <a:gd name="T7" fmla="*/ 609 h 610"/>
                <a:gd name="T8" fmla="*/ 993 w 1026"/>
                <a:gd name="T9" fmla="*/ 385 h 610"/>
                <a:gd name="T10" fmla="*/ 558 w 1026"/>
                <a:gd name="T11" fmla="*/ 11 h 610"/>
                <a:gd name="T12" fmla="*/ 426 w 1026"/>
                <a:gd name="T13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6" h="610" extrusionOk="0">
                  <a:moveTo>
                    <a:pt x="426" y="0"/>
                  </a:moveTo>
                  <a:cubicBezTo>
                    <a:pt x="216" y="0"/>
                    <a:pt x="45" y="88"/>
                    <a:pt x="25" y="225"/>
                  </a:cubicBezTo>
                  <a:cubicBezTo>
                    <a:pt x="0" y="380"/>
                    <a:pt x="193" y="553"/>
                    <a:pt x="460" y="598"/>
                  </a:cubicBezTo>
                  <a:cubicBezTo>
                    <a:pt x="505" y="605"/>
                    <a:pt x="549" y="609"/>
                    <a:pt x="592" y="609"/>
                  </a:cubicBezTo>
                  <a:cubicBezTo>
                    <a:pt x="802" y="609"/>
                    <a:pt x="972" y="521"/>
                    <a:pt x="993" y="385"/>
                  </a:cubicBezTo>
                  <a:cubicBezTo>
                    <a:pt x="1025" y="225"/>
                    <a:pt x="825" y="57"/>
                    <a:pt x="558" y="11"/>
                  </a:cubicBezTo>
                  <a:cubicBezTo>
                    <a:pt x="513" y="4"/>
                    <a:pt x="469" y="0"/>
                    <a:pt x="426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214;p11"/>
            <p:cNvSpPr/>
            <p:nvPr/>
          </p:nvSpPr>
          <p:spPr bwMode="auto">
            <a:xfrm>
              <a:off x="3378600" y="1141875"/>
              <a:ext cx="23725" cy="12000"/>
            </a:xfrm>
            <a:custGeom>
              <a:avLst/>
              <a:gdLst>
                <a:gd name="T0" fmla="*/ 378 w 949"/>
                <a:gd name="T1" fmla="*/ 0 h 480"/>
                <a:gd name="T2" fmla="*/ 1 w 949"/>
                <a:gd name="T3" fmla="*/ 160 h 480"/>
                <a:gd name="T4" fmla="*/ 436 w 949"/>
                <a:gd name="T5" fmla="*/ 468 h 480"/>
                <a:gd name="T6" fmla="*/ 573 w 949"/>
                <a:gd name="T7" fmla="*/ 480 h 480"/>
                <a:gd name="T8" fmla="*/ 948 w 949"/>
                <a:gd name="T9" fmla="*/ 320 h 480"/>
                <a:gd name="T10" fmla="*/ 514 w 949"/>
                <a:gd name="T11" fmla="*/ 13 h 480"/>
                <a:gd name="T12" fmla="*/ 378 w 949"/>
                <a:gd name="T1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9" h="480" extrusionOk="0">
                  <a:moveTo>
                    <a:pt x="378" y="0"/>
                  </a:moveTo>
                  <a:cubicBezTo>
                    <a:pt x="205" y="0"/>
                    <a:pt x="60" y="62"/>
                    <a:pt x="1" y="160"/>
                  </a:cubicBezTo>
                  <a:cubicBezTo>
                    <a:pt x="26" y="300"/>
                    <a:pt x="206" y="427"/>
                    <a:pt x="436" y="468"/>
                  </a:cubicBezTo>
                  <a:cubicBezTo>
                    <a:pt x="483" y="476"/>
                    <a:pt x="529" y="480"/>
                    <a:pt x="573" y="480"/>
                  </a:cubicBezTo>
                  <a:cubicBezTo>
                    <a:pt x="748" y="480"/>
                    <a:pt x="893" y="418"/>
                    <a:pt x="948" y="320"/>
                  </a:cubicBezTo>
                  <a:cubicBezTo>
                    <a:pt x="919" y="181"/>
                    <a:pt x="743" y="50"/>
                    <a:pt x="514" y="13"/>
                  </a:cubicBezTo>
                  <a:cubicBezTo>
                    <a:pt x="467" y="4"/>
                    <a:pt x="422" y="0"/>
                    <a:pt x="37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215;p11"/>
            <p:cNvSpPr/>
            <p:nvPr/>
          </p:nvSpPr>
          <p:spPr bwMode="auto">
            <a:xfrm>
              <a:off x="3439200" y="1173475"/>
              <a:ext cx="25650" cy="15250"/>
            </a:xfrm>
            <a:custGeom>
              <a:avLst/>
              <a:gdLst>
                <a:gd name="T0" fmla="*/ 429 w 1026"/>
                <a:gd name="T1" fmla="*/ 0 h 610"/>
                <a:gd name="T2" fmla="*/ 29 w 1026"/>
                <a:gd name="T3" fmla="*/ 225 h 610"/>
                <a:gd name="T4" fmla="*/ 464 w 1026"/>
                <a:gd name="T5" fmla="*/ 598 h 610"/>
                <a:gd name="T6" fmla="*/ 599 w 1026"/>
                <a:gd name="T7" fmla="*/ 610 h 610"/>
                <a:gd name="T8" fmla="*/ 997 w 1026"/>
                <a:gd name="T9" fmla="*/ 389 h 610"/>
                <a:gd name="T10" fmla="*/ 562 w 1026"/>
                <a:gd name="T11" fmla="*/ 12 h 610"/>
                <a:gd name="T12" fmla="*/ 429 w 1026"/>
                <a:gd name="T13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6" h="610" extrusionOk="0">
                  <a:moveTo>
                    <a:pt x="429" y="0"/>
                  </a:moveTo>
                  <a:cubicBezTo>
                    <a:pt x="217" y="0"/>
                    <a:pt x="50" y="89"/>
                    <a:pt x="29" y="225"/>
                  </a:cubicBezTo>
                  <a:cubicBezTo>
                    <a:pt x="0" y="381"/>
                    <a:pt x="197" y="553"/>
                    <a:pt x="464" y="598"/>
                  </a:cubicBezTo>
                  <a:cubicBezTo>
                    <a:pt x="510" y="606"/>
                    <a:pt x="555" y="610"/>
                    <a:pt x="599" y="610"/>
                  </a:cubicBezTo>
                  <a:cubicBezTo>
                    <a:pt x="808" y="610"/>
                    <a:pt x="976" y="524"/>
                    <a:pt x="997" y="389"/>
                  </a:cubicBezTo>
                  <a:cubicBezTo>
                    <a:pt x="1026" y="221"/>
                    <a:pt x="833" y="53"/>
                    <a:pt x="562" y="12"/>
                  </a:cubicBezTo>
                  <a:cubicBezTo>
                    <a:pt x="516" y="4"/>
                    <a:pt x="472" y="0"/>
                    <a:pt x="429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16;p11"/>
            <p:cNvSpPr/>
            <p:nvPr/>
          </p:nvSpPr>
          <p:spPr bwMode="auto">
            <a:xfrm>
              <a:off x="3439925" y="1176725"/>
              <a:ext cx="23700" cy="12025"/>
            </a:xfrm>
            <a:custGeom>
              <a:avLst/>
              <a:gdLst>
                <a:gd name="T0" fmla="*/ 375 w 948"/>
                <a:gd name="T1" fmla="*/ 1 h 481"/>
                <a:gd name="T2" fmla="*/ 0 w 948"/>
                <a:gd name="T3" fmla="*/ 160 h 481"/>
                <a:gd name="T4" fmla="*/ 435 w 948"/>
                <a:gd name="T5" fmla="*/ 468 h 481"/>
                <a:gd name="T6" fmla="*/ 570 w 948"/>
                <a:gd name="T7" fmla="*/ 480 h 481"/>
                <a:gd name="T8" fmla="*/ 947 w 948"/>
                <a:gd name="T9" fmla="*/ 320 h 481"/>
                <a:gd name="T10" fmla="*/ 513 w 948"/>
                <a:gd name="T11" fmla="*/ 13 h 481"/>
                <a:gd name="T12" fmla="*/ 375 w 948"/>
                <a:gd name="T13" fmla="*/ 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8" h="481" extrusionOk="0">
                  <a:moveTo>
                    <a:pt x="375" y="1"/>
                  </a:moveTo>
                  <a:cubicBezTo>
                    <a:pt x="200" y="1"/>
                    <a:pt x="56" y="62"/>
                    <a:pt x="0" y="160"/>
                  </a:cubicBezTo>
                  <a:cubicBezTo>
                    <a:pt x="25" y="296"/>
                    <a:pt x="205" y="427"/>
                    <a:pt x="435" y="468"/>
                  </a:cubicBezTo>
                  <a:cubicBezTo>
                    <a:pt x="481" y="476"/>
                    <a:pt x="527" y="480"/>
                    <a:pt x="570" y="480"/>
                  </a:cubicBezTo>
                  <a:cubicBezTo>
                    <a:pt x="743" y="480"/>
                    <a:pt x="888" y="419"/>
                    <a:pt x="947" y="320"/>
                  </a:cubicBezTo>
                  <a:cubicBezTo>
                    <a:pt x="914" y="181"/>
                    <a:pt x="742" y="54"/>
                    <a:pt x="513" y="13"/>
                  </a:cubicBezTo>
                  <a:cubicBezTo>
                    <a:pt x="465" y="5"/>
                    <a:pt x="419" y="1"/>
                    <a:pt x="375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17;p11"/>
            <p:cNvSpPr/>
            <p:nvPr/>
          </p:nvSpPr>
          <p:spPr bwMode="auto">
            <a:xfrm>
              <a:off x="3255075" y="1234200"/>
              <a:ext cx="25350" cy="17775"/>
            </a:xfrm>
            <a:custGeom>
              <a:avLst/>
              <a:gdLst>
                <a:gd name="T0" fmla="*/ 694 w 1014"/>
                <a:gd name="T1" fmla="*/ 0 h 711"/>
                <a:gd name="T2" fmla="*/ 362 w 1014"/>
                <a:gd name="T3" fmla="*/ 100 h 711"/>
                <a:gd name="T4" fmla="*/ 83 w 1014"/>
                <a:gd name="T5" fmla="*/ 605 h 711"/>
                <a:gd name="T6" fmla="*/ 322 w 1014"/>
                <a:gd name="T7" fmla="*/ 710 h 711"/>
                <a:gd name="T8" fmla="*/ 657 w 1014"/>
                <a:gd name="T9" fmla="*/ 613 h 711"/>
                <a:gd name="T10" fmla="*/ 936 w 1014"/>
                <a:gd name="T11" fmla="*/ 113 h 711"/>
                <a:gd name="T12" fmla="*/ 694 w 1014"/>
                <a:gd name="T1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4" h="711" extrusionOk="0">
                  <a:moveTo>
                    <a:pt x="694" y="0"/>
                  </a:moveTo>
                  <a:cubicBezTo>
                    <a:pt x="593" y="0"/>
                    <a:pt x="474" y="33"/>
                    <a:pt x="362" y="100"/>
                  </a:cubicBezTo>
                  <a:cubicBezTo>
                    <a:pt x="124" y="236"/>
                    <a:pt x="1" y="461"/>
                    <a:pt x="83" y="605"/>
                  </a:cubicBezTo>
                  <a:cubicBezTo>
                    <a:pt x="125" y="674"/>
                    <a:pt x="214" y="710"/>
                    <a:pt x="322" y="710"/>
                  </a:cubicBezTo>
                  <a:cubicBezTo>
                    <a:pt x="424" y="710"/>
                    <a:pt x="544" y="678"/>
                    <a:pt x="657" y="613"/>
                  </a:cubicBezTo>
                  <a:cubicBezTo>
                    <a:pt x="891" y="482"/>
                    <a:pt x="1014" y="256"/>
                    <a:pt x="936" y="113"/>
                  </a:cubicBezTo>
                  <a:cubicBezTo>
                    <a:pt x="893" y="38"/>
                    <a:pt x="803" y="0"/>
                    <a:pt x="694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18;p11"/>
            <p:cNvSpPr/>
            <p:nvPr/>
          </p:nvSpPr>
          <p:spPr bwMode="auto">
            <a:xfrm>
              <a:off x="3257650" y="1237050"/>
              <a:ext cx="21950" cy="14950"/>
            </a:xfrm>
            <a:custGeom>
              <a:avLst/>
              <a:gdLst>
                <a:gd name="T0" fmla="*/ 658 w 878"/>
                <a:gd name="T1" fmla="*/ 1 h 598"/>
                <a:gd name="T2" fmla="*/ 324 w 878"/>
                <a:gd name="T3" fmla="*/ 101 h 598"/>
                <a:gd name="T4" fmla="*/ 25 w 878"/>
                <a:gd name="T5" fmla="*/ 540 h 598"/>
                <a:gd name="T6" fmla="*/ 221 w 878"/>
                <a:gd name="T7" fmla="*/ 597 h 598"/>
                <a:gd name="T8" fmla="*/ 554 w 878"/>
                <a:gd name="T9" fmla="*/ 499 h 598"/>
                <a:gd name="T10" fmla="*/ 853 w 878"/>
                <a:gd name="T11" fmla="*/ 60 h 598"/>
                <a:gd name="T12" fmla="*/ 658 w 878"/>
                <a:gd name="T13" fmla="*/ 1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598" extrusionOk="0">
                  <a:moveTo>
                    <a:pt x="658" y="1"/>
                  </a:moveTo>
                  <a:cubicBezTo>
                    <a:pt x="556" y="1"/>
                    <a:pt x="438" y="34"/>
                    <a:pt x="324" y="101"/>
                  </a:cubicBezTo>
                  <a:cubicBezTo>
                    <a:pt x="123" y="216"/>
                    <a:pt x="0" y="400"/>
                    <a:pt x="25" y="540"/>
                  </a:cubicBezTo>
                  <a:cubicBezTo>
                    <a:pt x="72" y="578"/>
                    <a:pt x="141" y="597"/>
                    <a:pt x="221" y="597"/>
                  </a:cubicBezTo>
                  <a:cubicBezTo>
                    <a:pt x="322" y="597"/>
                    <a:pt x="441" y="566"/>
                    <a:pt x="554" y="499"/>
                  </a:cubicBezTo>
                  <a:cubicBezTo>
                    <a:pt x="755" y="380"/>
                    <a:pt x="878" y="195"/>
                    <a:pt x="853" y="60"/>
                  </a:cubicBezTo>
                  <a:cubicBezTo>
                    <a:pt x="805" y="21"/>
                    <a:pt x="736" y="1"/>
                    <a:pt x="658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19;p11"/>
            <p:cNvSpPr/>
            <p:nvPr/>
          </p:nvSpPr>
          <p:spPr bwMode="auto">
            <a:xfrm>
              <a:off x="3388450" y="1087875"/>
              <a:ext cx="37125" cy="15675"/>
            </a:xfrm>
            <a:custGeom>
              <a:avLst/>
              <a:gdLst>
                <a:gd name="T0" fmla="*/ 512 w 1485"/>
                <a:gd name="T1" fmla="*/ 0 h 627"/>
                <a:gd name="T2" fmla="*/ 29 w 1485"/>
                <a:gd name="T3" fmla="*/ 192 h 627"/>
                <a:gd name="T4" fmla="*/ 694 w 1485"/>
                <a:gd name="T5" fmla="*/ 602 h 627"/>
                <a:gd name="T6" fmla="*/ 972 w 1485"/>
                <a:gd name="T7" fmla="*/ 626 h 627"/>
                <a:gd name="T8" fmla="*/ 1456 w 1485"/>
                <a:gd name="T9" fmla="*/ 434 h 627"/>
                <a:gd name="T10" fmla="*/ 792 w 1485"/>
                <a:gd name="T11" fmla="*/ 24 h 627"/>
                <a:gd name="T12" fmla="*/ 512 w 1485"/>
                <a:gd name="T13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5" h="627" extrusionOk="0">
                  <a:moveTo>
                    <a:pt x="512" y="0"/>
                  </a:moveTo>
                  <a:cubicBezTo>
                    <a:pt x="245" y="0"/>
                    <a:pt x="48" y="72"/>
                    <a:pt x="29" y="192"/>
                  </a:cubicBezTo>
                  <a:cubicBezTo>
                    <a:pt x="1" y="352"/>
                    <a:pt x="300" y="537"/>
                    <a:pt x="694" y="602"/>
                  </a:cubicBezTo>
                  <a:cubicBezTo>
                    <a:pt x="791" y="618"/>
                    <a:pt x="885" y="626"/>
                    <a:pt x="972" y="626"/>
                  </a:cubicBezTo>
                  <a:cubicBezTo>
                    <a:pt x="1238" y="626"/>
                    <a:pt x="1438" y="554"/>
                    <a:pt x="1456" y="434"/>
                  </a:cubicBezTo>
                  <a:cubicBezTo>
                    <a:pt x="1485" y="274"/>
                    <a:pt x="1186" y="90"/>
                    <a:pt x="792" y="24"/>
                  </a:cubicBezTo>
                  <a:cubicBezTo>
                    <a:pt x="694" y="8"/>
                    <a:pt x="599" y="0"/>
                    <a:pt x="512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20;p11"/>
            <p:cNvSpPr/>
            <p:nvPr/>
          </p:nvSpPr>
          <p:spPr bwMode="auto">
            <a:xfrm>
              <a:off x="3388875" y="1091000"/>
              <a:ext cx="35900" cy="12600"/>
            </a:xfrm>
            <a:custGeom>
              <a:avLst/>
              <a:gdLst>
                <a:gd name="T0" fmla="*/ 421 w 1436"/>
                <a:gd name="T1" fmla="*/ 0 h 504"/>
                <a:gd name="T2" fmla="*/ 21 w 1436"/>
                <a:gd name="T3" fmla="*/ 133 h 504"/>
                <a:gd name="T4" fmla="*/ 681 w 1436"/>
                <a:gd name="T5" fmla="*/ 473 h 504"/>
                <a:gd name="T6" fmla="*/ 1016 w 1436"/>
                <a:gd name="T7" fmla="*/ 503 h 504"/>
                <a:gd name="T8" fmla="*/ 1415 w 1436"/>
                <a:gd name="T9" fmla="*/ 371 h 504"/>
                <a:gd name="T10" fmla="*/ 755 w 1436"/>
                <a:gd name="T11" fmla="*/ 30 h 504"/>
                <a:gd name="T12" fmla="*/ 421 w 1436"/>
                <a:gd name="T13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6" h="504" extrusionOk="0">
                  <a:moveTo>
                    <a:pt x="421" y="0"/>
                  </a:moveTo>
                  <a:cubicBezTo>
                    <a:pt x="197" y="0"/>
                    <a:pt x="35" y="48"/>
                    <a:pt x="21" y="133"/>
                  </a:cubicBezTo>
                  <a:cubicBezTo>
                    <a:pt x="0" y="256"/>
                    <a:pt x="295" y="407"/>
                    <a:pt x="681" y="473"/>
                  </a:cubicBezTo>
                  <a:cubicBezTo>
                    <a:pt x="800" y="493"/>
                    <a:pt x="915" y="503"/>
                    <a:pt x="1016" y="503"/>
                  </a:cubicBezTo>
                  <a:cubicBezTo>
                    <a:pt x="1240" y="503"/>
                    <a:pt x="1401" y="455"/>
                    <a:pt x="1415" y="371"/>
                  </a:cubicBezTo>
                  <a:cubicBezTo>
                    <a:pt x="1435" y="248"/>
                    <a:pt x="1140" y="96"/>
                    <a:pt x="755" y="30"/>
                  </a:cubicBezTo>
                  <a:cubicBezTo>
                    <a:pt x="636" y="10"/>
                    <a:pt x="522" y="0"/>
                    <a:pt x="421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21;p11"/>
            <p:cNvSpPr/>
            <p:nvPr/>
          </p:nvSpPr>
          <p:spPr bwMode="auto">
            <a:xfrm>
              <a:off x="3223200" y="1180525"/>
              <a:ext cx="55075" cy="32925"/>
            </a:xfrm>
            <a:custGeom>
              <a:avLst/>
              <a:gdLst>
                <a:gd name="T0" fmla="*/ 1290 w 2203"/>
                <a:gd name="T1" fmla="*/ 0 h 1317"/>
                <a:gd name="T2" fmla="*/ 985 w 2203"/>
                <a:gd name="T3" fmla="*/ 29 h 1317"/>
                <a:gd name="T4" fmla="*/ 62 w 2203"/>
                <a:gd name="T5" fmla="*/ 849 h 1317"/>
                <a:gd name="T6" fmla="*/ 909 w 2203"/>
                <a:gd name="T7" fmla="*/ 1316 h 1317"/>
                <a:gd name="T8" fmla="*/ 1214 w 2203"/>
                <a:gd name="T9" fmla="*/ 1288 h 1317"/>
                <a:gd name="T10" fmla="*/ 2141 w 2203"/>
                <a:gd name="T11" fmla="*/ 472 h 1317"/>
                <a:gd name="T12" fmla="*/ 1290 w 2203"/>
                <a:gd name="T13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3" h="1317" extrusionOk="0">
                  <a:moveTo>
                    <a:pt x="1290" y="0"/>
                  </a:moveTo>
                  <a:cubicBezTo>
                    <a:pt x="1192" y="0"/>
                    <a:pt x="1089" y="10"/>
                    <a:pt x="985" y="29"/>
                  </a:cubicBezTo>
                  <a:cubicBezTo>
                    <a:pt x="415" y="131"/>
                    <a:pt x="1" y="500"/>
                    <a:pt x="62" y="849"/>
                  </a:cubicBezTo>
                  <a:cubicBezTo>
                    <a:pt x="112" y="1131"/>
                    <a:pt x="467" y="1316"/>
                    <a:pt x="909" y="1316"/>
                  </a:cubicBezTo>
                  <a:cubicBezTo>
                    <a:pt x="1007" y="1316"/>
                    <a:pt x="1110" y="1307"/>
                    <a:pt x="1214" y="1288"/>
                  </a:cubicBezTo>
                  <a:cubicBezTo>
                    <a:pt x="1788" y="1185"/>
                    <a:pt x="2203" y="816"/>
                    <a:pt x="2141" y="472"/>
                  </a:cubicBezTo>
                  <a:cubicBezTo>
                    <a:pt x="2087" y="187"/>
                    <a:pt x="1732" y="0"/>
                    <a:pt x="1290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22;p11"/>
            <p:cNvSpPr/>
            <p:nvPr/>
          </p:nvSpPr>
          <p:spPr bwMode="auto">
            <a:xfrm>
              <a:off x="3226175" y="1187550"/>
              <a:ext cx="50575" cy="25825"/>
            </a:xfrm>
            <a:custGeom>
              <a:avLst/>
              <a:gdLst>
                <a:gd name="T0" fmla="*/ 1238 w 2023"/>
                <a:gd name="T1" fmla="*/ 0 h 1033"/>
                <a:gd name="T2" fmla="*/ 923 w 2023"/>
                <a:gd name="T3" fmla="*/ 31 h 1033"/>
                <a:gd name="T4" fmla="*/ 0 w 2023"/>
                <a:gd name="T5" fmla="*/ 699 h 1033"/>
                <a:gd name="T6" fmla="*/ 789 w 2023"/>
                <a:gd name="T7" fmla="*/ 1033 h 1033"/>
                <a:gd name="T8" fmla="*/ 1099 w 2023"/>
                <a:gd name="T9" fmla="*/ 1003 h 1033"/>
                <a:gd name="T10" fmla="*/ 2022 w 2023"/>
                <a:gd name="T11" fmla="*/ 330 h 1033"/>
                <a:gd name="T12" fmla="*/ 1238 w 2023"/>
                <a:gd name="T13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3" h="1033" extrusionOk="0">
                  <a:moveTo>
                    <a:pt x="1238" y="0"/>
                  </a:moveTo>
                  <a:cubicBezTo>
                    <a:pt x="1137" y="0"/>
                    <a:pt x="1031" y="10"/>
                    <a:pt x="923" y="31"/>
                  </a:cubicBezTo>
                  <a:cubicBezTo>
                    <a:pt x="431" y="121"/>
                    <a:pt x="50" y="404"/>
                    <a:pt x="0" y="699"/>
                  </a:cubicBezTo>
                  <a:cubicBezTo>
                    <a:pt x="123" y="905"/>
                    <a:pt x="426" y="1033"/>
                    <a:pt x="789" y="1033"/>
                  </a:cubicBezTo>
                  <a:cubicBezTo>
                    <a:pt x="889" y="1033"/>
                    <a:pt x="993" y="1023"/>
                    <a:pt x="1099" y="1003"/>
                  </a:cubicBezTo>
                  <a:cubicBezTo>
                    <a:pt x="1591" y="912"/>
                    <a:pt x="1973" y="630"/>
                    <a:pt x="2022" y="330"/>
                  </a:cubicBezTo>
                  <a:cubicBezTo>
                    <a:pt x="1904" y="125"/>
                    <a:pt x="1600" y="0"/>
                    <a:pt x="123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223;p11"/>
            <p:cNvSpPr/>
            <p:nvPr/>
          </p:nvSpPr>
          <p:spPr bwMode="auto">
            <a:xfrm>
              <a:off x="3172250" y="1248225"/>
              <a:ext cx="66650" cy="49425"/>
            </a:xfrm>
            <a:custGeom>
              <a:avLst/>
              <a:gdLst>
                <a:gd name="T0" fmla="*/ 1847 w 2666"/>
                <a:gd name="T1" fmla="*/ 0 h 1977"/>
                <a:gd name="T2" fmla="*/ 886 w 2666"/>
                <a:gd name="T3" fmla="*/ 331 h 1977"/>
                <a:gd name="T4" fmla="*/ 247 w 2666"/>
                <a:gd name="T5" fmla="*/ 1725 h 1977"/>
                <a:gd name="T6" fmla="*/ 818 w 2666"/>
                <a:gd name="T7" fmla="*/ 1976 h 1977"/>
                <a:gd name="T8" fmla="*/ 1780 w 2666"/>
                <a:gd name="T9" fmla="*/ 1643 h 1977"/>
                <a:gd name="T10" fmla="*/ 2420 w 2666"/>
                <a:gd name="T11" fmla="*/ 249 h 1977"/>
                <a:gd name="T12" fmla="*/ 1847 w 2666"/>
                <a:gd name="T13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6" h="1977" extrusionOk="0">
                  <a:moveTo>
                    <a:pt x="1847" y="0"/>
                  </a:moveTo>
                  <a:cubicBezTo>
                    <a:pt x="1556" y="0"/>
                    <a:pt x="1209" y="112"/>
                    <a:pt x="886" y="331"/>
                  </a:cubicBezTo>
                  <a:cubicBezTo>
                    <a:pt x="288" y="737"/>
                    <a:pt x="1" y="1364"/>
                    <a:pt x="247" y="1725"/>
                  </a:cubicBezTo>
                  <a:cubicBezTo>
                    <a:pt x="360" y="1893"/>
                    <a:pt x="568" y="1976"/>
                    <a:pt x="818" y="1976"/>
                  </a:cubicBezTo>
                  <a:cubicBezTo>
                    <a:pt x="1110" y="1976"/>
                    <a:pt x="1458" y="1864"/>
                    <a:pt x="1780" y="1643"/>
                  </a:cubicBezTo>
                  <a:cubicBezTo>
                    <a:pt x="2379" y="1237"/>
                    <a:pt x="2666" y="614"/>
                    <a:pt x="2420" y="249"/>
                  </a:cubicBezTo>
                  <a:cubicBezTo>
                    <a:pt x="2304" y="82"/>
                    <a:pt x="2097" y="0"/>
                    <a:pt x="1847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224;p11"/>
            <p:cNvSpPr/>
            <p:nvPr/>
          </p:nvSpPr>
          <p:spPr bwMode="auto">
            <a:xfrm>
              <a:off x="3176650" y="1254475"/>
              <a:ext cx="62575" cy="44150"/>
            </a:xfrm>
            <a:custGeom>
              <a:avLst/>
              <a:gdLst>
                <a:gd name="T0" fmla="*/ 1922 w 2503"/>
                <a:gd name="T1" fmla="*/ 1 h 1766"/>
                <a:gd name="T2" fmla="*/ 907 w 2503"/>
                <a:gd name="T3" fmla="*/ 376 h 1766"/>
                <a:gd name="T4" fmla="*/ 194 w 2503"/>
                <a:gd name="T5" fmla="*/ 1602 h 1766"/>
                <a:gd name="T6" fmla="*/ 587 w 2503"/>
                <a:gd name="T7" fmla="*/ 1765 h 1766"/>
                <a:gd name="T8" fmla="*/ 1600 w 2503"/>
                <a:gd name="T9" fmla="*/ 1393 h 1766"/>
                <a:gd name="T10" fmla="*/ 2314 w 2503"/>
                <a:gd name="T11" fmla="*/ 163 h 1766"/>
                <a:gd name="T12" fmla="*/ 1922 w 2503"/>
                <a:gd name="T13" fmla="*/ 1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3" h="1766" extrusionOk="0">
                  <a:moveTo>
                    <a:pt x="1922" y="1"/>
                  </a:moveTo>
                  <a:cubicBezTo>
                    <a:pt x="1641" y="1"/>
                    <a:pt x="1267" y="132"/>
                    <a:pt x="907" y="376"/>
                  </a:cubicBezTo>
                  <a:cubicBezTo>
                    <a:pt x="321" y="774"/>
                    <a:pt x="1" y="1323"/>
                    <a:pt x="194" y="1602"/>
                  </a:cubicBezTo>
                  <a:cubicBezTo>
                    <a:pt x="267" y="1712"/>
                    <a:pt x="408" y="1765"/>
                    <a:pt x="587" y="1765"/>
                  </a:cubicBezTo>
                  <a:cubicBezTo>
                    <a:pt x="868" y="1765"/>
                    <a:pt x="1242" y="1636"/>
                    <a:pt x="1600" y="1393"/>
                  </a:cubicBezTo>
                  <a:cubicBezTo>
                    <a:pt x="2182" y="995"/>
                    <a:pt x="2502" y="446"/>
                    <a:pt x="2314" y="163"/>
                  </a:cubicBezTo>
                  <a:cubicBezTo>
                    <a:pt x="2239" y="53"/>
                    <a:pt x="2099" y="1"/>
                    <a:pt x="1922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225;p11"/>
            <p:cNvSpPr/>
            <p:nvPr/>
          </p:nvSpPr>
          <p:spPr bwMode="auto">
            <a:xfrm>
              <a:off x="3452000" y="1067450"/>
              <a:ext cx="96200" cy="72700"/>
            </a:xfrm>
            <a:custGeom>
              <a:avLst/>
              <a:gdLst>
                <a:gd name="T0" fmla="*/ 874 w 3848"/>
                <a:gd name="T1" fmla="*/ 0 h 2908"/>
                <a:gd name="T2" fmla="*/ 1 w 3848"/>
                <a:gd name="T3" fmla="*/ 1190 h 2908"/>
                <a:gd name="T4" fmla="*/ 1498 w 3848"/>
                <a:gd name="T5" fmla="*/ 2342 h 2908"/>
                <a:gd name="T6" fmla="*/ 3503 w 3848"/>
                <a:gd name="T7" fmla="*/ 2908 h 2908"/>
                <a:gd name="T8" fmla="*/ 3847 w 3848"/>
                <a:gd name="T9" fmla="*/ 1513 h 2908"/>
                <a:gd name="T10" fmla="*/ 874 w 3848"/>
                <a:gd name="T11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8" h="2908" extrusionOk="0">
                  <a:moveTo>
                    <a:pt x="874" y="0"/>
                  </a:moveTo>
                  <a:lnTo>
                    <a:pt x="1" y="1190"/>
                  </a:lnTo>
                  <a:lnTo>
                    <a:pt x="1498" y="2342"/>
                  </a:lnTo>
                  <a:lnTo>
                    <a:pt x="3503" y="2908"/>
                  </a:lnTo>
                  <a:lnTo>
                    <a:pt x="3847" y="1513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226;p11"/>
            <p:cNvSpPr/>
            <p:nvPr/>
          </p:nvSpPr>
          <p:spPr bwMode="auto">
            <a:xfrm>
              <a:off x="3471900" y="1066275"/>
              <a:ext cx="78250" cy="40175"/>
            </a:xfrm>
            <a:custGeom>
              <a:avLst/>
              <a:gdLst>
                <a:gd name="T0" fmla="*/ 213 w 3130"/>
                <a:gd name="T1" fmla="*/ 1 h 1607"/>
                <a:gd name="T2" fmla="*/ 78 w 3130"/>
                <a:gd name="T3" fmla="*/ 47 h 1607"/>
                <a:gd name="T4" fmla="*/ 1427 w 3130"/>
                <a:gd name="T5" fmla="*/ 1077 h 1607"/>
                <a:gd name="T6" fmla="*/ 2919 w 3130"/>
                <a:gd name="T7" fmla="*/ 1607 h 1607"/>
                <a:gd name="T8" fmla="*/ 3051 w 3130"/>
                <a:gd name="T9" fmla="*/ 1560 h 1607"/>
                <a:gd name="T10" fmla="*/ 1702 w 3130"/>
                <a:gd name="T11" fmla="*/ 527 h 1607"/>
                <a:gd name="T12" fmla="*/ 213 w 3130"/>
                <a:gd name="T13" fmla="*/ 1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0" h="1607" extrusionOk="0">
                  <a:moveTo>
                    <a:pt x="213" y="1"/>
                  </a:moveTo>
                  <a:cubicBezTo>
                    <a:pt x="142" y="1"/>
                    <a:pt x="95" y="16"/>
                    <a:pt x="78" y="47"/>
                  </a:cubicBezTo>
                  <a:cubicBezTo>
                    <a:pt x="0" y="199"/>
                    <a:pt x="607" y="662"/>
                    <a:pt x="1427" y="1077"/>
                  </a:cubicBezTo>
                  <a:cubicBezTo>
                    <a:pt x="2073" y="1403"/>
                    <a:pt x="2660" y="1607"/>
                    <a:pt x="2919" y="1607"/>
                  </a:cubicBezTo>
                  <a:cubicBezTo>
                    <a:pt x="2989" y="1607"/>
                    <a:pt x="3035" y="1592"/>
                    <a:pt x="3051" y="1560"/>
                  </a:cubicBezTo>
                  <a:cubicBezTo>
                    <a:pt x="3129" y="1405"/>
                    <a:pt x="2522" y="949"/>
                    <a:pt x="1702" y="527"/>
                  </a:cubicBezTo>
                  <a:cubicBezTo>
                    <a:pt x="1058" y="202"/>
                    <a:pt x="472" y="1"/>
                    <a:pt x="213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227;p11"/>
            <p:cNvSpPr/>
            <p:nvPr/>
          </p:nvSpPr>
          <p:spPr bwMode="auto">
            <a:xfrm>
              <a:off x="3473950" y="1069350"/>
              <a:ext cx="72500" cy="37125"/>
            </a:xfrm>
            <a:custGeom>
              <a:avLst/>
              <a:gdLst>
                <a:gd name="T0" fmla="*/ 69 w 2900"/>
                <a:gd name="T1" fmla="*/ 0 h 1485"/>
                <a:gd name="T2" fmla="*/ 0 w 2900"/>
                <a:gd name="T3" fmla="*/ 6 h 1485"/>
                <a:gd name="T4" fmla="*/ 1341 w 2900"/>
                <a:gd name="T5" fmla="*/ 954 h 1485"/>
                <a:gd name="T6" fmla="*/ 2832 w 2900"/>
                <a:gd name="T7" fmla="*/ 1485 h 1485"/>
                <a:gd name="T8" fmla="*/ 2900 w 2900"/>
                <a:gd name="T9" fmla="*/ 1478 h 1485"/>
                <a:gd name="T10" fmla="*/ 1559 w 2900"/>
                <a:gd name="T11" fmla="*/ 527 h 1485"/>
                <a:gd name="T12" fmla="*/ 69 w 2900"/>
                <a:gd name="T13" fmla="*/ 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0" h="1485" extrusionOk="0">
                  <a:moveTo>
                    <a:pt x="69" y="0"/>
                  </a:moveTo>
                  <a:cubicBezTo>
                    <a:pt x="43" y="0"/>
                    <a:pt x="20" y="2"/>
                    <a:pt x="0" y="6"/>
                  </a:cubicBezTo>
                  <a:cubicBezTo>
                    <a:pt x="95" y="207"/>
                    <a:pt x="636" y="597"/>
                    <a:pt x="1341" y="954"/>
                  </a:cubicBezTo>
                  <a:cubicBezTo>
                    <a:pt x="1987" y="1282"/>
                    <a:pt x="2571" y="1485"/>
                    <a:pt x="2832" y="1485"/>
                  </a:cubicBezTo>
                  <a:cubicBezTo>
                    <a:pt x="2858" y="1485"/>
                    <a:pt x="2880" y="1483"/>
                    <a:pt x="2900" y="1478"/>
                  </a:cubicBezTo>
                  <a:cubicBezTo>
                    <a:pt x="2809" y="1278"/>
                    <a:pt x="2268" y="888"/>
                    <a:pt x="1559" y="527"/>
                  </a:cubicBezTo>
                  <a:cubicBezTo>
                    <a:pt x="913" y="203"/>
                    <a:pt x="333" y="0"/>
                    <a:pt x="69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228;p11"/>
            <p:cNvSpPr/>
            <p:nvPr/>
          </p:nvSpPr>
          <p:spPr bwMode="auto">
            <a:xfrm>
              <a:off x="3317625" y="1046325"/>
              <a:ext cx="70750" cy="45350"/>
            </a:xfrm>
            <a:custGeom>
              <a:avLst/>
              <a:gdLst>
                <a:gd name="T0" fmla="*/ 197 w 2830"/>
                <a:gd name="T1" fmla="*/ 1 h 1814"/>
                <a:gd name="T2" fmla="*/ 0 w 2830"/>
                <a:gd name="T3" fmla="*/ 1424 h 1814"/>
                <a:gd name="T4" fmla="*/ 1337 w 2830"/>
                <a:gd name="T5" fmla="*/ 1813 h 1814"/>
                <a:gd name="T6" fmla="*/ 2830 w 2830"/>
                <a:gd name="T7" fmla="*/ 1469 h 1814"/>
                <a:gd name="T8" fmla="*/ 2620 w 2830"/>
                <a:gd name="T9" fmla="*/ 83 h 1814"/>
                <a:gd name="T10" fmla="*/ 197 w 2830"/>
                <a:gd name="T11" fmla="*/ 1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0" h="1814" extrusionOk="0">
                  <a:moveTo>
                    <a:pt x="197" y="1"/>
                  </a:moveTo>
                  <a:lnTo>
                    <a:pt x="0" y="1424"/>
                  </a:lnTo>
                  <a:lnTo>
                    <a:pt x="1337" y="1813"/>
                  </a:lnTo>
                  <a:lnTo>
                    <a:pt x="2830" y="1469"/>
                  </a:lnTo>
                  <a:lnTo>
                    <a:pt x="2620" y="83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229;p11"/>
            <p:cNvSpPr/>
            <p:nvPr/>
          </p:nvSpPr>
          <p:spPr bwMode="auto">
            <a:xfrm>
              <a:off x="3322525" y="1039700"/>
              <a:ext cx="60625" cy="15225"/>
            </a:xfrm>
            <a:custGeom>
              <a:avLst/>
              <a:gdLst>
                <a:gd name="T0" fmla="*/ 1071 w 2425"/>
                <a:gd name="T1" fmla="*/ 1 h 609"/>
                <a:gd name="T2" fmla="*/ 5 w 2425"/>
                <a:gd name="T3" fmla="*/ 266 h 609"/>
                <a:gd name="T4" fmla="*/ 1211 w 2425"/>
                <a:gd name="T5" fmla="*/ 606 h 609"/>
                <a:gd name="T6" fmla="*/ 1363 w 2425"/>
                <a:gd name="T7" fmla="*/ 608 h 609"/>
                <a:gd name="T8" fmla="*/ 2424 w 2425"/>
                <a:gd name="T9" fmla="*/ 348 h 609"/>
                <a:gd name="T10" fmla="*/ 1219 w 2425"/>
                <a:gd name="T11" fmla="*/ 3 h 609"/>
                <a:gd name="T12" fmla="*/ 1071 w 2425"/>
                <a:gd name="T13" fmla="*/ 1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5" h="609" extrusionOk="0">
                  <a:moveTo>
                    <a:pt x="1071" y="1"/>
                  </a:moveTo>
                  <a:cubicBezTo>
                    <a:pt x="475" y="1"/>
                    <a:pt x="9" y="114"/>
                    <a:pt x="5" y="266"/>
                  </a:cubicBezTo>
                  <a:cubicBezTo>
                    <a:pt x="1" y="434"/>
                    <a:pt x="542" y="585"/>
                    <a:pt x="1211" y="606"/>
                  </a:cubicBezTo>
                  <a:cubicBezTo>
                    <a:pt x="1262" y="608"/>
                    <a:pt x="1313" y="608"/>
                    <a:pt x="1363" y="608"/>
                  </a:cubicBezTo>
                  <a:cubicBezTo>
                    <a:pt x="1956" y="608"/>
                    <a:pt x="2421" y="499"/>
                    <a:pt x="2424" y="348"/>
                  </a:cubicBezTo>
                  <a:cubicBezTo>
                    <a:pt x="2424" y="184"/>
                    <a:pt x="1887" y="28"/>
                    <a:pt x="1219" y="3"/>
                  </a:cubicBezTo>
                  <a:cubicBezTo>
                    <a:pt x="1169" y="2"/>
                    <a:pt x="1119" y="1"/>
                    <a:pt x="1071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230;p11"/>
            <p:cNvSpPr/>
            <p:nvPr/>
          </p:nvSpPr>
          <p:spPr bwMode="auto">
            <a:xfrm>
              <a:off x="3323150" y="1043050"/>
              <a:ext cx="59175" cy="12000"/>
            </a:xfrm>
            <a:custGeom>
              <a:avLst/>
              <a:gdLst>
                <a:gd name="T0" fmla="*/ 971 w 2367"/>
                <a:gd name="T1" fmla="*/ 0 h 480"/>
                <a:gd name="T2" fmla="*/ 5 w 2367"/>
                <a:gd name="T3" fmla="*/ 197 h 480"/>
                <a:gd name="T4" fmla="*/ 1173 w 2367"/>
                <a:gd name="T5" fmla="*/ 476 h 480"/>
                <a:gd name="T6" fmla="*/ 1363 w 2367"/>
                <a:gd name="T7" fmla="*/ 479 h 480"/>
                <a:gd name="T8" fmla="*/ 2362 w 2367"/>
                <a:gd name="T9" fmla="*/ 279 h 480"/>
                <a:gd name="T10" fmla="*/ 1190 w 2367"/>
                <a:gd name="T11" fmla="*/ 5 h 480"/>
                <a:gd name="T12" fmla="*/ 971 w 2367"/>
                <a:gd name="T1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7" h="480" extrusionOk="0">
                  <a:moveTo>
                    <a:pt x="971" y="0"/>
                  </a:moveTo>
                  <a:cubicBezTo>
                    <a:pt x="426" y="0"/>
                    <a:pt x="8" y="81"/>
                    <a:pt x="5" y="197"/>
                  </a:cubicBezTo>
                  <a:cubicBezTo>
                    <a:pt x="1" y="328"/>
                    <a:pt x="525" y="451"/>
                    <a:pt x="1173" y="476"/>
                  </a:cubicBezTo>
                  <a:cubicBezTo>
                    <a:pt x="1238" y="478"/>
                    <a:pt x="1301" y="479"/>
                    <a:pt x="1363" y="479"/>
                  </a:cubicBezTo>
                  <a:cubicBezTo>
                    <a:pt x="1926" y="479"/>
                    <a:pt x="2359" y="398"/>
                    <a:pt x="2362" y="279"/>
                  </a:cubicBezTo>
                  <a:cubicBezTo>
                    <a:pt x="2367" y="152"/>
                    <a:pt x="1842" y="25"/>
                    <a:pt x="1190" y="5"/>
                  </a:cubicBezTo>
                  <a:cubicBezTo>
                    <a:pt x="1115" y="2"/>
                    <a:pt x="1042" y="0"/>
                    <a:pt x="971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231;p11"/>
            <p:cNvSpPr/>
            <p:nvPr/>
          </p:nvSpPr>
          <p:spPr bwMode="auto">
            <a:xfrm>
              <a:off x="3417675" y="1118325"/>
              <a:ext cx="106825" cy="50150"/>
            </a:xfrm>
            <a:custGeom>
              <a:avLst/>
              <a:gdLst>
                <a:gd name="T0" fmla="*/ 853 w 4273"/>
                <a:gd name="T1" fmla="*/ 0 h 2006"/>
                <a:gd name="T2" fmla="*/ 140 w 4273"/>
                <a:gd name="T3" fmla="*/ 274 h 2006"/>
                <a:gd name="T4" fmla="*/ 1887 w 4273"/>
                <a:gd name="T5" fmla="*/ 1693 h 2006"/>
                <a:gd name="T6" fmla="*/ 3412 w 4273"/>
                <a:gd name="T7" fmla="*/ 2005 h 2006"/>
                <a:gd name="T8" fmla="*/ 4134 w 4273"/>
                <a:gd name="T9" fmla="*/ 1730 h 2006"/>
                <a:gd name="T10" fmla="*/ 2387 w 4273"/>
                <a:gd name="T11" fmla="*/ 315 h 2006"/>
                <a:gd name="T12" fmla="*/ 853 w 4273"/>
                <a:gd name="T13" fmla="*/ 0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3" h="2006" extrusionOk="0">
                  <a:moveTo>
                    <a:pt x="853" y="0"/>
                  </a:moveTo>
                  <a:cubicBezTo>
                    <a:pt x="471" y="0"/>
                    <a:pt x="205" y="91"/>
                    <a:pt x="140" y="274"/>
                  </a:cubicBezTo>
                  <a:cubicBezTo>
                    <a:pt x="0" y="655"/>
                    <a:pt x="783" y="1287"/>
                    <a:pt x="1887" y="1693"/>
                  </a:cubicBezTo>
                  <a:cubicBezTo>
                    <a:pt x="2457" y="1900"/>
                    <a:pt x="3001" y="2005"/>
                    <a:pt x="3412" y="2005"/>
                  </a:cubicBezTo>
                  <a:cubicBezTo>
                    <a:pt x="3797" y="2005"/>
                    <a:pt x="4066" y="1914"/>
                    <a:pt x="4134" y="1730"/>
                  </a:cubicBezTo>
                  <a:cubicBezTo>
                    <a:pt x="4273" y="1348"/>
                    <a:pt x="3490" y="717"/>
                    <a:pt x="2387" y="315"/>
                  </a:cubicBezTo>
                  <a:cubicBezTo>
                    <a:pt x="1814" y="106"/>
                    <a:pt x="1266" y="0"/>
                    <a:pt x="85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232;p11"/>
            <p:cNvSpPr/>
            <p:nvPr/>
          </p:nvSpPr>
          <p:spPr bwMode="auto">
            <a:xfrm>
              <a:off x="3418275" y="1125000"/>
              <a:ext cx="102750" cy="44450"/>
            </a:xfrm>
            <a:custGeom>
              <a:avLst/>
              <a:gdLst>
                <a:gd name="T0" fmla="*/ 619 w 4110"/>
                <a:gd name="T1" fmla="*/ 0 h 1778"/>
                <a:gd name="T2" fmla="*/ 112 w 4110"/>
                <a:gd name="T3" fmla="*/ 179 h 1778"/>
                <a:gd name="T4" fmla="*/ 1863 w 4110"/>
                <a:gd name="T5" fmla="*/ 1426 h 1778"/>
                <a:gd name="T6" fmla="*/ 3492 w 4110"/>
                <a:gd name="T7" fmla="*/ 1777 h 1778"/>
                <a:gd name="T8" fmla="*/ 4003 w 4110"/>
                <a:gd name="T9" fmla="*/ 1598 h 1778"/>
                <a:gd name="T10" fmla="*/ 2252 w 4110"/>
                <a:gd name="T11" fmla="*/ 355 h 1778"/>
                <a:gd name="T12" fmla="*/ 619 w 4110"/>
                <a:gd name="T13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10" h="1778" extrusionOk="0">
                  <a:moveTo>
                    <a:pt x="619" y="0"/>
                  </a:moveTo>
                  <a:cubicBezTo>
                    <a:pt x="341" y="0"/>
                    <a:pt x="155" y="59"/>
                    <a:pt x="112" y="179"/>
                  </a:cubicBezTo>
                  <a:cubicBezTo>
                    <a:pt x="1" y="474"/>
                    <a:pt x="788" y="1032"/>
                    <a:pt x="1863" y="1426"/>
                  </a:cubicBezTo>
                  <a:cubicBezTo>
                    <a:pt x="2497" y="1656"/>
                    <a:pt x="3090" y="1777"/>
                    <a:pt x="3492" y="1777"/>
                  </a:cubicBezTo>
                  <a:cubicBezTo>
                    <a:pt x="3771" y="1777"/>
                    <a:pt x="3958" y="1719"/>
                    <a:pt x="4003" y="1598"/>
                  </a:cubicBezTo>
                  <a:cubicBezTo>
                    <a:pt x="4110" y="1303"/>
                    <a:pt x="3326" y="745"/>
                    <a:pt x="2252" y="355"/>
                  </a:cubicBezTo>
                  <a:cubicBezTo>
                    <a:pt x="1617" y="123"/>
                    <a:pt x="1021" y="0"/>
                    <a:pt x="619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cxnSp>
        <p:nvCxnSpPr>
          <p:cNvPr id="51" name="Google Shape;234;p11"/>
          <p:cNvCxnSpPr>
            <a:cxnSpLocks noChangeShapeType="1"/>
          </p:cNvCxnSpPr>
          <p:nvPr/>
        </p:nvCxnSpPr>
        <p:spPr bwMode="auto">
          <a:xfrm>
            <a:off x="6005513" y="-133350"/>
            <a:ext cx="0" cy="573088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Google Shape;235;p11"/>
          <p:cNvCxnSpPr>
            <a:cxnSpLocks noChangeShapeType="1"/>
          </p:cNvCxnSpPr>
          <p:nvPr/>
        </p:nvCxnSpPr>
        <p:spPr bwMode="auto">
          <a:xfrm>
            <a:off x="2989263" y="439738"/>
            <a:ext cx="6032500" cy="0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Google Shape;236;p11"/>
          <p:cNvSpPr/>
          <p:nvPr/>
        </p:nvSpPr>
        <p:spPr bwMode="auto">
          <a:xfrm rot="10800000">
            <a:off x="-42863" y="-25400"/>
            <a:ext cx="3967163" cy="3846513"/>
          </a:xfrm>
          <a:custGeom>
            <a:avLst/>
            <a:gdLst>
              <a:gd name="T0" fmla="*/ 132642 w 132643"/>
              <a:gd name="T1" fmla="*/ 0 h 98137"/>
              <a:gd name="T2" fmla="*/ 125872 w 132643"/>
              <a:gd name="T3" fmla="*/ 28645 h 98137"/>
              <a:gd name="T4" fmla="*/ 93795 w 132643"/>
              <a:gd name="T5" fmla="*/ 49934 h 98137"/>
              <a:gd name="T6" fmla="*/ 83548 w 132643"/>
              <a:gd name="T7" fmla="*/ 49472 h 98137"/>
              <a:gd name="T8" fmla="*/ 60767 w 132643"/>
              <a:gd name="T9" fmla="*/ 47986 h 98137"/>
              <a:gd name="T10" fmla="*/ 36945 w 132643"/>
              <a:gd name="T11" fmla="*/ 54851 h 98137"/>
              <a:gd name="T12" fmla="*/ 1083 w 132643"/>
              <a:gd name="T13" fmla="*/ 97810 h 98137"/>
              <a:gd name="T14" fmla="*/ 0 w 132643"/>
              <a:gd name="T15" fmla="*/ 98137 h 98137"/>
              <a:gd name="T16" fmla="*/ 132642 w 132643"/>
              <a:gd name="T17" fmla="*/ 98137 h 98137"/>
              <a:gd name="T18" fmla="*/ 132642 w 132643"/>
              <a:gd name="T19" fmla="*/ 0 h 9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 rotWithShape="0"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48200" tIns="48200" rIns="48200" bIns="48200" anchor="ctr"/>
          <a:lstStyle/>
          <a:p>
            <a:endParaRPr lang="en-US"/>
          </a:p>
        </p:txBody>
      </p:sp>
      <p:pic>
        <p:nvPicPr>
          <p:cNvPr id="54" name="Google Shape;237;p1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171450"/>
            <a:ext cx="92519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Google Shape;233;p11"/>
          <p:cNvSpPr txBox="1">
            <a:spLocks noGrp="1"/>
          </p:cNvSpPr>
          <p:nvPr>
            <p:ph type="title"/>
          </p:nvPr>
        </p:nvSpPr>
        <p:spPr>
          <a:xfrm>
            <a:off x="3300150" y="440200"/>
            <a:ext cx="5410200" cy="652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39;p12"/>
          <p:cNvGrpSpPr/>
          <p:nvPr/>
        </p:nvGrpSpPr>
        <p:grpSpPr bwMode="auto">
          <a:xfrm flipH="1">
            <a:off x="0" y="31750"/>
            <a:ext cx="9191625" cy="6834188"/>
            <a:chOff x="5820575" y="792900"/>
            <a:chExt cx="1357625" cy="786925"/>
          </a:xfrm>
        </p:grpSpPr>
        <p:sp>
          <p:nvSpPr>
            <p:cNvPr id="4" name="Google Shape;240;p12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241;p12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242;p12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243;p12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" name="Google Shape;244;p12"/>
          <p:cNvGrpSpPr/>
          <p:nvPr/>
        </p:nvGrpSpPr>
        <p:grpSpPr bwMode="auto">
          <a:xfrm flipH="1">
            <a:off x="-33338" y="31750"/>
            <a:ext cx="9191626" cy="6834188"/>
            <a:chOff x="5820575" y="792900"/>
            <a:chExt cx="1357625" cy="786925"/>
          </a:xfrm>
        </p:grpSpPr>
        <p:sp>
          <p:nvSpPr>
            <p:cNvPr id="9" name="Google Shape;245;p12"/>
            <p:cNvSpPr/>
            <p:nvPr/>
          </p:nvSpPr>
          <p:spPr bwMode="auto">
            <a:xfrm>
              <a:off x="6169125" y="1518150"/>
              <a:ext cx="388150" cy="61675"/>
            </a:xfrm>
            <a:custGeom>
              <a:avLst/>
              <a:gdLst>
                <a:gd name="T0" fmla="*/ 11805 w 15526"/>
                <a:gd name="T1" fmla="*/ 1 h 2467"/>
                <a:gd name="T2" fmla="*/ 9493 w 15526"/>
                <a:gd name="T3" fmla="*/ 679 h 2467"/>
                <a:gd name="T4" fmla="*/ 5693 w 15526"/>
                <a:gd name="T5" fmla="*/ 1420 h 2467"/>
                <a:gd name="T6" fmla="*/ 3736 w 15526"/>
                <a:gd name="T7" fmla="*/ 1294 h 2467"/>
                <a:gd name="T8" fmla="*/ 2905 w 15526"/>
                <a:gd name="T9" fmla="*/ 1241 h 2467"/>
                <a:gd name="T10" fmla="*/ 1 w 15526"/>
                <a:gd name="T11" fmla="*/ 2467 h 2467"/>
                <a:gd name="T12" fmla="*/ 15525 w 15526"/>
                <a:gd name="T13" fmla="*/ 2467 h 2467"/>
                <a:gd name="T14" fmla="*/ 13807 w 15526"/>
                <a:gd name="T15" fmla="*/ 679 h 2467"/>
                <a:gd name="T16" fmla="*/ 11805 w 15526"/>
                <a:gd name="T17" fmla="*/ 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246;p12"/>
            <p:cNvSpPr/>
            <p:nvPr/>
          </p:nvSpPr>
          <p:spPr bwMode="auto">
            <a:xfrm>
              <a:off x="5820575" y="1099750"/>
              <a:ext cx="309925" cy="298425"/>
            </a:xfrm>
            <a:custGeom>
              <a:avLst/>
              <a:gdLst>
                <a:gd name="T0" fmla="*/ 4944 w 12397"/>
                <a:gd name="T1" fmla="*/ 1 h 11937"/>
                <a:gd name="T2" fmla="*/ 1 w 12397"/>
                <a:gd name="T3" fmla="*/ 1078 h 11937"/>
                <a:gd name="T4" fmla="*/ 1 w 12397"/>
                <a:gd name="T5" fmla="*/ 11937 h 11937"/>
                <a:gd name="T6" fmla="*/ 11478 w 12397"/>
                <a:gd name="T7" fmla="*/ 7377 h 11937"/>
                <a:gd name="T8" fmla="*/ 12397 w 12397"/>
                <a:gd name="T9" fmla="*/ 4388 h 11937"/>
                <a:gd name="T10" fmla="*/ 9883 w 12397"/>
                <a:gd name="T11" fmla="*/ 1177 h 11937"/>
                <a:gd name="T12" fmla="*/ 4944 w 12397"/>
                <a:gd name="T13" fmla="*/ 1 h 1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47;p12"/>
            <p:cNvSpPr/>
            <p:nvPr/>
          </p:nvSpPr>
          <p:spPr bwMode="auto">
            <a:xfrm>
              <a:off x="6790500" y="1211675"/>
              <a:ext cx="387600" cy="233900"/>
            </a:xfrm>
            <a:custGeom>
              <a:avLst/>
              <a:gdLst>
                <a:gd name="T0" fmla="*/ 15503 w 15504"/>
                <a:gd name="T1" fmla="*/ 1 h 9356"/>
                <a:gd name="T2" fmla="*/ 9959 w 15504"/>
                <a:gd name="T3" fmla="*/ 918 h 9356"/>
                <a:gd name="T4" fmla="*/ 6281 w 15504"/>
                <a:gd name="T5" fmla="*/ 624 h 9356"/>
                <a:gd name="T6" fmla="*/ 4451 w 15504"/>
                <a:gd name="T7" fmla="*/ 467 h 9356"/>
                <a:gd name="T8" fmla="*/ 1934 w 15504"/>
                <a:gd name="T9" fmla="*/ 4048 h 9356"/>
                <a:gd name="T10" fmla="*/ 9431 w 15504"/>
                <a:gd name="T11" fmla="*/ 9355 h 9356"/>
                <a:gd name="T12" fmla="*/ 12022 w 15504"/>
                <a:gd name="T13" fmla="*/ 9030 h 9356"/>
                <a:gd name="T14" fmla="*/ 14352 w 15504"/>
                <a:gd name="T15" fmla="*/ 8745 h 9356"/>
                <a:gd name="T16" fmla="*/ 15503 w 15504"/>
                <a:gd name="T17" fmla="*/ 8866 h 9356"/>
                <a:gd name="T18" fmla="*/ 15503 w 15504"/>
                <a:gd name="T19" fmla="*/ 1 h 9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248;p12"/>
            <p:cNvSpPr/>
            <p:nvPr/>
          </p:nvSpPr>
          <p:spPr bwMode="auto">
            <a:xfrm>
              <a:off x="6830650" y="792900"/>
              <a:ext cx="347550" cy="168650"/>
            </a:xfrm>
            <a:custGeom>
              <a:avLst/>
              <a:gdLst>
                <a:gd name="T0" fmla="*/ 13757 w 13902"/>
                <a:gd name="T1" fmla="*/ 1 h 6746"/>
                <a:gd name="T2" fmla="*/ 2850 w 13902"/>
                <a:gd name="T3" fmla="*/ 3913 h 6746"/>
                <a:gd name="T4" fmla="*/ 4445 w 13902"/>
                <a:gd name="T5" fmla="*/ 6734 h 6746"/>
                <a:gd name="T6" fmla="*/ 4834 w 13902"/>
                <a:gd name="T7" fmla="*/ 6745 h 6746"/>
                <a:gd name="T8" fmla="*/ 13901 w 13902"/>
                <a:gd name="T9" fmla="*/ 3343 h 6746"/>
                <a:gd name="T10" fmla="*/ 13901 w 13902"/>
                <a:gd name="T11" fmla="*/ 1 h 6746"/>
                <a:gd name="T12" fmla="*/ 13757 w 13902"/>
                <a:gd name="T13" fmla="*/ 1 h 6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5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49;p12"/>
          <p:cNvSpPr/>
          <p:nvPr/>
        </p:nvSpPr>
        <p:spPr>
          <a:xfrm flipH="1">
            <a:off x="-53461" y="-18899"/>
            <a:ext cx="9265825" cy="6887057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4" name="Google Shape;250;p12"/>
          <p:cNvGrpSpPr/>
          <p:nvPr/>
        </p:nvGrpSpPr>
        <p:grpSpPr bwMode="auto">
          <a:xfrm flipH="1">
            <a:off x="-53975" y="-19050"/>
            <a:ext cx="9251950" cy="6886575"/>
            <a:chOff x="3655900" y="1642950"/>
            <a:chExt cx="1299175" cy="751250"/>
          </a:xfrm>
        </p:grpSpPr>
        <p:sp>
          <p:nvSpPr>
            <p:cNvPr id="15" name="Google Shape;251;p12"/>
            <p:cNvSpPr/>
            <p:nvPr/>
          </p:nvSpPr>
          <p:spPr bwMode="auto">
            <a:xfrm>
              <a:off x="3655900" y="1891900"/>
              <a:ext cx="1299075" cy="436175"/>
            </a:xfrm>
            <a:custGeom>
              <a:avLst/>
              <a:gdLst>
                <a:gd name="T0" fmla="*/ 22612 w 51963"/>
                <a:gd name="T1" fmla="*/ 0 h 17447"/>
                <a:gd name="T2" fmla="*/ 17875 w 51963"/>
                <a:gd name="T3" fmla="*/ 1020 h 17447"/>
                <a:gd name="T4" fmla="*/ 15354 w 51963"/>
                <a:gd name="T5" fmla="*/ 1455 h 17447"/>
                <a:gd name="T6" fmla="*/ 7427 w 51963"/>
                <a:gd name="T7" fmla="*/ 224 h 17447"/>
                <a:gd name="T8" fmla="*/ 5155 w 51963"/>
                <a:gd name="T9" fmla="*/ 4 h 17447"/>
                <a:gd name="T10" fmla="*/ 1 w 51963"/>
                <a:gd name="T11" fmla="*/ 999 h 17447"/>
                <a:gd name="T12" fmla="*/ 1 w 51963"/>
                <a:gd name="T13" fmla="*/ 16134 h 17447"/>
                <a:gd name="T14" fmla="*/ 11031 w 51963"/>
                <a:gd name="T15" fmla="*/ 12042 h 17447"/>
                <a:gd name="T16" fmla="*/ 19654 w 51963"/>
                <a:gd name="T17" fmla="*/ 7386 h 17447"/>
                <a:gd name="T18" fmla="*/ 23362 w 51963"/>
                <a:gd name="T19" fmla="*/ 8192 h 17447"/>
                <a:gd name="T20" fmla="*/ 26784 w 51963"/>
                <a:gd name="T21" fmla="*/ 8887 h 17447"/>
                <a:gd name="T22" fmla="*/ 30082 w 51963"/>
                <a:gd name="T23" fmla="*/ 7921 h 17447"/>
                <a:gd name="T24" fmla="*/ 33097 w 51963"/>
                <a:gd name="T25" fmla="*/ 7145 h 17447"/>
                <a:gd name="T26" fmla="*/ 35762 w 51963"/>
                <a:gd name="T27" fmla="*/ 8864 h 17447"/>
                <a:gd name="T28" fmla="*/ 40334 w 51963"/>
                <a:gd name="T29" fmla="*/ 15043 h 17447"/>
                <a:gd name="T30" fmla="*/ 46691 w 51963"/>
                <a:gd name="T31" fmla="*/ 17446 h 17447"/>
                <a:gd name="T32" fmla="*/ 48859 w 51963"/>
                <a:gd name="T33" fmla="*/ 17237 h 17447"/>
                <a:gd name="T34" fmla="*/ 50877 w 51963"/>
                <a:gd name="T35" fmla="*/ 17021 h 17447"/>
                <a:gd name="T36" fmla="*/ 51963 w 51963"/>
                <a:gd name="T37" fmla="*/ 17127 h 17447"/>
                <a:gd name="T38" fmla="*/ 51963 w 51963"/>
                <a:gd name="T39" fmla="*/ 4620 h 17447"/>
                <a:gd name="T40" fmla="*/ 47115 w 51963"/>
                <a:gd name="T41" fmla="*/ 5759 h 17447"/>
                <a:gd name="T42" fmla="*/ 44598 w 51963"/>
                <a:gd name="T43" fmla="*/ 5276 h 17447"/>
                <a:gd name="T44" fmla="*/ 39969 w 51963"/>
                <a:gd name="T45" fmla="*/ 4209 h 17447"/>
                <a:gd name="T46" fmla="*/ 38435 w 51963"/>
                <a:gd name="T47" fmla="*/ 4386 h 17447"/>
                <a:gd name="T48" fmla="*/ 35490 w 51963"/>
                <a:gd name="T49" fmla="*/ 4903 h 17447"/>
                <a:gd name="T50" fmla="*/ 31161 w 51963"/>
                <a:gd name="T51" fmla="*/ 3394 h 17447"/>
                <a:gd name="T52" fmla="*/ 23575 w 51963"/>
                <a:gd name="T53" fmla="*/ 40 h 17447"/>
                <a:gd name="T54" fmla="*/ 22612 w 51963"/>
                <a:gd name="T55" fmla="*/ 0 h 17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2;p12"/>
            <p:cNvSpPr/>
            <p:nvPr/>
          </p:nvSpPr>
          <p:spPr bwMode="auto">
            <a:xfrm>
              <a:off x="4039825" y="1642950"/>
              <a:ext cx="915250" cy="258475"/>
            </a:xfrm>
            <a:custGeom>
              <a:avLst/>
              <a:gdLst>
                <a:gd name="T0" fmla="*/ 0 w 36610"/>
                <a:gd name="T1" fmla="*/ 1 h 10339"/>
                <a:gd name="T2" fmla="*/ 410 w 36610"/>
                <a:gd name="T3" fmla="*/ 628 h 10339"/>
                <a:gd name="T4" fmla="*/ 4954 w 36610"/>
                <a:gd name="T5" fmla="*/ 3330 h 10339"/>
                <a:gd name="T6" fmla="*/ 7078 w 36610"/>
                <a:gd name="T7" fmla="*/ 4536 h 10339"/>
                <a:gd name="T8" fmla="*/ 10189 w 36610"/>
                <a:gd name="T9" fmla="*/ 6335 h 10339"/>
                <a:gd name="T10" fmla="*/ 11515 w 36610"/>
                <a:gd name="T11" fmla="*/ 6160 h 10339"/>
                <a:gd name="T12" fmla="*/ 12595 w 36610"/>
                <a:gd name="T13" fmla="*/ 6036 h 10339"/>
                <a:gd name="T14" fmla="*/ 18047 w 36610"/>
                <a:gd name="T15" fmla="*/ 7820 h 10339"/>
                <a:gd name="T16" fmla="*/ 26041 w 36610"/>
                <a:gd name="T17" fmla="*/ 10339 h 10339"/>
                <a:gd name="T18" fmla="*/ 29549 w 36610"/>
                <a:gd name="T19" fmla="*/ 9657 h 10339"/>
                <a:gd name="T20" fmla="*/ 36610 w 36610"/>
                <a:gd name="T21" fmla="*/ 5282 h 10339"/>
                <a:gd name="T22" fmla="*/ 36610 w 36610"/>
                <a:gd name="T23" fmla="*/ 1 h 10339"/>
                <a:gd name="T24" fmla="*/ 29340 w 36610"/>
                <a:gd name="T25" fmla="*/ 1 h 10339"/>
                <a:gd name="T26" fmla="*/ 23804 w 36610"/>
                <a:gd name="T27" fmla="*/ 2531 h 10339"/>
                <a:gd name="T28" fmla="*/ 17290 w 36610"/>
                <a:gd name="T29" fmla="*/ 4743 h 10339"/>
                <a:gd name="T30" fmla="*/ 14037 w 36610"/>
                <a:gd name="T31" fmla="*/ 3917 h 10339"/>
                <a:gd name="T32" fmla="*/ 11936 w 36610"/>
                <a:gd name="T33" fmla="*/ 3321 h 10339"/>
                <a:gd name="T34" fmla="*/ 10190 w 36610"/>
                <a:gd name="T35" fmla="*/ 3527 h 10339"/>
                <a:gd name="T36" fmla="*/ 9708 w 36610"/>
                <a:gd name="T37" fmla="*/ 3579 h 10339"/>
                <a:gd name="T38" fmla="*/ 5696 w 36610"/>
                <a:gd name="T39" fmla="*/ 1 h 10339"/>
                <a:gd name="T40" fmla="*/ 0 w 36610"/>
                <a:gd name="T41" fmla="*/ 1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3;p12"/>
            <p:cNvSpPr/>
            <p:nvPr/>
          </p:nvSpPr>
          <p:spPr bwMode="auto">
            <a:xfrm>
              <a:off x="3742950" y="2287000"/>
              <a:ext cx="725400" cy="107200"/>
            </a:xfrm>
            <a:custGeom>
              <a:avLst/>
              <a:gdLst>
                <a:gd name="T0" fmla="*/ 10237 w 29016"/>
                <a:gd name="T1" fmla="*/ 0 h 4288"/>
                <a:gd name="T2" fmla="*/ 5987 w 29016"/>
                <a:gd name="T3" fmla="*/ 1962 h 4288"/>
                <a:gd name="T4" fmla="*/ 2981 w 29016"/>
                <a:gd name="T5" fmla="*/ 3127 h 4288"/>
                <a:gd name="T6" fmla="*/ 0 w 29016"/>
                <a:gd name="T7" fmla="*/ 4287 h 4288"/>
                <a:gd name="T8" fmla="*/ 29016 w 29016"/>
                <a:gd name="T9" fmla="*/ 4287 h 4288"/>
                <a:gd name="T10" fmla="*/ 26494 w 29016"/>
                <a:gd name="T11" fmla="*/ 2516 h 4288"/>
                <a:gd name="T12" fmla="*/ 22167 w 29016"/>
                <a:gd name="T13" fmla="*/ 626 h 4288"/>
                <a:gd name="T14" fmla="*/ 19392 w 29016"/>
                <a:gd name="T15" fmla="*/ 1101 h 4288"/>
                <a:gd name="T16" fmla="*/ 17468 w 29016"/>
                <a:gd name="T17" fmla="*/ 1403 h 4288"/>
                <a:gd name="T18" fmla="*/ 14578 w 29016"/>
                <a:gd name="T19" fmla="*/ 839 h 4288"/>
                <a:gd name="T20" fmla="*/ 10237 w 29016"/>
                <a:gd name="T21" fmla="*/ 0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31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8" name="Google Shape;254;p12"/>
          <p:cNvGrpSpPr/>
          <p:nvPr/>
        </p:nvGrpSpPr>
        <p:grpSpPr bwMode="auto">
          <a:xfrm>
            <a:off x="-93663" y="866775"/>
            <a:ext cx="9329738" cy="5791200"/>
            <a:chOff x="1415075" y="3850050"/>
            <a:chExt cx="1195325" cy="500900"/>
          </a:xfrm>
        </p:grpSpPr>
        <p:sp>
          <p:nvSpPr>
            <p:cNvPr id="19" name="Google Shape;255;p12"/>
            <p:cNvSpPr/>
            <p:nvPr/>
          </p:nvSpPr>
          <p:spPr bwMode="auto">
            <a:xfrm>
              <a:off x="2602375" y="3931750"/>
              <a:ext cx="5350" cy="5375"/>
            </a:xfrm>
            <a:custGeom>
              <a:avLst/>
              <a:gdLst>
                <a:gd name="T0" fmla="*/ 107 w 214"/>
                <a:gd name="T1" fmla="*/ 1 h 215"/>
                <a:gd name="T2" fmla="*/ 1 w 214"/>
                <a:gd name="T3" fmla="*/ 107 h 215"/>
                <a:gd name="T4" fmla="*/ 107 w 214"/>
                <a:gd name="T5" fmla="*/ 214 h 215"/>
                <a:gd name="T6" fmla="*/ 214 w 214"/>
                <a:gd name="T7" fmla="*/ 107 h 215"/>
                <a:gd name="T8" fmla="*/ 107 w 214"/>
                <a:gd name="T9" fmla="*/ 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5" extrusionOk="0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56;p12"/>
            <p:cNvSpPr/>
            <p:nvPr/>
          </p:nvSpPr>
          <p:spPr bwMode="auto">
            <a:xfrm>
              <a:off x="2557075" y="3976875"/>
              <a:ext cx="5450" cy="5350"/>
            </a:xfrm>
            <a:custGeom>
              <a:avLst/>
              <a:gdLst>
                <a:gd name="T0" fmla="*/ 111 w 218"/>
                <a:gd name="T1" fmla="*/ 0 h 214"/>
                <a:gd name="T2" fmla="*/ 0 w 218"/>
                <a:gd name="T3" fmla="*/ 107 h 214"/>
                <a:gd name="T4" fmla="*/ 111 w 218"/>
                <a:gd name="T5" fmla="*/ 213 h 214"/>
                <a:gd name="T6" fmla="*/ 218 w 218"/>
                <a:gd name="T7" fmla="*/ 107 h 214"/>
                <a:gd name="T8" fmla="*/ 111 w 218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4" extrusionOk="0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57;p12"/>
            <p:cNvSpPr/>
            <p:nvPr/>
          </p:nvSpPr>
          <p:spPr bwMode="auto">
            <a:xfrm>
              <a:off x="2528875" y="3906225"/>
              <a:ext cx="6700" cy="6700"/>
            </a:xfrm>
            <a:custGeom>
              <a:avLst/>
              <a:gdLst>
                <a:gd name="T0" fmla="*/ 136 w 268"/>
                <a:gd name="T1" fmla="*/ 1 h 268"/>
                <a:gd name="T2" fmla="*/ 1 w 268"/>
                <a:gd name="T3" fmla="*/ 136 h 268"/>
                <a:gd name="T4" fmla="*/ 136 w 268"/>
                <a:gd name="T5" fmla="*/ 267 h 268"/>
                <a:gd name="T6" fmla="*/ 267 w 268"/>
                <a:gd name="T7" fmla="*/ 136 h 268"/>
                <a:gd name="T8" fmla="*/ 136 w 268"/>
                <a:gd name="T9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58;p12"/>
            <p:cNvSpPr/>
            <p:nvPr/>
          </p:nvSpPr>
          <p:spPr bwMode="auto">
            <a:xfrm>
              <a:off x="2512275" y="3956775"/>
              <a:ext cx="1550" cy="1550"/>
            </a:xfrm>
            <a:custGeom>
              <a:avLst/>
              <a:gdLst>
                <a:gd name="T0" fmla="*/ 29 w 62"/>
                <a:gd name="T1" fmla="*/ 0 h 62"/>
                <a:gd name="T2" fmla="*/ 0 w 62"/>
                <a:gd name="T3" fmla="*/ 29 h 62"/>
                <a:gd name="T4" fmla="*/ 29 w 62"/>
                <a:gd name="T5" fmla="*/ 62 h 62"/>
                <a:gd name="T6" fmla="*/ 62 w 62"/>
                <a:gd name="T7" fmla="*/ 29 h 62"/>
                <a:gd name="T8" fmla="*/ 29 w 62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 extrusionOk="0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59;p12"/>
            <p:cNvSpPr/>
            <p:nvPr/>
          </p:nvSpPr>
          <p:spPr bwMode="auto">
            <a:xfrm>
              <a:off x="2432825" y="3953400"/>
              <a:ext cx="6675" cy="6675"/>
            </a:xfrm>
            <a:custGeom>
              <a:avLst/>
              <a:gdLst>
                <a:gd name="T0" fmla="*/ 132 w 267"/>
                <a:gd name="T1" fmla="*/ 0 h 267"/>
                <a:gd name="T2" fmla="*/ 0 w 267"/>
                <a:gd name="T3" fmla="*/ 135 h 267"/>
                <a:gd name="T4" fmla="*/ 132 w 267"/>
                <a:gd name="T5" fmla="*/ 267 h 267"/>
                <a:gd name="T6" fmla="*/ 267 w 267"/>
                <a:gd name="T7" fmla="*/ 135 h 267"/>
                <a:gd name="T8" fmla="*/ 132 w 267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7" extrusionOk="0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0;p12"/>
            <p:cNvSpPr/>
            <p:nvPr/>
          </p:nvSpPr>
          <p:spPr bwMode="auto">
            <a:xfrm>
              <a:off x="2365575" y="3988650"/>
              <a:ext cx="2075" cy="2075"/>
            </a:xfrm>
            <a:custGeom>
              <a:avLst/>
              <a:gdLst>
                <a:gd name="T0" fmla="*/ 41 w 83"/>
                <a:gd name="T1" fmla="*/ 1 h 83"/>
                <a:gd name="T2" fmla="*/ 0 w 83"/>
                <a:gd name="T3" fmla="*/ 42 h 83"/>
                <a:gd name="T4" fmla="*/ 41 w 83"/>
                <a:gd name="T5" fmla="*/ 83 h 83"/>
                <a:gd name="T6" fmla="*/ 82 w 83"/>
                <a:gd name="T7" fmla="*/ 42 h 83"/>
                <a:gd name="T8" fmla="*/ 41 w 83"/>
                <a:gd name="T9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 extrusionOk="0">
                  <a:moveTo>
                    <a:pt x="41" y="1"/>
                  </a:moveTo>
                  <a:cubicBezTo>
                    <a:pt x="21" y="1"/>
                    <a:pt x="0" y="21"/>
                    <a:pt x="0" y="42"/>
                  </a:cubicBezTo>
                  <a:cubicBezTo>
                    <a:pt x="0" y="62"/>
                    <a:pt x="21" y="83"/>
                    <a:pt x="41" y="83"/>
                  </a:cubicBezTo>
                  <a:cubicBezTo>
                    <a:pt x="62" y="83"/>
                    <a:pt x="82" y="62"/>
                    <a:pt x="82" y="42"/>
                  </a:cubicBezTo>
                  <a:cubicBezTo>
                    <a:pt x="82" y="17"/>
                    <a:pt x="66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1;p12"/>
            <p:cNvSpPr/>
            <p:nvPr/>
          </p:nvSpPr>
          <p:spPr bwMode="auto">
            <a:xfrm>
              <a:off x="2478025" y="4010700"/>
              <a:ext cx="4650" cy="4625"/>
            </a:xfrm>
            <a:custGeom>
              <a:avLst/>
              <a:gdLst>
                <a:gd name="T0" fmla="*/ 95 w 186"/>
                <a:gd name="T1" fmla="*/ 0 h 185"/>
                <a:gd name="T2" fmla="*/ 1 w 186"/>
                <a:gd name="T3" fmla="*/ 95 h 185"/>
                <a:gd name="T4" fmla="*/ 95 w 186"/>
                <a:gd name="T5" fmla="*/ 185 h 185"/>
                <a:gd name="T6" fmla="*/ 185 w 186"/>
                <a:gd name="T7" fmla="*/ 95 h 185"/>
                <a:gd name="T8" fmla="*/ 95 w 186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5" extrusionOk="0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2;p12"/>
            <p:cNvSpPr/>
            <p:nvPr/>
          </p:nvSpPr>
          <p:spPr bwMode="auto">
            <a:xfrm>
              <a:off x="2464700" y="4020525"/>
              <a:ext cx="7500" cy="7525"/>
            </a:xfrm>
            <a:custGeom>
              <a:avLst/>
              <a:gdLst>
                <a:gd name="T0" fmla="*/ 148 w 300"/>
                <a:gd name="T1" fmla="*/ 1 h 301"/>
                <a:gd name="T2" fmla="*/ 1 w 300"/>
                <a:gd name="T3" fmla="*/ 153 h 301"/>
                <a:gd name="T4" fmla="*/ 148 w 300"/>
                <a:gd name="T5" fmla="*/ 300 h 301"/>
                <a:gd name="T6" fmla="*/ 300 w 300"/>
                <a:gd name="T7" fmla="*/ 153 h 301"/>
                <a:gd name="T8" fmla="*/ 148 w 300"/>
                <a:gd name="T9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01" extrusionOk="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63;p12"/>
            <p:cNvSpPr/>
            <p:nvPr/>
          </p:nvSpPr>
          <p:spPr bwMode="auto">
            <a:xfrm>
              <a:off x="2546100" y="4066050"/>
              <a:ext cx="4125" cy="4125"/>
            </a:xfrm>
            <a:custGeom>
              <a:avLst/>
              <a:gdLst>
                <a:gd name="T0" fmla="*/ 82 w 165"/>
                <a:gd name="T1" fmla="*/ 1 h 165"/>
                <a:gd name="T2" fmla="*/ 0 w 165"/>
                <a:gd name="T3" fmla="*/ 83 h 165"/>
                <a:gd name="T4" fmla="*/ 82 w 165"/>
                <a:gd name="T5" fmla="*/ 165 h 165"/>
                <a:gd name="T6" fmla="*/ 165 w 165"/>
                <a:gd name="T7" fmla="*/ 83 h 165"/>
                <a:gd name="T8" fmla="*/ 82 w 165"/>
                <a:gd name="T9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64;p12"/>
            <p:cNvSpPr/>
            <p:nvPr/>
          </p:nvSpPr>
          <p:spPr bwMode="auto">
            <a:xfrm>
              <a:off x="2446550" y="4054875"/>
              <a:ext cx="3325" cy="3400"/>
            </a:xfrm>
            <a:custGeom>
              <a:avLst/>
              <a:gdLst>
                <a:gd name="T0" fmla="*/ 66 w 133"/>
                <a:gd name="T1" fmla="*/ 1 h 136"/>
                <a:gd name="T2" fmla="*/ 1 w 133"/>
                <a:gd name="T3" fmla="*/ 70 h 136"/>
                <a:gd name="T4" fmla="*/ 66 w 133"/>
                <a:gd name="T5" fmla="*/ 136 h 136"/>
                <a:gd name="T6" fmla="*/ 132 w 133"/>
                <a:gd name="T7" fmla="*/ 70 h 136"/>
                <a:gd name="T8" fmla="*/ 66 w 133"/>
                <a:gd name="T9" fmla="*/ 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6" extrusionOk="0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265;p12"/>
            <p:cNvSpPr/>
            <p:nvPr/>
          </p:nvSpPr>
          <p:spPr bwMode="auto">
            <a:xfrm>
              <a:off x="2407700" y="4061550"/>
              <a:ext cx="7925" cy="8000"/>
            </a:xfrm>
            <a:custGeom>
              <a:avLst/>
              <a:gdLst>
                <a:gd name="T0" fmla="*/ 161 w 317"/>
                <a:gd name="T1" fmla="*/ 0 h 320"/>
                <a:gd name="T2" fmla="*/ 1 w 317"/>
                <a:gd name="T3" fmla="*/ 160 h 320"/>
                <a:gd name="T4" fmla="*/ 161 w 317"/>
                <a:gd name="T5" fmla="*/ 320 h 320"/>
                <a:gd name="T6" fmla="*/ 317 w 317"/>
                <a:gd name="T7" fmla="*/ 160 h 320"/>
                <a:gd name="T8" fmla="*/ 161 w 31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320" extrusionOk="0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266;p12"/>
            <p:cNvSpPr/>
            <p:nvPr/>
          </p:nvSpPr>
          <p:spPr bwMode="auto">
            <a:xfrm>
              <a:off x="2376125" y="4034775"/>
              <a:ext cx="3625" cy="3625"/>
            </a:xfrm>
            <a:custGeom>
              <a:avLst/>
              <a:gdLst>
                <a:gd name="T0" fmla="*/ 80 w 145"/>
                <a:gd name="T1" fmla="*/ 1 h 145"/>
                <a:gd name="T2" fmla="*/ 75 w 145"/>
                <a:gd name="T3" fmla="*/ 1 h 145"/>
                <a:gd name="T4" fmla="*/ 1 w 145"/>
                <a:gd name="T5" fmla="*/ 75 h 145"/>
                <a:gd name="T6" fmla="*/ 75 w 145"/>
                <a:gd name="T7" fmla="*/ 144 h 145"/>
                <a:gd name="T8" fmla="*/ 144 w 145"/>
                <a:gd name="T9" fmla="*/ 75 h 145"/>
                <a:gd name="T10" fmla="*/ 80 w 145"/>
                <a:gd name="T11" fmla="*/ 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45" extrusionOk="0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267;p12"/>
            <p:cNvSpPr/>
            <p:nvPr/>
          </p:nvSpPr>
          <p:spPr bwMode="auto">
            <a:xfrm>
              <a:off x="2354000" y="4064925"/>
              <a:ext cx="1050" cy="10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1 h 42"/>
                <a:gd name="T6" fmla="*/ 41 w 42"/>
                <a:gd name="T7" fmla="*/ 21 h 42"/>
                <a:gd name="T8" fmla="*/ 21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 extrusionOk="0">
                  <a:moveTo>
                    <a:pt x="21" y="0"/>
                  </a:moveTo>
                  <a:cubicBezTo>
                    <a:pt x="12" y="0"/>
                    <a:pt x="0" y="9"/>
                    <a:pt x="0" y="21"/>
                  </a:cubicBezTo>
                  <a:cubicBezTo>
                    <a:pt x="0" y="29"/>
                    <a:pt x="12" y="41"/>
                    <a:pt x="21" y="41"/>
                  </a:cubicBezTo>
                  <a:cubicBezTo>
                    <a:pt x="33" y="41"/>
                    <a:pt x="41" y="29"/>
                    <a:pt x="41" y="21"/>
                  </a:cubicBezTo>
                  <a:cubicBezTo>
                    <a:pt x="41" y="9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268;p12"/>
            <p:cNvSpPr/>
            <p:nvPr/>
          </p:nvSpPr>
          <p:spPr bwMode="auto">
            <a:xfrm>
              <a:off x="2339525" y="4041550"/>
              <a:ext cx="1575" cy="1550"/>
            </a:xfrm>
            <a:custGeom>
              <a:avLst/>
              <a:gdLst>
                <a:gd name="T0" fmla="*/ 30 w 63"/>
                <a:gd name="T1" fmla="*/ 1 h 62"/>
                <a:gd name="T2" fmla="*/ 1 w 63"/>
                <a:gd name="T3" fmla="*/ 33 h 62"/>
                <a:gd name="T4" fmla="*/ 30 w 63"/>
                <a:gd name="T5" fmla="*/ 62 h 62"/>
                <a:gd name="T6" fmla="*/ 62 w 63"/>
                <a:gd name="T7" fmla="*/ 33 h 62"/>
                <a:gd name="T8" fmla="*/ 30 w 63"/>
                <a:gd name="T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 extrusionOk="0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269;p12"/>
            <p:cNvSpPr/>
            <p:nvPr/>
          </p:nvSpPr>
          <p:spPr bwMode="auto">
            <a:xfrm>
              <a:off x="2277525" y="4113525"/>
              <a:ext cx="3600" cy="3600"/>
            </a:xfrm>
            <a:custGeom>
              <a:avLst/>
              <a:gdLst>
                <a:gd name="T0" fmla="*/ 70 w 144"/>
                <a:gd name="T1" fmla="*/ 0 h 144"/>
                <a:gd name="T2" fmla="*/ 0 w 144"/>
                <a:gd name="T3" fmla="*/ 70 h 144"/>
                <a:gd name="T4" fmla="*/ 70 w 144"/>
                <a:gd name="T5" fmla="*/ 144 h 144"/>
                <a:gd name="T6" fmla="*/ 144 w 144"/>
                <a:gd name="T7" fmla="*/ 70 h 144"/>
                <a:gd name="T8" fmla="*/ 70 w 14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 extrusionOk="0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0;p12"/>
            <p:cNvSpPr/>
            <p:nvPr/>
          </p:nvSpPr>
          <p:spPr bwMode="auto">
            <a:xfrm>
              <a:off x="2287450" y="4024750"/>
              <a:ext cx="7725" cy="7700"/>
            </a:xfrm>
            <a:custGeom>
              <a:avLst/>
              <a:gdLst>
                <a:gd name="T0" fmla="*/ 157 w 309"/>
                <a:gd name="T1" fmla="*/ 0 h 308"/>
                <a:gd name="T2" fmla="*/ 1 w 309"/>
                <a:gd name="T3" fmla="*/ 156 h 308"/>
                <a:gd name="T4" fmla="*/ 157 w 309"/>
                <a:gd name="T5" fmla="*/ 308 h 308"/>
                <a:gd name="T6" fmla="*/ 308 w 309"/>
                <a:gd name="T7" fmla="*/ 156 h 308"/>
                <a:gd name="T8" fmla="*/ 157 w 309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08" extrusionOk="0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1;p12"/>
            <p:cNvSpPr/>
            <p:nvPr/>
          </p:nvSpPr>
          <p:spPr bwMode="auto">
            <a:xfrm>
              <a:off x="2277525" y="3974700"/>
              <a:ext cx="2575" cy="2600"/>
            </a:xfrm>
            <a:custGeom>
              <a:avLst/>
              <a:gdLst>
                <a:gd name="T0" fmla="*/ 49 w 103"/>
                <a:gd name="T1" fmla="*/ 1 h 104"/>
                <a:gd name="T2" fmla="*/ 0 w 103"/>
                <a:gd name="T3" fmla="*/ 50 h 104"/>
                <a:gd name="T4" fmla="*/ 49 w 103"/>
                <a:gd name="T5" fmla="*/ 103 h 104"/>
                <a:gd name="T6" fmla="*/ 103 w 103"/>
                <a:gd name="T7" fmla="*/ 50 h 104"/>
                <a:gd name="T8" fmla="*/ 49 w 103"/>
                <a:gd name="T9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4" extrusionOk="0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2;p12"/>
            <p:cNvSpPr/>
            <p:nvPr/>
          </p:nvSpPr>
          <p:spPr bwMode="auto">
            <a:xfrm>
              <a:off x="2159625" y="3915150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3;p12"/>
            <p:cNvSpPr/>
            <p:nvPr/>
          </p:nvSpPr>
          <p:spPr bwMode="auto">
            <a:xfrm>
              <a:off x="1906425" y="4150100"/>
              <a:ext cx="3100" cy="3100"/>
            </a:xfrm>
            <a:custGeom>
              <a:avLst/>
              <a:gdLst>
                <a:gd name="T0" fmla="*/ 62 w 124"/>
                <a:gd name="T1" fmla="*/ 1 h 124"/>
                <a:gd name="T2" fmla="*/ 0 w 124"/>
                <a:gd name="T3" fmla="*/ 62 h 124"/>
                <a:gd name="T4" fmla="*/ 62 w 124"/>
                <a:gd name="T5" fmla="*/ 124 h 124"/>
                <a:gd name="T6" fmla="*/ 123 w 124"/>
                <a:gd name="T7" fmla="*/ 62 h 124"/>
                <a:gd name="T8" fmla="*/ 62 w 124"/>
                <a:gd name="T9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 extrusionOk="0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4;p12"/>
            <p:cNvSpPr/>
            <p:nvPr/>
          </p:nvSpPr>
          <p:spPr bwMode="auto">
            <a:xfrm>
              <a:off x="2172550" y="3987625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75;p12"/>
            <p:cNvSpPr/>
            <p:nvPr/>
          </p:nvSpPr>
          <p:spPr bwMode="auto">
            <a:xfrm>
              <a:off x="2060700" y="3961500"/>
              <a:ext cx="5150" cy="5150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5 h 206"/>
                <a:gd name="T6" fmla="*/ 205 w 206"/>
                <a:gd name="T7" fmla="*/ 103 h 206"/>
                <a:gd name="T8" fmla="*/ 103 w 20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 extrusionOk="0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76;p12"/>
            <p:cNvSpPr/>
            <p:nvPr/>
          </p:nvSpPr>
          <p:spPr bwMode="auto">
            <a:xfrm>
              <a:off x="2015275" y="3851600"/>
              <a:ext cx="3625" cy="3600"/>
            </a:xfrm>
            <a:custGeom>
              <a:avLst/>
              <a:gdLst>
                <a:gd name="T0" fmla="*/ 75 w 145"/>
                <a:gd name="T1" fmla="*/ 0 h 144"/>
                <a:gd name="T2" fmla="*/ 1 w 145"/>
                <a:gd name="T3" fmla="*/ 70 h 144"/>
                <a:gd name="T4" fmla="*/ 75 w 145"/>
                <a:gd name="T5" fmla="*/ 144 h 144"/>
                <a:gd name="T6" fmla="*/ 144 w 145"/>
                <a:gd name="T7" fmla="*/ 70 h 144"/>
                <a:gd name="T8" fmla="*/ 75 w 14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4" extrusionOk="0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277;p12"/>
            <p:cNvSpPr/>
            <p:nvPr/>
          </p:nvSpPr>
          <p:spPr bwMode="auto">
            <a:xfrm>
              <a:off x="2016200" y="3908175"/>
              <a:ext cx="7725" cy="7725"/>
            </a:xfrm>
            <a:custGeom>
              <a:avLst/>
              <a:gdLst>
                <a:gd name="T0" fmla="*/ 157 w 309"/>
                <a:gd name="T1" fmla="*/ 1 h 309"/>
                <a:gd name="T2" fmla="*/ 1 w 309"/>
                <a:gd name="T3" fmla="*/ 152 h 309"/>
                <a:gd name="T4" fmla="*/ 157 w 309"/>
                <a:gd name="T5" fmla="*/ 308 h 309"/>
                <a:gd name="T6" fmla="*/ 308 w 309"/>
                <a:gd name="T7" fmla="*/ 152 h 309"/>
                <a:gd name="T8" fmla="*/ 157 w 309"/>
                <a:gd name="T9" fmla="*/ 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09" extrusionOk="0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278;p12"/>
            <p:cNvSpPr/>
            <p:nvPr/>
          </p:nvSpPr>
          <p:spPr bwMode="auto">
            <a:xfrm>
              <a:off x="1980625" y="3942425"/>
              <a:ext cx="4125" cy="4125"/>
            </a:xfrm>
            <a:custGeom>
              <a:avLst/>
              <a:gdLst>
                <a:gd name="T0" fmla="*/ 83 w 165"/>
                <a:gd name="T1" fmla="*/ 0 h 165"/>
                <a:gd name="T2" fmla="*/ 1 w 165"/>
                <a:gd name="T3" fmla="*/ 82 h 165"/>
                <a:gd name="T4" fmla="*/ 83 w 165"/>
                <a:gd name="T5" fmla="*/ 164 h 165"/>
                <a:gd name="T6" fmla="*/ 165 w 165"/>
                <a:gd name="T7" fmla="*/ 82 h 165"/>
                <a:gd name="T8" fmla="*/ 83 w 165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279;p12"/>
            <p:cNvSpPr/>
            <p:nvPr/>
          </p:nvSpPr>
          <p:spPr bwMode="auto">
            <a:xfrm>
              <a:off x="1932750" y="3959525"/>
              <a:ext cx="5475" cy="5475"/>
            </a:xfrm>
            <a:custGeom>
              <a:avLst/>
              <a:gdLst>
                <a:gd name="T0" fmla="*/ 118 w 219"/>
                <a:gd name="T1" fmla="*/ 1 h 219"/>
                <a:gd name="T2" fmla="*/ 112 w 219"/>
                <a:gd name="T3" fmla="*/ 1 h 219"/>
                <a:gd name="T4" fmla="*/ 1 w 219"/>
                <a:gd name="T5" fmla="*/ 112 h 219"/>
                <a:gd name="T6" fmla="*/ 112 w 219"/>
                <a:gd name="T7" fmla="*/ 218 h 219"/>
                <a:gd name="T8" fmla="*/ 218 w 219"/>
                <a:gd name="T9" fmla="*/ 112 h 219"/>
                <a:gd name="T10" fmla="*/ 118 w 219"/>
                <a:gd name="T11" fmla="*/ 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19" extrusionOk="0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280;p12"/>
            <p:cNvSpPr/>
            <p:nvPr/>
          </p:nvSpPr>
          <p:spPr bwMode="auto">
            <a:xfrm>
              <a:off x="1848700" y="3962300"/>
              <a:ext cx="4950" cy="4850"/>
            </a:xfrm>
            <a:custGeom>
              <a:avLst/>
              <a:gdLst>
                <a:gd name="T0" fmla="*/ 99 w 198"/>
                <a:gd name="T1" fmla="*/ 1 h 194"/>
                <a:gd name="T2" fmla="*/ 1 w 198"/>
                <a:gd name="T3" fmla="*/ 95 h 194"/>
                <a:gd name="T4" fmla="*/ 99 w 198"/>
                <a:gd name="T5" fmla="*/ 194 h 194"/>
                <a:gd name="T6" fmla="*/ 197 w 198"/>
                <a:gd name="T7" fmla="*/ 95 h 194"/>
                <a:gd name="T8" fmla="*/ 99 w 198"/>
                <a:gd name="T9" fmla="*/ 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94" extrusionOk="0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281;p12"/>
            <p:cNvSpPr/>
            <p:nvPr/>
          </p:nvSpPr>
          <p:spPr bwMode="auto">
            <a:xfrm>
              <a:off x="1847975" y="4095775"/>
              <a:ext cx="3825" cy="3925"/>
            </a:xfrm>
            <a:custGeom>
              <a:avLst/>
              <a:gdLst>
                <a:gd name="T0" fmla="*/ 85 w 153"/>
                <a:gd name="T1" fmla="*/ 0 h 157"/>
                <a:gd name="T2" fmla="*/ 79 w 153"/>
                <a:gd name="T3" fmla="*/ 1 h 157"/>
                <a:gd name="T4" fmla="*/ 1 w 153"/>
                <a:gd name="T5" fmla="*/ 79 h 157"/>
                <a:gd name="T6" fmla="*/ 79 w 153"/>
                <a:gd name="T7" fmla="*/ 156 h 157"/>
                <a:gd name="T8" fmla="*/ 153 w 153"/>
                <a:gd name="T9" fmla="*/ 79 h 157"/>
                <a:gd name="T10" fmla="*/ 85 w 153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57" extrusionOk="0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282;p12"/>
            <p:cNvSpPr/>
            <p:nvPr/>
          </p:nvSpPr>
          <p:spPr bwMode="auto">
            <a:xfrm>
              <a:off x="1755925" y="4119875"/>
              <a:ext cx="1875" cy="1750"/>
            </a:xfrm>
            <a:custGeom>
              <a:avLst/>
              <a:gdLst>
                <a:gd name="T0" fmla="*/ 37 w 75"/>
                <a:gd name="T1" fmla="*/ 0 h 70"/>
                <a:gd name="T2" fmla="*/ 1 w 75"/>
                <a:gd name="T3" fmla="*/ 37 h 70"/>
                <a:gd name="T4" fmla="*/ 37 w 75"/>
                <a:gd name="T5" fmla="*/ 70 h 70"/>
                <a:gd name="T6" fmla="*/ 74 w 75"/>
                <a:gd name="T7" fmla="*/ 37 h 70"/>
                <a:gd name="T8" fmla="*/ 37 w 7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0" extrusionOk="0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283;p12"/>
            <p:cNvSpPr/>
            <p:nvPr/>
          </p:nvSpPr>
          <p:spPr bwMode="auto">
            <a:xfrm>
              <a:off x="1771600" y="4006175"/>
              <a:ext cx="1575" cy="1575"/>
            </a:xfrm>
            <a:custGeom>
              <a:avLst/>
              <a:gdLst>
                <a:gd name="T0" fmla="*/ 30 w 63"/>
                <a:gd name="T1" fmla="*/ 1 h 63"/>
                <a:gd name="T2" fmla="*/ 1 w 63"/>
                <a:gd name="T3" fmla="*/ 34 h 63"/>
                <a:gd name="T4" fmla="*/ 30 w 63"/>
                <a:gd name="T5" fmla="*/ 62 h 63"/>
                <a:gd name="T6" fmla="*/ 62 w 63"/>
                <a:gd name="T7" fmla="*/ 34 h 63"/>
                <a:gd name="T8" fmla="*/ 30 w 63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 extrusionOk="0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284;p12"/>
            <p:cNvSpPr/>
            <p:nvPr/>
          </p:nvSpPr>
          <p:spPr bwMode="auto">
            <a:xfrm>
              <a:off x="1733575" y="3975225"/>
              <a:ext cx="7725" cy="7700"/>
            </a:xfrm>
            <a:custGeom>
              <a:avLst/>
              <a:gdLst>
                <a:gd name="T0" fmla="*/ 152 w 309"/>
                <a:gd name="T1" fmla="*/ 0 h 308"/>
                <a:gd name="T2" fmla="*/ 1 w 309"/>
                <a:gd name="T3" fmla="*/ 152 h 308"/>
                <a:gd name="T4" fmla="*/ 152 w 309"/>
                <a:gd name="T5" fmla="*/ 308 h 308"/>
                <a:gd name="T6" fmla="*/ 308 w 309"/>
                <a:gd name="T7" fmla="*/ 152 h 308"/>
                <a:gd name="T8" fmla="*/ 152 w 309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08" extrusionOk="0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285;p12"/>
            <p:cNvSpPr/>
            <p:nvPr/>
          </p:nvSpPr>
          <p:spPr bwMode="auto">
            <a:xfrm>
              <a:off x="1760325" y="4037150"/>
              <a:ext cx="3325" cy="3300"/>
            </a:xfrm>
            <a:custGeom>
              <a:avLst/>
              <a:gdLst>
                <a:gd name="T0" fmla="*/ 66 w 133"/>
                <a:gd name="T1" fmla="*/ 0 h 132"/>
                <a:gd name="T2" fmla="*/ 1 w 133"/>
                <a:gd name="T3" fmla="*/ 66 h 132"/>
                <a:gd name="T4" fmla="*/ 66 w 133"/>
                <a:gd name="T5" fmla="*/ 131 h 132"/>
                <a:gd name="T6" fmla="*/ 132 w 133"/>
                <a:gd name="T7" fmla="*/ 66 h 132"/>
                <a:gd name="T8" fmla="*/ 66 w 133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2" extrusionOk="0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286;p12"/>
            <p:cNvSpPr/>
            <p:nvPr/>
          </p:nvSpPr>
          <p:spPr bwMode="auto">
            <a:xfrm>
              <a:off x="1652900" y="4030075"/>
              <a:ext cx="6700" cy="6675"/>
            </a:xfrm>
            <a:custGeom>
              <a:avLst/>
              <a:gdLst>
                <a:gd name="T0" fmla="*/ 136 w 268"/>
                <a:gd name="T1" fmla="*/ 0 h 267"/>
                <a:gd name="T2" fmla="*/ 1 w 268"/>
                <a:gd name="T3" fmla="*/ 131 h 267"/>
                <a:gd name="T4" fmla="*/ 136 w 268"/>
                <a:gd name="T5" fmla="*/ 267 h 267"/>
                <a:gd name="T6" fmla="*/ 267 w 268"/>
                <a:gd name="T7" fmla="*/ 131 h 267"/>
                <a:gd name="T8" fmla="*/ 136 w 268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67" extrusionOk="0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287;p12"/>
            <p:cNvSpPr/>
            <p:nvPr/>
          </p:nvSpPr>
          <p:spPr bwMode="auto">
            <a:xfrm>
              <a:off x="1676900" y="4160875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3" y="1"/>
                    <a:pt x="0" y="54"/>
                    <a:pt x="0" y="124"/>
                  </a:cubicBezTo>
                  <a:cubicBezTo>
                    <a:pt x="0" y="193"/>
                    <a:pt x="53" y="247"/>
                    <a:pt x="123" y="247"/>
                  </a:cubicBezTo>
                  <a:cubicBezTo>
                    <a:pt x="193" y="247"/>
                    <a:pt x="246" y="193"/>
                    <a:pt x="246" y="124"/>
                  </a:cubicBezTo>
                  <a:cubicBezTo>
                    <a:pt x="246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288;p12"/>
            <p:cNvSpPr/>
            <p:nvPr/>
          </p:nvSpPr>
          <p:spPr bwMode="auto">
            <a:xfrm>
              <a:off x="1592925" y="4074250"/>
              <a:ext cx="850" cy="850"/>
            </a:xfrm>
            <a:custGeom>
              <a:avLst/>
              <a:gdLst>
                <a:gd name="T0" fmla="*/ 17 w 34"/>
                <a:gd name="T1" fmla="*/ 1 h 34"/>
                <a:gd name="T2" fmla="*/ 1 w 34"/>
                <a:gd name="T3" fmla="*/ 17 h 34"/>
                <a:gd name="T4" fmla="*/ 17 w 34"/>
                <a:gd name="T5" fmla="*/ 33 h 34"/>
                <a:gd name="T6" fmla="*/ 33 w 34"/>
                <a:gd name="T7" fmla="*/ 17 h 34"/>
                <a:gd name="T8" fmla="*/ 17 w 34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 extrusionOk="0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289;p12"/>
            <p:cNvSpPr/>
            <p:nvPr/>
          </p:nvSpPr>
          <p:spPr bwMode="auto">
            <a:xfrm>
              <a:off x="1545675" y="4003725"/>
              <a:ext cx="7925" cy="8025"/>
            </a:xfrm>
            <a:custGeom>
              <a:avLst/>
              <a:gdLst>
                <a:gd name="T0" fmla="*/ 160 w 317"/>
                <a:gd name="T1" fmla="*/ 0 h 321"/>
                <a:gd name="T2" fmla="*/ 0 w 317"/>
                <a:gd name="T3" fmla="*/ 160 h 321"/>
                <a:gd name="T4" fmla="*/ 160 w 317"/>
                <a:gd name="T5" fmla="*/ 320 h 321"/>
                <a:gd name="T6" fmla="*/ 316 w 317"/>
                <a:gd name="T7" fmla="*/ 160 h 321"/>
                <a:gd name="T8" fmla="*/ 160 w 31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321" extrusionOk="0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290;p12"/>
            <p:cNvSpPr/>
            <p:nvPr/>
          </p:nvSpPr>
          <p:spPr bwMode="auto">
            <a:xfrm>
              <a:off x="1611575" y="3970100"/>
              <a:ext cx="1775" cy="1775"/>
            </a:xfrm>
            <a:custGeom>
              <a:avLst/>
              <a:gdLst>
                <a:gd name="T0" fmla="*/ 34 w 71"/>
                <a:gd name="T1" fmla="*/ 0 h 71"/>
                <a:gd name="T2" fmla="*/ 1 w 71"/>
                <a:gd name="T3" fmla="*/ 33 h 71"/>
                <a:gd name="T4" fmla="*/ 34 w 71"/>
                <a:gd name="T5" fmla="*/ 70 h 71"/>
                <a:gd name="T6" fmla="*/ 71 w 71"/>
                <a:gd name="T7" fmla="*/ 33 h 71"/>
                <a:gd name="T8" fmla="*/ 34 w 7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 extrusionOk="0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291;p12"/>
            <p:cNvSpPr/>
            <p:nvPr/>
          </p:nvSpPr>
          <p:spPr bwMode="auto">
            <a:xfrm>
              <a:off x="1587700" y="3902850"/>
              <a:ext cx="7200" cy="7200"/>
            </a:xfrm>
            <a:custGeom>
              <a:avLst/>
              <a:gdLst>
                <a:gd name="T0" fmla="*/ 144 w 288"/>
                <a:gd name="T1" fmla="*/ 1 h 288"/>
                <a:gd name="T2" fmla="*/ 1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 extrusionOk="0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292;p12"/>
            <p:cNvSpPr/>
            <p:nvPr/>
          </p:nvSpPr>
          <p:spPr bwMode="auto">
            <a:xfrm>
              <a:off x="1558275" y="3913400"/>
              <a:ext cx="1575" cy="1575"/>
            </a:xfrm>
            <a:custGeom>
              <a:avLst/>
              <a:gdLst>
                <a:gd name="T0" fmla="*/ 29 w 63"/>
                <a:gd name="T1" fmla="*/ 1 h 63"/>
                <a:gd name="T2" fmla="*/ 1 w 63"/>
                <a:gd name="T3" fmla="*/ 34 h 63"/>
                <a:gd name="T4" fmla="*/ 29 w 63"/>
                <a:gd name="T5" fmla="*/ 62 h 63"/>
                <a:gd name="T6" fmla="*/ 62 w 63"/>
                <a:gd name="T7" fmla="*/ 34 h 63"/>
                <a:gd name="T8" fmla="*/ 29 w 63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 extrusionOk="0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293;p12"/>
            <p:cNvSpPr/>
            <p:nvPr/>
          </p:nvSpPr>
          <p:spPr bwMode="auto">
            <a:xfrm>
              <a:off x="1494425" y="3900400"/>
              <a:ext cx="3600" cy="3600"/>
            </a:xfrm>
            <a:custGeom>
              <a:avLst/>
              <a:gdLst>
                <a:gd name="T0" fmla="*/ 74 w 144"/>
                <a:gd name="T1" fmla="*/ 0 h 144"/>
                <a:gd name="T2" fmla="*/ 0 w 144"/>
                <a:gd name="T3" fmla="*/ 70 h 144"/>
                <a:gd name="T4" fmla="*/ 74 w 144"/>
                <a:gd name="T5" fmla="*/ 144 h 144"/>
                <a:gd name="T6" fmla="*/ 144 w 144"/>
                <a:gd name="T7" fmla="*/ 70 h 144"/>
                <a:gd name="T8" fmla="*/ 74 w 14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 extrusionOk="0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294;p12"/>
            <p:cNvSpPr/>
            <p:nvPr/>
          </p:nvSpPr>
          <p:spPr bwMode="auto">
            <a:xfrm>
              <a:off x="1459350" y="3922325"/>
              <a:ext cx="5350" cy="5350"/>
            </a:xfrm>
            <a:custGeom>
              <a:avLst/>
              <a:gdLst>
                <a:gd name="T0" fmla="*/ 114 w 214"/>
                <a:gd name="T1" fmla="*/ 0 h 214"/>
                <a:gd name="T2" fmla="*/ 107 w 214"/>
                <a:gd name="T3" fmla="*/ 1 h 214"/>
                <a:gd name="T4" fmla="*/ 1 w 214"/>
                <a:gd name="T5" fmla="*/ 107 h 214"/>
                <a:gd name="T6" fmla="*/ 107 w 214"/>
                <a:gd name="T7" fmla="*/ 214 h 214"/>
                <a:gd name="T8" fmla="*/ 214 w 214"/>
                <a:gd name="T9" fmla="*/ 107 h 214"/>
                <a:gd name="T10" fmla="*/ 114 w 214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14" extrusionOk="0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295;p12"/>
            <p:cNvSpPr/>
            <p:nvPr/>
          </p:nvSpPr>
          <p:spPr bwMode="auto">
            <a:xfrm>
              <a:off x="1437725" y="3933700"/>
              <a:ext cx="4125" cy="4125"/>
            </a:xfrm>
            <a:custGeom>
              <a:avLst/>
              <a:gdLst>
                <a:gd name="T0" fmla="*/ 82 w 165"/>
                <a:gd name="T1" fmla="*/ 1 h 165"/>
                <a:gd name="T2" fmla="*/ 0 w 165"/>
                <a:gd name="T3" fmla="*/ 83 h 165"/>
                <a:gd name="T4" fmla="*/ 82 w 165"/>
                <a:gd name="T5" fmla="*/ 165 h 165"/>
                <a:gd name="T6" fmla="*/ 165 w 165"/>
                <a:gd name="T7" fmla="*/ 83 h 165"/>
                <a:gd name="T8" fmla="*/ 82 w 165"/>
                <a:gd name="T9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296;p12"/>
            <p:cNvSpPr/>
            <p:nvPr/>
          </p:nvSpPr>
          <p:spPr bwMode="auto">
            <a:xfrm>
              <a:off x="2428100" y="4223300"/>
              <a:ext cx="5350" cy="5350"/>
            </a:xfrm>
            <a:custGeom>
              <a:avLst/>
              <a:gdLst>
                <a:gd name="T0" fmla="*/ 107 w 214"/>
                <a:gd name="T1" fmla="*/ 1 h 214"/>
                <a:gd name="T2" fmla="*/ 1 w 214"/>
                <a:gd name="T3" fmla="*/ 107 h 214"/>
                <a:gd name="T4" fmla="*/ 107 w 214"/>
                <a:gd name="T5" fmla="*/ 214 h 214"/>
                <a:gd name="T6" fmla="*/ 214 w 214"/>
                <a:gd name="T7" fmla="*/ 107 h 214"/>
                <a:gd name="T8" fmla="*/ 107 w 214"/>
                <a:gd name="T9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 extrusionOk="0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297;p12"/>
            <p:cNvSpPr/>
            <p:nvPr/>
          </p:nvSpPr>
          <p:spPr bwMode="auto">
            <a:xfrm>
              <a:off x="2350800" y="4177175"/>
              <a:ext cx="1050" cy="1050"/>
            </a:xfrm>
            <a:custGeom>
              <a:avLst/>
              <a:gdLst>
                <a:gd name="T0" fmla="*/ 21 w 42"/>
                <a:gd name="T1" fmla="*/ 0 h 42"/>
                <a:gd name="T2" fmla="*/ 1 w 42"/>
                <a:gd name="T3" fmla="*/ 21 h 42"/>
                <a:gd name="T4" fmla="*/ 21 w 42"/>
                <a:gd name="T5" fmla="*/ 41 h 42"/>
                <a:gd name="T6" fmla="*/ 42 w 42"/>
                <a:gd name="T7" fmla="*/ 21 h 42"/>
                <a:gd name="T8" fmla="*/ 21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298;p12"/>
            <p:cNvSpPr/>
            <p:nvPr/>
          </p:nvSpPr>
          <p:spPr bwMode="auto">
            <a:xfrm>
              <a:off x="2304275" y="4193975"/>
              <a:ext cx="6175" cy="6175"/>
            </a:xfrm>
            <a:custGeom>
              <a:avLst/>
              <a:gdLst>
                <a:gd name="T0" fmla="*/ 123 w 247"/>
                <a:gd name="T1" fmla="*/ 1 h 247"/>
                <a:gd name="T2" fmla="*/ 0 w 247"/>
                <a:gd name="T3" fmla="*/ 124 h 247"/>
                <a:gd name="T4" fmla="*/ 123 w 247"/>
                <a:gd name="T5" fmla="*/ 247 h 247"/>
                <a:gd name="T6" fmla="*/ 246 w 247"/>
                <a:gd name="T7" fmla="*/ 124 h 247"/>
                <a:gd name="T8" fmla="*/ 123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299;p12"/>
            <p:cNvSpPr/>
            <p:nvPr/>
          </p:nvSpPr>
          <p:spPr bwMode="auto">
            <a:xfrm>
              <a:off x="2225650" y="4159950"/>
              <a:ext cx="7900" cy="8025"/>
            </a:xfrm>
            <a:custGeom>
              <a:avLst/>
              <a:gdLst>
                <a:gd name="T0" fmla="*/ 156 w 316"/>
                <a:gd name="T1" fmla="*/ 1 h 321"/>
                <a:gd name="T2" fmla="*/ 0 w 316"/>
                <a:gd name="T3" fmla="*/ 161 h 321"/>
                <a:gd name="T4" fmla="*/ 156 w 316"/>
                <a:gd name="T5" fmla="*/ 320 h 321"/>
                <a:gd name="T6" fmla="*/ 316 w 316"/>
                <a:gd name="T7" fmla="*/ 161 h 321"/>
                <a:gd name="T8" fmla="*/ 156 w 316"/>
                <a:gd name="T9" fmla="*/ 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21" extrusionOk="0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00;p12"/>
            <p:cNvSpPr/>
            <p:nvPr/>
          </p:nvSpPr>
          <p:spPr bwMode="auto">
            <a:xfrm>
              <a:off x="2258025" y="4018175"/>
              <a:ext cx="2300" cy="2275"/>
            </a:xfrm>
            <a:custGeom>
              <a:avLst/>
              <a:gdLst>
                <a:gd name="T0" fmla="*/ 46 w 92"/>
                <a:gd name="T1" fmla="*/ 1 h 91"/>
                <a:gd name="T2" fmla="*/ 1 w 92"/>
                <a:gd name="T3" fmla="*/ 46 h 91"/>
                <a:gd name="T4" fmla="*/ 46 w 92"/>
                <a:gd name="T5" fmla="*/ 91 h 91"/>
                <a:gd name="T6" fmla="*/ 91 w 92"/>
                <a:gd name="T7" fmla="*/ 46 h 91"/>
                <a:gd name="T8" fmla="*/ 46 w 92"/>
                <a:gd name="T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01;p12"/>
            <p:cNvSpPr/>
            <p:nvPr/>
          </p:nvSpPr>
          <p:spPr bwMode="auto">
            <a:xfrm>
              <a:off x="2131325" y="4003000"/>
              <a:ext cx="6375" cy="6375"/>
            </a:xfrm>
            <a:custGeom>
              <a:avLst/>
              <a:gdLst>
                <a:gd name="T0" fmla="*/ 128 w 255"/>
                <a:gd name="T1" fmla="*/ 1 h 255"/>
                <a:gd name="T2" fmla="*/ 1 w 255"/>
                <a:gd name="T3" fmla="*/ 128 h 255"/>
                <a:gd name="T4" fmla="*/ 128 w 255"/>
                <a:gd name="T5" fmla="*/ 255 h 255"/>
                <a:gd name="T6" fmla="*/ 255 w 255"/>
                <a:gd name="T7" fmla="*/ 128 h 255"/>
                <a:gd name="T8" fmla="*/ 128 w 255"/>
                <a:gd name="T9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55" extrusionOk="0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02;p12"/>
            <p:cNvSpPr/>
            <p:nvPr/>
          </p:nvSpPr>
          <p:spPr bwMode="auto">
            <a:xfrm>
              <a:off x="1959825" y="4019825"/>
              <a:ext cx="1350" cy="1250"/>
            </a:xfrm>
            <a:custGeom>
              <a:avLst/>
              <a:gdLst>
                <a:gd name="T0" fmla="*/ 25 w 54"/>
                <a:gd name="T1" fmla="*/ 0 h 50"/>
                <a:gd name="T2" fmla="*/ 1 w 54"/>
                <a:gd name="T3" fmla="*/ 25 h 50"/>
                <a:gd name="T4" fmla="*/ 25 w 54"/>
                <a:gd name="T5" fmla="*/ 49 h 50"/>
                <a:gd name="T6" fmla="*/ 54 w 54"/>
                <a:gd name="T7" fmla="*/ 25 h 50"/>
                <a:gd name="T8" fmla="*/ 25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 extrusionOk="0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03;p12"/>
            <p:cNvSpPr/>
            <p:nvPr/>
          </p:nvSpPr>
          <p:spPr bwMode="auto">
            <a:xfrm>
              <a:off x="1999400" y="3983625"/>
              <a:ext cx="2375" cy="2400"/>
            </a:xfrm>
            <a:custGeom>
              <a:avLst/>
              <a:gdLst>
                <a:gd name="T0" fmla="*/ 50 w 95"/>
                <a:gd name="T1" fmla="*/ 1 h 96"/>
                <a:gd name="T2" fmla="*/ 0 w 95"/>
                <a:gd name="T3" fmla="*/ 50 h 96"/>
                <a:gd name="T4" fmla="*/ 50 w 95"/>
                <a:gd name="T5" fmla="*/ 95 h 96"/>
                <a:gd name="T6" fmla="*/ 95 w 95"/>
                <a:gd name="T7" fmla="*/ 50 h 96"/>
                <a:gd name="T8" fmla="*/ 50 w 95"/>
                <a:gd name="T9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6" extrusionOk="0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04;p12"/>
            <p:cNvSpPr/>
            <p:nvPr/>
          </p:nvSpPr>
          <p:spPr bwMode="auto">
            <a:xfrm>
              <a:off x="1916575" y="3961275"/>
              <a:ext cx="725" cy="750"/>
            </a:xfrm>
            <a:custGeom>
              <a:avLst/>
              <a:gdLst>
                <a:gd name="T0" fmla="*/ 12 w 29"/>
                <a:gd name="T1" fmla="*/ 1 h 30"/>
                <a:gd name="T2" fmla="*/ 0 w 29"/>
                <a:gd name="T3" fmla="*/ 13 h 30"/>
                <a:gd name="T4" fmla="*/ 12 w 29"/>
                <a:gd name="T5" fmla="*/ 30 h 30"/>
                <a:gd name="T6" fmla="*/ 29 w 29"/>
                <a:gd name="T7" fmla="*/ 13 h 30"/>
                <a:gd name="T8" fmla="*/ 12 w 29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 extrusionOk="0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05;p12"/>
            <p:cNvSpPr/>
            <p:nvPr/>
          </p:nvSpPr>
          <p:spPr bwMode="auto">
            <a:xfrm>
              <a:off x="1843175" y="4029350"/>
              <a:ext cx="4125" cy="4125"/>
            </a:xfrm>
            <a:custGeom>
              <a:avLst/>
              <a:gdLst>
                <a:gd name="T0" fmla="*/ 82 w 165"/>
                <a:gd name="T1" fmla="*/ 1 h 165"/>
                <a:gd name="T2" fmla="*/ 0 w 165"/>
                <a:gd name="T3" fmla="*/ 83 h 165"/>
                <a:gd name="T4" fmla="*/ 82 w 165"/>
                <a:gd name="T5" fmla="*/ 165 h 165"/>
                <a:gd name="T6" fmla="*/ 164 w 165"/>
                <a:gd name="T7" fmla="*/ 83 h 165"/>
                <a:gd name="T8" fmla="*/ 82 w 165"/>
                <a:gd name="T9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06;p12"/>
            <p:cNvSpPr/>
            <p:nvPr/>
          </p:nvSpPr>
          <p:spPr bwMode="auto">
            <a:xfrm>
              <a:off x="1779925" y="4041950"/>
              <a:ext cx="6675" cy="6700"/>
            </a:xfrm>
            <a:custGeom>
              <a:avLst/>
              <a:gdLst>
                <a:gd name="T0" fmla="*/ 135 w 267"/>
                <a:gd name="T1" fmla="*/ 1 h 268"/>
                <a:gd name="T2" fmla="*/ 0 w 267"/>
                <a:gd name="T3" fmla="*/ 132 h 268"/>
                <a:gd name="T4" fmla="*/ 135 w 267"/>
                <a:gd name="T5" fmla="*/ 267 h 268"/>
                <a:gd name="T6" fmla="*/ 267 w 267"/>
                <a:gd name="T7" fmla="*/ 132 h 268"/>
                <a:gd name="T8" fmla="*/ 135 w 267"/>
                <a:gd name="T9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8" extrusionOk="0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07;p12"/>
            <p:cNvSpPr/>
            <p:nvPr/>
          </p:nvSpPr>
          <p:spPr bwMode="auto">
            <a:xfrm>
              <a:off x="1740350" y="4089625"/>
              <a:ext cx="1550" cy="1575"/>
            </a:xfrm>
            <a:custGeom>
              <a:avLst/>
              <a:gdLst>
                <a:gd name="T0" fmla="*/ 29 w 62"/>
                <a:gd name="T1" fmla="*/ 1 h 63"/>
                <a:gd name="T2" fmla="*/ 0 w 62"/>
                <a:gd name="T3" fmla="*/ 29 h 63"/>
                <a:gd name="T4" fmla="*/ 29 w 62"/>
                <a:gd name="T5" fmla="*/ 62 h 63"/>
                <a:gd name="T6" fmla="*/ 62 w 62"/>
                <a:gd name="T7" fmla="*/ 29 h 63"/>
                <a:gd name="T8" fmla="*/ 29 w 6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 extrusionOk="0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08;p12"/>
            <p:cNvSpPr/>
            <p:nvPr/>
          </p:nvSpPr>
          <p:spPr bwMode="auto">
            <a:xfrm>
              <a:off x="1669825" y="4079375"/>
              <a:ext cx="3400" cy="3400"/>
            </a:xfrm>
            <a:custGeom>
              <a:avLst/>
              <a:gdLst>
                <a:gd name="T0" fmla="*/ 70 w 136"/>
                <a:gd name="T1" fmla="*/ 1 h 136"/>
                <a:gd name="T2" fmla="*/ 0 w 136"/>
                <a:gd name="T3" fmla="*/ 66 h 136"/>
                <a:gd name="T4" fmla="*/ 70 w 136"/>
                <a:gd name="T5" fmla="*/ 136 h 136"/>
                <a:gd name="T6" fmla="*/ 135 w 136"/>
                <a:gd name="T7" fmla="*/ 66 h 136"/>
                <a:gd name="T8" fmla="*/ 70 w 136"/>
                <a:gd name="T9" fmla="*/ 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6" extrusionOk="0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09;p12"/>
            <p:cNvSpPr/>
            <p:nvPr/>
          </p:nvSpPr>
          <p:spPr bwMode="auto">
            <a:xfrm>
              <a:off x="1786875" y="4151650"/>
              <a:ext cx="2800" cy="2900"/>
            </a:xfrm>
            <a:custGeom>
              <a:avLst/>
              <a:gdLst>
                <a:gd name="T0" fmla="*/ 54 w 112"/>
                <a:gd name="T1" fmla="*/ 0 h 116"/>
                <a:gd name="T2" fmla="*/ 1 w 112"/>
                <a:gd name="T3" fmla="*/ 58 h 116"/>
                <a:gd name="T4" fmla="*/ 54 w 112"/>
                <a:gd name="T5" fmla="*/ 115 h 116"/>
                <a:gd name="T6" fmla="*/ 112 w 112"/>
                <a:gd name="T7" fmla="*/ 58 h 116"/>
                <a:gd name="T8" fmla="*/ 54 w 112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6" extrusionOk="0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10;p12"/>
            <p:cNvSpPr/>
            <p:nvPr/>
          </p:nvSpPr>
          <p:spPr bwMode="auto">
            <a:xfrm>
              <a:off x="1658750" y="4108075"/>
              <a:ext cx="3500" cy="3625"/>
            </a:xfrm>
            <a:custGeom>
              <a:avLst/>
              <a:gdLst>
                <a:gd name="T0" fmla="*/ 70 w 140"/>
                <a:gd name="T1" fmla="*/ 1 h 145"/>
                <a:gd name="T2" fmla="*/ 0 w 140"/>
                <a:gd name="T3" fmla="*/ 75 h 145"/>
                <a:gd name="T4" fmla="*/ 70 w 140"/>
                <a:gd name="T5" fmla="*/ 144 h 145"/>
                <a:gd name="T6" fmla="*/ 140 w 140"/>
                <a:gd name="T7" fmla="*/ 75 h 145"/>
                <a:gd name="T8" fmla="*/ 70 w 140"/>
                <a:gd name="T9" fmla="*/ 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5" extrusionOk="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11;p12"/>
            <p:cNvSpPr/>
            <p:nvPr/>
          </p:nvSpPr>
          <p:spPr bwMode="auto">
            <a:xfrm>
              <a:off x="1644175" y="4097425"/>
              <a:ext cx="7725" cy="7700"/>
            </a:xfrm>
            <a:custGeom>
              <a:avLst/>
              <a:gdLst>
                <a:gd name="T0" fmla="*/ 164 w 309"/>
                <a:gd name="T1" fmla="*/ 0 h 308"/>
                <a:gd name="T2" fmla="*/ 157 w 309"/>
                <a:gd name="T3" fmla="*/ 0 h 308"/>
                <a:gd name="T4" fmla="*/ 1 w 309"/>
                <a:gd name="T5" fmla="*/ 156 h 308"/>
                <a:gd name="T6" fmla="*/ 157 w 309"/>
                <a:gd name="T7" fmla="*/ 308 h 308"/>
                <a:gd name="T8" fmla="*/ 309 w 309"/>
                <a:gd name="T9" fmla="*/ 156 h 308"/>
                <a:gd name="T10" fmla="*/ 164 w 309"/>
                <a:gd name="T1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" h="308" extrusionOk="0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12;p12"/>
            <p:cNvSpPr/>
            <p:nvPr/>
          </p:nvSpPr>
          <p:spPr bwMode="auto">
            <a:xfrm>
              <a:off x="1651375" y="4118850"/>
              <a:ext cx="1850" cy="1875"/>
            </a:xfrm>
            <a:custGeom>
              <a:avLst/>
              <a:gdLst>
                <a:gd name="T0" fmla="*/ 37 w 74"/>
                <a:gd name="T1" fmla="*/ 0 h 75"/>
                <a:gd name="T2" fmla="*/ 0 w 74"/>
                <a:gd name="T3" fmla="*/ 37 h 75"/>
                <a:gd name="T4" fmla="*/ 37 w 74"/>
                <a:gd name="T5" fmla="*/ 74 h 75"/>
                <a:gd name="T6" fmla="*/ 74 w 74"/>
                <a:gd name="T7" fmla="*/ 37 h 75"/>
                <a:gd name="T8" fmla="*/ 37 w 74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5" extrusionOk="0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13;p12"/>
            <p:cNvSpPr/>
            <p:nvPr/>
          </p:nvSpPr>
          <p:spPr bwMode="auto">
            <a:xfrm>
              <a:off x="2236000" y="4292400"/>
              <a:ext cx="3100" cy="3000"/>
            </a:xfrm>
            <a:custGeom>
              <a:avLst/>
              <a:gdLst>
                <a:gd name="T0" fmla="*/ 62 w 124"/>
                <a:gd name="T1" fmla="*/ 0 h 120"/>
                <a:gd name="T2" fmla="*/ 0 w 124"/>
                <a:gd name="T3" fmla="*/ 62 h 120"/>
                <a:gd name="T4" fmla="*/ 62 w 124"/>
                <a:gd name="T5" fmla="*/ 119 h 120"/>
                <a:gd name="T6" fmla="*/ 123 w 124"/>
                <a:gd name="T7" fmla="*/ 62 h 120"/>
                <a:gd name="T8" fmla="*/ 62 w 124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0" extrusionOk="0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14;p12"/>
            <p:cNvSpPr/>
            <p:nvPr/>
          </p:nvSpPr>
          <p:spPr bwMode="auto">
            <a:xfrm>
              <a:off x="2218250" y="4319350"/>
              <a:ext cx="6175" cy="6175"/>
            </a:xfrm>
            <a:custGeom>
              <a:avLst/>
              <a:gdLst>
                <a:gd name="T0" fmla="*/ 124 w 247"/>
                <a:gd name="T1" fmla="*/ 1 h 247"/>
                <a:gd name="T2" fmla="*/ 1 w 247"/>
                <a:gd name="T3" fmla="*/ 124 h 247"/>
                <a:gd name="T4" fmla="*/ 124 w 247"/>
                <a:gd name="T5" fmla="*/ 247 h 247"/>
                <a:gd name="T6" fmla="*/ 247 w 247"/>
                <a:gd name="T7" fmla="*/ 124 h 247"/>
                <a:gd name="T8" fmla="*/ 124 w 247"/>
                <a:gd name="T9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47" extrusionOk="0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15;p12"/>
            <p:cNvSpPr/>
            <p:nvPr/>
          </p:nvSpPr>
          <p:spPr bwMode="auto">
            <a:xfrm>
              <a:off x="2284700" y="4225975"/>
              <a:ext cx="3800" cy="3925"/>
            </a:xfrm>
            <a:custGeom>
              <a:avLst/>
              <a:gdLst>
                <a:gd name="T0" fmla="*/ 78 w 152"/>
                <a:gd name="T1" fmla="*/ 0 h 157"/>
                <a:gd name="T2" fmla="*/ 0 w 152"/>
                <a:gd name="T3" fmla="*/ 78 h 157"/>
                <a:gd name="T4" fmla="*/ 78 w 152"/>
                <a:gd name="T5" fmla="*/ 156 h 157"/>
                <a:gd name="T6" fmla="*/ 152 w 152"/>
                <a:gd name="T7" fmla="*/ 78 h 157"/>
                <a:gd name="T8" fmla="*/ 78 w 15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7" extrusionOk="0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16;p12"/>
            <p:cNvSpPr/>
            <p:nvPr/>
          </p:nvSpPr>
          <p:spPr bwMode="auto">
            <a:xfrm>
              <a:off x="2229650" y="4227775"/>
              <a:ext cx="1850" cy="1800"/>
            </a:xfrm>
            <a:custGeom>
              <a:avLst/>
              <a:gdLst>
                <a:gd name="T0" fmla="*/ 46 w 74"/>
                <a:gd name="T1" fmla="*/ 0 h 72"/>
                <a:gd name="T2" fmla="*/ 37 w 74"/>
                <a:gd name="T3" fmla="*/ 2 h 72"/>
                <a:gd name="T4" fmla="*/ 0 w 74"/>
                <a:gd name="T5" fmla="*/ 35 h 72"/>
                <a:gd name="T6" fmla="*/ 37 w 74"/>
                <a:gd name="T7" fmla="*/ 72 h 72"/>
                <a:gd name="T8" fmla="*/ 74 w 74"/>
                <a:gd name="T9" fmla="*/ 35 h 72"/>
                <a:gd name="T10" fmla="*/ 46 w 74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72" extrusionOk="0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17;p12"/>
            <p:cNvSpPr/>
            <p:nvPr/>
          </p:nvSpPr>
          <p:spPr bwMode="auto">
            <a:xfrm>
              <a:off x="2188125" y="4234175"/>
              <a:ext cx="4625" cy="4625"/>
            </a:xfrm>
            <a:custGeom>
              <a:avLst/>
              <a:gdLst>
                <a:gd name="T0" fmla="*/ 95 w 185"/>
                <a:gd name="T1" fmla="*/ 0 h 185"/>
                <a:gd name="T2" fmla="*/ 0 w 185"/>
                <a:gd name="T3" fmla="*/ 91 h 185"/>
                <a:gd name="T4" fmla="*/ 95 w 185"/>
                <a:gd name="T5" fmla="*/ 185 h 185"/>
                <a:gd name="T6" fmla="*/ 185 w 185"/>
                <a:gd name="T7" fmla="*/ 91 h 185"/>
                <a:gd name="T8" fmla="*/ 95 w 185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85" extrusionOk="0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18;p12"/>
            <p:cNvSpPr/>
            <p:nvPr/>
          </p:nvSpPr>
          <p:spPr bwMode="auto">
            <a:xfrm>
              <a:off x="1971825" y="4233650"/>
              <a:ext cx="5650" cy="5675"/>
            </a:xfrm>
            <a:custGeom>
              <a:avLst/>
              <a:gdLst>
                <a:gd name="T0" fmla="*/ 115 w 226"/>
                <a:gd name="T1" fmla="*/ 1 h 227"/>
                <a:gd name="T2" fmla="*/ 0 w 226"/>
                <a:gd name="T3" fmla="*/ 112 h 227"/>
                <a:gd name="T4" fmla="*/ 115 w 226"/>
                <a:gd name="T5" fmla="*/ 226 h 227"/>
                <a:gd name="T6" fmla="*/ 226 w 226"/>
                <a:gd name="T7" fmla="*/ 112 h 227"/>
                <a:gd name="T8" fmla="*/ 115 w 226"/>
                <a:gd name="T9" fmla="*/ 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27" extrusionOk="0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19;p12"/>
            <p:cNvSpPr/>
            <p:nvPr/>
          </p:nvSpPr>
          <p:spPr bwMode="auto">
            <a:xfrm>
              <a:off x="1970275" y="4277025"/>
              <a:ext cx="2400" cy="2275"/>
            </a:xfrm>
            <a:custGeom>
              <a:avLst/>
              <a:gdLst>
                <a:gd name="T0" fmla="*/ 50 w 96"/>
                <a:gd name="T1" fmla="*/ 0 h 91"/>
                <a:gd name="T2" fmla="*/ 1 w 96"/>
                <a:gd name="T3" fmla="*/ 45 h 91"/>
                <a:gd name="T4" fmla="*/ 50 w 96"/>
                <a:gd name="T5" fmla="*/ 91 h 91"/>
                <a:gd name="T6" fmla="*/ 95 w 96"/>
                <a:gd name="T7" fmla="*/ 45 h 91"/>
                <a:gd name="T8" fmla="*/ 50 w 9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1" extrusionOk="0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20;p12"/>
            <p:cNvSpPr/>
            <p:nvPr/>
          </p:nvSpPr>
          <p:spPr bwMode="auto">
            <a:xfrm>
              <a:off x="1957775" y="4220325"/>
              <a:ext cx="5350" cy="5375"/>
            </a:xfrm>
            <a:custGeom>
              <a:avLst/>
              <a:gdLst>
                <a:gd name="T0" fmla="*/ 107 w 214"/>
                <a:gd name="T1" fmla="*/ 1 h 215"/>
                <a:gd name="T2" fmla="*/ 1 w 214"/>
                <a:gd name="T3" fmla="*/ 107 h 215"/>
                <a:gd name="T4" fmla="*/ 107 w 214"/>
                <a:gd name="T5" fmla="*/ 214 h 215"/>
                <a:gd name="T6" fmla="*/ 214 w 214"/>
                <a:gd name="T7" fmla="*/ 107 h 215"/>
                <a:gd name="T8" fmla="*/ 107 w 214"/>
                <a:gd name="T9" fmla="*/ 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5" extrusionOk="0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21;p12"/>
            <p:cNvSpPr/>
            <p:nvPr/>
          </p:nvSpPr>
          <p:spPr bwMode="auto">
            <a:xfrm>
              <a:off x="1819275" y="4226175"/>
              <a:ext cx="5875" cy="5975"/>
            </a:xfrm>
            <a:custGeom>
              <a:avLst/>
              <a:gdLst>
                <a:gd name="T0" fmla="*/ 120 w 235"/>
                <a:gd name="T1" fmla="*/ 1 h 239"/>
                <a:gd name="T2" fmla="*/ 1 w 235"/>
                <a:gd name="T3" fmla="*/ 119 h 239"/>
                <a:gd name="T4" fmla="*/ 120 w 235"/>
                <a:gd name="T5" fmla="*/ 238 h 239"/>
                <a:gd name="T6" fmla="*/ 234 w 235"/>
                <a:gd name="T7" fmla="*/ 119 h 239"/>
                <a:gd name="T8" fmla="*/ 120 w 235"/>
                <a:gd name="T9" fmla="*/ 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9" extrusionOk="0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22;p12"/>
            <p:cNvSpPr/>
            <p:nvPr/>
          </p:nvSpPr>
          <p:spPr bwMode="auto">
            <a:xfrm>
              <a:off x="1808525" y="4160975"/>
              <a:ext cx="7400" cy="7500"/>
            </a:xfrm>
            <a:custGeom>
              <a:avLst/>
              <a:gdLst>
                <a:gd name="T0" fmla="*/ 148 w 296"/>
                <a:gd name="T1" fmla="*/ 1 h 300"/>
                <a:gd name="T2" fmla="*/ 0 w 296"/>
                <a:gd name="T3" fmla="*/ 152 h 300"/>
                <a:gd name="T4" fmla="*/ 148 w 296"/>
                <a:gd name="T5" fmla="*/ 300 h 300"/>
                <a:gd name="T6" fmla="*/ 295 w 296"/>
                <a:gd name="T7" fmla="*/ 152 h 300"/>
                <a:gd name="T8" fmla="*/ 148 w 296"/>
                <a:gd name="T9" fmla="*/ 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300" extrusionOk="0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23;p12"/>
            <p:cNvSpPr/>
            <p:nvPr/>
          </p:nvSpPr>
          <p:spPr bwMode="auto">
            <a:xfrm>
              <a:off x="1891550" y="4243800"/>
              <a:ext cx="6900" cy="6900"/>
            </a:xfrm>
            <a:custGeom>
              <a:avLst/>
              <a:gdLst>
                <a:gd name="T0" fmla="*/ 140 w 276"/>
                <a:gd name="T1" fmla="*/ 1 h 276"/>
                <a:gd name="T2" fmla="*/ 1 w 276"/>
                <a:gd name="T3" fmla="*/ 140 h 276"/>
                <a:gd name="T4" fmla="*/ 140 w 276"/>
                <a:gd name="T5" fmla="*/ 276 h 276"/>
                <a:gd name="T6" fmla="*/ 275 w 276"/>
                <a:gd name="T7" fmla="*/ 140 h 276"/>
                <a:gd name="T8" fmla="*/ 140 w 276"/>
                <a:gd name="T9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76" extrusionOk="0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24;p12"/>
            <p:cNvSpPr/>
            <p:nvPr/>
          </p:nvSpPr>
          <p:spPr bwMode="auto">
            <a:xfrm>
              <a:off x="1791100" y="4252525"/>
              <a:ext cx="5150" cy="5150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5 h 206"/>
                <a:gd name="T6" fmla="*/ 205 w 206"/>
                <a:gd name="T7" fmla="*/ 103 h 206"/>
                <a:gd name="T8" fmla="*/ 103 w 20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25;p12"/>
            <p:cNvSpPr/>
            <p:nvPr/>
          </p:nvSpPr>
          <p:spPr bwMode="auto">
            <a:xfrm>
              <a:off x="1858750" y="4316375"/>
              <a:ext cx="5350" cy="5475"/>
            </a:xfrm>
            <a:custGeom>
              <a:avLst/>
              <a:gdLst>
                <a:gd name="T0" fmla="*/ 107 w 214"/>
                <a:gd name="T1" fmla="*/ 1 h 219"/>
                <a:gd name="T2" fmla="*/ 0 w 214"/>
                <a:gd name="T3" fmla="*/ 112 h 219"/>
                <a:gd name="T4" fmla="*/ 107 w 214"/>
                <a:gd name="T5" fmla="*/ 218 h 219"/>
                <a:gd name="T6" fmla="*/ 214 w 214"/>
                <a:gd name="T7" fmla="*/ 112 h 219"/>
                <a:gd name="T8" fmla="*/ 107 w 214"/>
                <a:gd name="T9" fmla="*/ 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9" extrusionOk="0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26;p12"/>
            <p:cNvSpPr/>
            <p:nvPr/>
          </p:nvSpPr>
          <p:spPr bwMode="auto">
            <a:xfrm>
              <a:off x="1900775" y="4343750"/>
              <a:ext cx="7200" cy="7200"/>
            </a:xfrm>
            <a:custGeom>
              <a:avLst/>
              <a:gdLst>
                <a:gd name="T0" fmla="*/ 144 w 288"/>
                <a:gd name="T1" fmla="*/ 1 h 288"/>
                <a:gd name="T2" fmla="*/ 1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 extrusionOk="0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27;p12"/>
            <p:cNvSpPr/>
            <p:nvPr/>
          </p:nvSpPr>
          <p:spPr bwMode="auto">
            <a:xfrm>
              <a:off x="1934700" y="4300700"/>
              <a:ext cx="2400" cy="2275"/>
            </a:xfrm>
            <a:custGeom>
              <a:avLst/>
              <a:gdLst>
                <a:gd name="T0" fmla="*/ 46 w 96"/>
                <a:gd name="T1" fmla="*/ 1 h 91"/>
                <a:gd name="T2" fmla="*/ 1 w 96"/>
                <a:gd name="T3" fmla="*/ 46 h 91"/>
                <a:gd name="T4" fmla="*/ 46 w 96"/>
                <a:gd name="T5" fmla="*/ 91 h 91"/>
                <a:gd name="T6" fmla="*/ 95 w 96"/>
                <a:gd name="T7" fmla="*/ 46 h 91"/>
                <a:gd name="T8" fmla="*/ 46 w 96"/>
                <a:gd name="T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28;p12"/>
            <p:cNvSpPr/>
            <p:nvPr/>
          </p:nvSpPr>
          <p:spPr bwMode="auto">
            <a:xfrm>
              <a:off x="2468800" y="4144075"/>
              <a:ext cx="4425" cy="4425"/>
            </a:xfrm>
            <a:custGeom>
              <a:avLst/>
              <a:gdLst>
                <a:gd name="T0" fmla="*/ 87 w 177"/>
                <a:gd name="T1" fmla="*/ 0 h 177"/>
                <a:gd name="T2" fmla="*/ 1 w 177"/>
                <a:gd name="T3" fmla="*/ 90 h 177"/>
                <a:gd name="T4" fmla="*/ 87 w 177"/>
                <a:gd name="T5" fmla="*/ 176 h 177"/>
                <a:gd name="T6" fmla="*/ 177 w 177"/>
                <a:gd name="T7" fmla="*/ 90 h 177"/>
                <a:gd name="T8" fmla="*/ 87 w 17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7" extrusionOk="0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29;p12"/>
            <p:cNvSpPr/>
            <p:nvPr/>
          </p:nvSpPr>
          <p:spPr bwMode="auto">
            <a:xfrm>
              <a:off x="2513800" y="4189575"/>
              <a:ext cx="6400" cy="6475"/>
            </a:xfrm>
            <a:custGeom>
              <a:avLst/>
              <a:gdLst>
                <a:gd name="T0" fmla="*/ 128 w 256"/>
                <a:gd name="T1" fmla="*/ 1 h 259"/>
                <a:gd name="T2" fmla="*/ 1 w 256"/>
                <a:gd name="T3" fmla="*/ 128 h 259"/>
                <a:gd name="T4" fmla="*/ 128 w 256"/>
                <a:gd name="T5" fmla="*/ 259 h 259"/>
                <a:gd name="T6" fmla="*/ 255 w 256"/>
                <a:gd name="T7" fmla="*/ 128 h 259"/>
                <a:gd name="T8" fmla="*/ 128 w 256"/>
                <a:gd name="T9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59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0;p12"/>
            <p:cNvSpPr/>
            <p:nvPr/>
          </p:nvSpPr>
          <p:spPr bwMode="auto">
            <a:xfrm>
              <a:off x="2506125" y="4095375"/>
              <a:ext cx="5150" cy="5150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5 h 206"/>
                <a:gd name="T6" fmla="*/ 205 w 206"/>
                <a:gd name="T7" fmla="*/ 103 h 206"/>
                <a:gd name="T8" fmla="*/ 103 w 20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1;p12"/>
            <p:cNvSpPr/>
            <p:nvPr/>
          </p:nvSpPr>
          <p:spPr bwMode="auto">
            <a:xfrm>
              <a:off x="2583100" y="4159450"/>
              <a:ext cx="1050" cy="1050"/>
            </a:xfrm>
            <a:custGeom>
              <a:avLst/>
              <a:gdLst>
                <a:gd name="T0" fmla="*/ 21 w 42"/>
                <a:gd name="T1" fmla="*/ 0 h 42"/>
                <a:gd name="T2" fmla="*/ 1 w 42"/>
                <a:gd name="T3" fmla="*/ 21 h 42"/>
                <a:gd name="T4" fmla="*/ 21 w 42"/>
                <a:gd name="T5" fmla="*/ 41 h 42"/>
                <a:gd name="T6" fmla="*/ 42 w 42"/>
                <a:gd name="T7" fmla="*/ 21 h 42"/>
                <a:gd name="T8" fmla="*/ 21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;p12"/>
            <p:cNvSpPr/>
            <p:nvPr/>
          </p:nvSpPr>
          <p:spPr bwMode="auto">
            <a:xfrm>
              <a:off x="1415075" y="3850050"/>
              <a:ext cx="3100" cy="3000"/>
            </a:xfrm>
            <a:custGeom>
              <a:avLst/>
              <a:gdLst>
                <a:gd name="T0" fmla="*/ 62 w 124"/>
                <a:gd name="T1" fmla="*/ 1 h 120"/>
                <a:gd name="T2" fmla="*/ 0 w 124"/>
                <a:gd name="T3" fmla="*/ 62 h 120"/>
                <a:gd name="T4" fmla="*/ 62 w 124"/>
                <a:gd name="T5" fmla="*/ 120 h 120"/>
                <a:gd name="T6" fmla="*/ 123 w 124"/>
                <a:gd name="T7" fmla="*/ 62 h 120"/>
                <a:gd name="T8" fmla="*/ 62 w 124"/>
                <a:gd name="T9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0" extrusionOk="0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3;p12"/>
            <p:cNvSpPr/>
            <p:nvPr/>
          </p:nvSpPr>
          <p:spPr bwMode="auto">
            <a:xfrm>
              <a:off x="2567825" y="3906225"/>
              <a:ext cx="6700" cy="6700"/>
            </a:xfrm>
            <a:custGeom>
              <a:avLst/>
              <a:gdLst>
                <a:gd name="T0" fmla="*/ 136 w 268"/>
                <a:gd name="T1" fmla="*/ 1 h 268"/>
                <a:gd name="T2" fmla="*/ 1 w 268"/>
                <a:gd name="T3" fmla="*/ 136 h 268"/>
                <a:gd name="T4" fmla="*/ 136 w 268"/>
                <a:gd name="T5" fmla="*/ 267 h 268"/>
                <a:gd name="T6" fmla="*/ 267 w 268"/>
                <a:gd name="T7" fmla="*/ 136 h 268"/>
                <a:gd name="T8" fmla="*/ 136 w 268"/>
                <a:gd name="T9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4;p12"/>
            <p:cNvSpPr/>
            <p:nvPr/>
          </p:nvSpPr>
          <p:spPr bwMode="auto">
            <a:xfrm>
              <a:off x="2602900" y="3904275"/>
              <a:ext cx="1050" cy="1175"/>
            </a:xfrm>
            <a:custGeom>
              <a:avLst/>
              <a:gdLst>
                <a:gd name="T0" fmla="*/ 24 w 42"/>
                <a:gd name="T1" fmla="*/ 0 h 47"/>
                <a:gd name="T2" fmla="*/ 21 w 42"/>
                <a:gd name="T3" fmla="*/ 1 h 47"/>
                <a:gd name="T4" fmla="*/ 0 w 42"/>
                <a:gd name="T5" fmla="*/ 26 h 47"/>
                <a:gd name="T6" fmla="*/ 21 w 42"/>
                <a:gd name="T7" fmla="*/ 46 h 47"/>
                <a:gd name="T8" fmla="*/ 41 w 42"/>
                <a:gd name="T9" fmla="*/ 26 h 47"/>
                <a:gd name="T10" fmla="*/ 24 w 42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7" extrusionOk="0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5;p12"/>
            <p:cNvSpPr/>
            <p:nvPr/>
          </p:nvSpPr>
          <p:spPr bwMode="auto">
            <a:xfrm>
              <a:off x="2354900" y="3936975"/>
              <a:ext cx="84300" cy="85225"/>
            </a:xfrm>
            <a:custGeom>
              <a:avLst/>
              <a:gdLst>
                <a:gd name="T0" fmla="*/ 1137 w 3372"/>
                <a:gd name="T1" fmla="*/ 1 h 3409"/>
                <a:gd name="T2" fmla="*/ 1137 w 3372"/>
                <a:gd name="T3" fmla="*/ 1 h 3409"/>
                <a:gd name="T4" fmla="*/ 1 w 3372"/>
                <a:gd name="T5" fmla="*/ 1645 h 3409"/>
                <a:gd name="T6" fmla="*/ 1764 w 3372"/>
                <a:gd name="T7" fmla="*/ 3409 h 3409"/>
                <a:gd name="T8" fmla="*/ 3372 w 3372"/>
                <a:gd name="T9" fmla="*/ 2363 h 3409"/>
                <a:gd name="T10" fmla="*/ 3372 w 3372"/>
                <a:gd name="T11" fmla="*/ 2363 h 3409"/>
                <a:gd name="T12" fmla="*/ 2748 w 3372"/>
                <a:gd name="T13" fmla="*/ 2482 h 3409"/>
                <a:gd name="T14" fmla="*/ 985 w 3372"/>
                <a:gd name="T15" fmla="*/ 719 h 3409"/>
                <a:gd name="T16" fmla="*/ 1137 w 3372"/>
                <a:gd name="T17" fmla="*/ 1 h 3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2" h="3409" extrusionOk="0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6;p12"/>
            <p:cNvSpPr/>
            <p:nvPr/>
          </p:nvSpPr>
          <p:spPr bwMode="auto">
            <a:xfrm>
              <a:off x="1667775" y="4149175"/>
              <a:ext cx="50750" cy="44500"/>
            </a:xfrm>
            <a:custGeom>
              <a:avLst/>
              <a:gdLst>
                <a:gd name="T0" fmla="*/ 1014 w 2030"/>
                <a:gd name="T1" fmla="*/ 0 h 1780"/>
                <a:gd name="T2" fmla="*/ 656 w 2030"/>
                <a:gd name="T3" fmla="*/ 75 h 1780"/>
                <a:gd name="T4" fmla="*/ 201 w 2030"/>
                <a:gd name="T5" fmla="*/ 1248 h 1780"/>
                <a:gd name="T6" fmla="*/ 1013 w 2030"/>
                <a:gd name="T7" fmla="*/ 1780 h 1780"/>
                <a:gd name="T8" fmla="*/ 1374 w 2030"/>
                <a:gd name="T9" fmla="*/ 1703 h 1780"/>
                <a:gd name="T10" fmla="*/ 1833 w 2030"/>
                <a:gd name="T11" fmla="*/ 530 h 1780"/>
                <a:gd name="T12" fmla="*/ 1014 w 2030"/>
                <a:gd name="T13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0" h="1780" extrusionOk="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7;p12"/>
            <p:cNvSpPr/>
            <p:nvPr/>
          </p:nvSpPr>
          <p:spPr bwMode="auto">
            <a:xfrm>
              <a:off x="1654450" y="4153850"/>
              <a:ext cx="78325" cy="35025"/>
            </a:xfrm>
            <a:custGeom>
              <a:avLst/>
              <a:gdLst>
                <a:gd name="T0" fmla="*/ 3017 w 3133"/>
                <a:gd name="T1" fmla="*/ 0 h 1401"/>
                <a:gd name="T2" fmla="*/ 2518 w 3133"/>
                <a:gd name="T3" fmla="*/ 109 h 1401"/>
                <a:gd name="T4" fmla="*/ 2603 w 3133"/>
                <a:gd name="T5" fmla="*/ 101 h 1401"/>
                <a:gd name="T6" fmla="*/ 2657 w 3133"/>
                <a:gd name="T7" fmla="*/ 117 h 1401"/>
                <a:gd name="T8" fmla="*/ 1579 w 3133"/>
                <a:gd name="T9" fmla="*/ 765 h 1401"/>
                <a:gd name="T10" fmla="*/ 444 w 3133"/>
                <a:gd name="T11" fmla="*/ 1143 h 1401"/>
                <a:gd name="T12" fmla="*/ 381 w 3133"/>
                <a:gd name="T13" fmla="*/ 1122 h 1401"/>
                <a:gd name="T14" fmla="*/ 463 w 3133"/>
                <a:gd name="T15" fmla="*/ 1015 h 1401"/>
                <a:gd name="T16" fmla="*/ 463 w 3133"/>
                <a:gd name="T17" fmla="*/ 1015 h 1401"/>
                <a:gd name="T18" fmla="*/ 29 w 3133"/>
                <a:gd name="T19" fmla="*/ 1372 h 1401"/>
                <a:gd name="T20" fmla="*/ 112 w 3133"/>
                <a:gd name="T21" fmla="*/ 1401 h 1401"/>
                <a:gd name="T22" fmla="*/ 1640 w 3133"/>
                <a:gd name="T23" fmla="*/ 888 h 1401"/>
                <a:gd name="T24" fmla="*/ 3088 w 3133"/>
                <a:gd name="T25" fmla="*/ 19 h 1401"/>
                <a:gd name="T26" fmla="*/ 3017 w 3133"/>
                <a:gd name="T27" fmla="*/ 0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33" h="1401" extrusionOk="0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8;p12"/>
            <p:cNvSpPr/>
            <p:nvPr/>
          </p:nvSpPr>
          <p:spPr bwMode="auto">
            <a:xfrm>
              <a:off x="1605025" y="3903675"/>
              <a:ext cx="321825" cy="321150"/>
            </a:xfrm>
            <a:custGeom>
              <a:avLst/>
              <a:gdLst>
                <a:gd name="T0" fmla="*/ 1 w 12873"/>
                <a:gd name="T1" fmla="*/ 0 h 12846"/>
                <a:gd name="T2" fmla="*/ 11150 w 12873"/>
                <a:gd name="T3" fmla="*/ 11273 h 12846"/>
                <a:gd name="T4" fmla="*/ 12833 w 12873"/>
                <a:gd name="T5" fmla="*/ 12845 h 12846"/>
                <a:gd name="T6" fmla="*/ 12839 w 12873"/>
                <a:gd name="T7" fmla="*/ 12843 h 12846"/>
                <a:gd name="T8" fmla="*/ 11273 w 12873"/>
                <a:gd name="T9" fmla="*/ 11150 h 12846"/>
                <a:gd name="T10" fmla="*/ 1 w 12873"/>
                <a:gd name="T11" fmla="*/ 0 h 1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73" h="12846" extrusionOk="0">
                  <a:moveTo>
                    <a:pt x="1" y="0"/>
                  </a:moveTo>
                  <a:cubicBezTo>
                    <a:pt x="2" y="2"/>
                    <a:pt x="7603" y="7726"/>
                    <a:pt x="11150" y="11273"/>
                  </a:cubicBezTo>
                  <a:cubicBezTo>
                    <a:pt x="12321" y="12444"/>
                    <a:pt x="12768" y="12845"/>
                    <a:pt x="12833" y="12845"/>
                  </a:cubicBezTo>
                  <a:cubicBezTo>
                    <a:pt x="12836" y="12845"/>
                    <a:pt x="12838" y="12844"/>
                    <a:pt x="12839" y="12843"/>
                  </a:cubicBezTo>
                  <a:cubicBezTo>
                    <a:pt x="12872" y="12806"/>
                    <a:pt x="12388" y="12269"/>
                    <a:pt x="11273" y="11150"/>
                  </a:cubicBezTo>
                  <a:cubicBezTo>
                    <a:pt x="7726" y="760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9;p12"/>
            <p:cNvSpPr/>
            <p:nvPr/>
          </p:nvSpPr>
          <p:spPr bwMode="auto">
            <a:xfrm>
              <a:off x="1608625" y="3907250"/>
              <a:ext cx="318225" cy="317575"/>
            </a:xfrm>
            <a:custGeom>
              <a:avLst/>
              <a:gdLst>
                <a:gd name="T0" fmla="*/ 0 w 12729"/>
                <a:gd name="T1" fmla="*/ 1 h 12703"/>
                <a:gd name="T2" fmla="*/ 0 w 12729"/>
                <a:gd name="T3" fmla="*/ 1 h 12703"/>
                <a:gd name="T4" fmla="*/ 11018 w 12729"/>
                <a:gd name="T5" fmla="*/ 11146 h 12703"/>
                <a:gd name="T6" fmla="*/ 12690 w 12729"/>
                <a:gd name="T7" fmla="*/ 12702 h 12703"/>
                <a:gd name="T8" fmla="*/ 12695 w 12729"/>
                <a:gd name="T9" fmla="*/ 12700 h 12703"/>
                <a:gd name="T10" fmla="*/ 11141 w 12729"/>
                <a:gd name="T11" fmla="*/ 11023 h 12703"/>
                <a:gd name="T12" fmla="*/ 0 w 12729"/>
                <a:gd name="T13" fmla="*/ 1 h 1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29" h="12703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7513" y="7640"/>
                    <a:pt x="11018" y="11146"/>
                  </a:cubicBezTo>
                  <a:cubicBezTo>
                    <a:pt x="12180" y="12308"/>
                    <a:pt x="12631" y="12702"/>
                    <a:pt x="12690" y="12702"/>
                  </a:cubicBezTo>
                  <a:cubicBezTo>
                    <a:pt x="12692" y="12702"/>
                    <a:pt x="12694" y="12701"/>
                    <a:pt x="12695" y="12700"/>
                  </a:cubicBezTo>
                  <a:cubicBezTo>
                    <a:pt x="12728" y="12663"/>
                    <a:pt x="12248" y="12130"/>
                    <a:pt x="11141" y="11023"/>
                  </a:cubicBezTo>
                  <a:cubicBezTo>
                    <a:pt x="7636" y="751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40;p12"/>
            <p:cNvSpPr/>
            <p:nvPr/>
          </p:nvSpPr>
          <p:spPr bwMode="auto">
            <a:xfrm>
              <a:off x="1612100" y="3910750"/>
              <a:ext cx="314525" cy="313875"/>
            </a:xfrm>
            <a:custGeom>
              <a:avLst/>
              <a:gdLst>
                <a:gd name="T0" fmla="*/ 0 w 12581"/>
                <a:gd name="T1" fmla="*/ 0 h 12555"/>
                <a:gd name="T2" fmla="*/ 10892 w 12581"/>
                <a:gd name="T3" fmla="*/ 11014 h 12555"/>
                <a:gd name="T4" fmla="*/ 12545 w 12581"/>
                <a:gd name="T5" fmla="*/ 12554 h 12555"/>
                <a:gd name="T6" fmla="*/ 12552 w 12581"/>
                <a:gd name="T7" fmla="*/ 12552 h 12555"/>
                <a:gd name="T8" fmla="*/ 11015 w 12581"/>
                <a:gd name="T9" fmla="*/ 10891 h 12555"/>
                <a:gd name="T10" fmla="*/ 0 w 12581"/>
                <a:gd name="T11" fmla="*/ 0 h 1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81" h="12555" extrusionOk="0">
                  <a:moveTo>
                    <a:pt x="0" y="0"/>
                  </a:moveTo>
                  <a:cubicBezTo>
                    <a:pt x="2" y="2"/>
                    <a:pt x="7427" y="7550"/>
                    <a:pt x="10892" y="11014"/>
                  </a:cubicBezTo>
                  <a:cubicBezTo>
                    <a:pt x="12037" y="12159"/>
                    <a:pt x="12477" y="12554"/>
                    <a:pt x="12545" y="12554"/>
                  </a:cubicBezTo>
                  <a:cubicBezTo>
                    <a:pt x="12548" y="12554"/>
                    <a:pt x="12551" y="12554"/>
                    <a:pt x="12552" y="12552"/>
                  </a:cubicBezTo>
                  <a:cubicBezTo>
                    <a:pt x="12581" y="12515"/>
                    <a:pt x="12109" y="11990"/>
                    <a:pt x="11015" y="10891"/>
                  </a:cubicBezTo>
                  <a:cubicBezTo>
                    <a:pt x="7546" y="7427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41;p12"/>
            <p:cNvSpPr/>
            <p:nvPr/>
          </p:nvSpPr>
          <p:spPr bwMode="auto">
            <a:xfrm>
              <a:off x="1615700" y="3914325"/>
              <a:ext cx="310925" cy="310300"/>
            </a:xfrm>
            <a:custGeom>
              <a:avLst/>
              <a:gdLst>
                <a:gd name="T0" fmla="*/ 0 w 12437"/>
                <a:gd name="T1" fmla="*/ 1 h 12412"/>
                <a:gd name="T2" fmla="*/ 10756 w 12437"/>
                <a:gd name="T3" fmla="*/ 10888 h 12412"/>
                <a:gd name="T4" fmla="*/ 12397 w 12437"/>
                <a:gd name="T5" fmla="*/ 12411 h 12412"/>
                <a:gd name="T6" fmla="*/ 12404 w 12437"/>
                <a:gd name="T7" fmla="*/ 12409 h 12412"/>
                <a:gd name="T8" fmla="*/ 10879 w 12437"/>
                <a:gd name="T9" fmla="*/ 10765 h 12412"/>
                <a:gd name="T10" fmla="*/ 0 w 12437"/>
                <a:gd name="T11" fmla="*/ 1 h 1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37" h="12412" extrusionOk="0">
                  <a:moveTo>
                    <a:pt x="0" y="1"/>
                  </a:moveTo>
                  <a:cubicBezTo>
                    <a:pt x="1" y="2"/>
                    <a:pt x="7332" y="7460"/>
                    <a:pt x="10756" y="10888"/>
                  </a:cubicBezTo>
                  <a:cubicBezTo>
                    <a:pt x="11892" y="12020"/>
                    <a:pt x="12329" y="12411"/>
                    <a:pt x="12397" y="12411"/>
                  </a:cubicBezTo>
                  <a:cubicBezTo>
                    <a:pt x="12400" y="12411"/>
                    <a:pt x="12403" y="12411"/>
                    <a:pt x="12404" y="12409"/>
                  </a:cubicBezTo>
                  <a:cubicBezTo>
                    <a:pt x="12437" y="12376"/>
                    <a:pt x="11969" y="11855"/>
                    <a:pt x="10879" y="10765"/>
                  </a:cubicBezTo>
                  <a:cubicBezTo>
                    <a:pt x="7455" y="7337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42;p12"/>
            <p:cNvSpPr/>
            <p:nvPr/>
          </p:nvSpPr>
          <p:spPr bwMode="auto">
            <a:xfrm>
              <a:off x="1619075" y="3917825"/>
              <a:ext cx="307450" cy="306575"/>
            </a:xfrm>
            <a:custGeom>
              <a:avLst/>
              <a:gdLst>
                <a:gd name="T0" fmla="*/ 0 w 12298"/>
                <a:gd name="T1" fmla="*/ 0 h 12263"/>
                <a:gd name="T2" fmla="*/ 0 w 12298"/>
                <a:gd name="T3" fmla="*/ 0 h 12263"/>
                <a:gd name="T4" fmla="*/ 10637 w 12298"/>
                <a:gd name="T5" fmla="*/ 10752 h 12263"/>
                <a:gd name="T6" fmla="*/ 12256 w 12298"/>
                <a:gd name="T7" fmla="*/ 12262 h 12263"/>
                <a:gd name="T8" fmla="*/ 12261 w 12298"/>
                <a:gd name="T9" fmla="*/ 12261 h 12263"/>
                <a:gd name="T10" fmla="*/ 10756 w 12298"/>
                <a:gd name="T11" fmla="*/ 10637 h 12263"/>
                <a:gd name="T12" fmla="*/ 0 w 12298"/>
                <a:gd name="T13" fmla="*/ 0 h 1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98" h="1226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7255" y="7369"/>
                    <a:pt x="10637" y="10752"/>
                  </a:cubicBezTo>
                  <a:cubicBezTo>
                    <a:pt x="11768" y="11883"/>
                    <a:pt x="12201" y="12262"/>
                    <a:pt x="12256" y="12262"/>
                  </a:cubicBezTo>
                  <a:cubicBezTo>
                    <a:pt x="12258" y="12262"/>
                    <a:pt x="12260" y="12262"/>
                    <a:pt x="12261" y="12261"/>
                  </a:cubicBezTo>
                  <a:cubicBezTo>
                    <a:pt x="12298" y="12228"/>
                    <a:pt x="11834" y="11715"/>
                    <a:pt x="10756" y="10637"/>
                  </a:cubicBezTo>
                  <a:cubicBezTo>
                    <a:pt x="7373" y="7246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43;p12"/>
            <p:cNvSpPr/>
            <p:nvPr/>
          </p:nvSpPr>
          <p:spPr bwMode="auto">
            <a:xfrm>
              <a:off x="1622650" y="3921400"/>
              <a:ext cx="303875" cy="303000"/>
            </a:xfrm>
            <a:custGeom>
              <a:avLst/>
              <a:gdLst>
                <a:gd name="T0" fmla="*/ 1 w 12155"/>
                <a:gd name="T1" fmla="*/ 1 h 12120"/>
                <a:gd name="T2" fmla="*/ 1 w 12155"/>
                <a:gd name="T3" fmla="*/ 1 h 12120"/>
                <a:gd name="T4" fmla="*/ 10511 w 12155"/>
                <a:gd name="T5" fmla="*/ 10625 h 12120"/>
                <a:gd name="T6" fmla="*/ 12113 w 12155"/>
                <a:gd name="T7" fmla="*/ 12119 h 12120"/>
                <a:gd name="T8" fmla="*/ 12118 w 12155"/>
                <a:gd name="T9" fmla="*/ 12118 h 12120"/>
                <a:gd name="T10" fmla="*/ 10629 w 12155"/>
                <a:gd name="T11" fmla="*/ 10506 h 12120"/>
                <a:gd name="T12" fmla="*/ 1 w 12155"/>
                <a:gd name="T13" fmla="*/ 1 h 1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55" h="12120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7165" y="7279"/>
                    <a:pt x="10511" y="10625"/>
                  </a:cubicBezTo>
                  <a:cubicBezTo>
                    <a:pt x="11629" y="11747"/>
                    <a:pt x="12058" y="12119"/>
                    <a:pt x="12113" y="12119"/>
                  </a:cubicBezTo>
                  <a:cubicBezTo>
                    <a:pt x="12115" y="12119"/>
                    <a:pt x="12117" y="12119"/>
                    <a:pt x="12118" y="12118"/>
                  </a:cubicBezTo>
                  <a:cubicBezTo>
                    <a:pt x="12155" y="12085"/>
                    <a:pt x="11700" y="11581"/>
                    <a:pt x="10629" y="10506"/>
                  </a:cubicBezTo>
                  <a:cubicBezTo>
                    <a:pt x="7280" y="7161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44;p12"/>
            <p:cNvSpPr/>
            <p:nvPr/>
          </p:nvSpPr>
          <p:spPr bwMode="auto">
            <a:xfrm>
              <a:off x="1626150" y="3924800"/>
              <a:ext cx="300375" cy="299500"/>
            </a:xfrm>
            <a:custGeom>
              <a:avLst/>
              <a:gdLst>
                <a:gd name="T0" fmla="*/ 4 w 12015"/>
                <a:gd name="T1" fmla="*/ 0 h 11980"/>
                <a:gd name="T2" fmla="*/ 10387 w 12015"/>
                <a:gd name="T3" fmla="*/ 10497 h 11980"/>
                <a:gd name="T4" fmla="*/ 11973 w 12015"/>
                <a:gd name="T5" fmla="*/ 11979 h 11980"/>
                <a:gd name="T6" fmla="*/ 11978 w 12015"/>
                <a:gd name="T7" fmla="*/ 11978 h 11980"/>
                <a:gd name="T8" fmla="*/ 10502 w 12015"/>
                <a:gd name="T9" fmla="*/ 10383 h 11980"/>
                <a:gd name="T10" fmla="*/ 4 w 12015"/>
                <a:gd name="T11" fmla="*/ 0 h 1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15" h="11980" extrusionOk="0">
                  <a:moveTo>
                    <a:pt x="4" y="0"/>
                  </a:moveTo>
                  <a:cubicBezTo>
                    <a:pt x="0" y="0"/>
                    <a:pt x="7074" y="7192"/>
                    <a:pt x="10387" y="10497"/>
                  </a:cubicBezTo>
                  <a:cubicBezTo>
                    <a:pt x="11497" y="11604"/>
                    <a:pt x="11919" y="11979"/>
                    <a:pt x="11973" y="11979"/>
                  </a:cubicBezTo>
                  <a:cubicBezTo>
                    <a:pt x="11975" y="11979"/>
                    <a:pt x="11977" y="11979"/>
                    <a:pt x="11978" y="11978"/>
                  </a:cubicBezTo>
                  <a:cubicBezTo>
                    <a:pt x="12015" y="11945"/>
                    <a:pt x="11564" y="11440"/>
                    <a:pt x="10502" y="10383"/>
                  </a:cubicBezTo>
                  <a:cubicBezTo>
                    <a:pt x="7197" y="707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45;p12"/>
            <p:cNvSpPr/>
            <p:nvPr/>
          </p:nvSpPr>
          <p:spPr bwMode="auto">
            <a:xfrm>
              <a:off x="1629725" y="3928475"/>
              <a:ext cx="296600" cy="295825"/>
            </a:xfrm>
            <a:custGeom>
              <a:avLst/>
              <a:gdLst>
                <a:gd name="T0" fmla="*/ 1 w 11864"/>
                <a:gd name="T1" fmla="*/ 1 h 11833"/>
                <a:gd name="T2" fmla="*/ 10248 w 11864"/>
                <a:gd name="T3" fmla="*/ 10367 h 11833"/>
                <a:gd name="T4" fmla="*/ 11822 w 11864"/>
                <a:gd name="T5" fmla="*/ 11832 h 11833"/>
                <a:gd name="T6" fmla="*/ 11827 w 11864"/>
                <a:gd name="T7" fmla="*/ 11831 h 11833"/>
                <a:gd name="T8" fmla="*/ 10367 w 11864"/>
                <a:gd name="T9" fmla="*/ 10252 h 11833"/>
                <a:gd name="T10" fmla="*/ 1 w 11864"/>
                <a:gd name="T11" fmla="*/ 1 h 1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64" h="11833" extrusionOk="0">
                  <a:moveTo>
                    <a:pt x="1" y="1"/>
                  </a:moveTo>
                  <a:cubicBezTo>
                    <a:pt x="2" y="2"/>
                    <a:pt x="6988" y="7099"/>
                    <a:pt x="10248" y="10367"/>
                  </a:cubicBezTo>
                  <a:cubicBezTo>
                    <a:pt x="11350" y="11465"/>
                    <a:pt x="11763" y="11832"/>
                    <a:pt x="11822" y="11832"/>
                  </a:cubicBezTo>
                  <a:cubicBezTo>
                    <a:pt x="11824" y="11832"/>
                    <a:pt x="11826" y="11832"/>
                    <a:pt x="11827" y="11831"/>
                  </a:cubicBezTo>
                  <a:cubicBezTo>
                    <a:pt x="11864" y="11798"/>
                    <a:pt x="11417" y="11302"/>
                    <a:pt x="10367" y="10252"/>
                  </a:cubicBezTo>
                  <a:cubicBezTo>
                    <a:pt x="7099" y="698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46;p12"/>
            <p:cNvSpPr/>
            <p:nvPr/>
          </p:nvSpPr>
          <p:spPr bwMode="auto">
            <a:xfrm>
              <a:off x="1633225" y="3931850"/>
              <a:ext cx="293100" cy="292250"/>
            </a:xfrm>
            <a:custGeom>
              <a:avLst/>
              <a:gdLst>
                <a:gd name="T0" fmla="*/ 4 w 11724"/>
                <a:gd name="T1" fmla="*/ 1 h 11690"/>
                <a:gd name="T2" fmla="*/ 10129 w 11724"/>
                <a:gd name="T3" fmla="*/ 10236 h 11690"/>
                <a:gd name="T4" fmla="*/ 11685 w 11724"/>
                <a:gd name="T5" fmla="*/ 11690 h 11690"/>
                <a:gd name="T6" fmla="*/ 11691 w 11724"/>
                <a:gd name="T7" fmla="*/ 11687 h 11690"/>
                <a:gd name="T8" fmla="*/ 10239 w 11724"/>
                <a:gd name="T9" fmla="*/ 10125 h 11690"/>
                <a:gd name="T10" fmla="*/ 4 w 11724"/>
                <a:gd name="T11" fmla="*/ 1 h 1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24" h="11690" extrusionOk="0">
                  <a:moveTo>
                    <a:pt x="4" y="1"/>
                  </a:moveTo>
                  <a:cubicBezTo>
                    <a:pt x="0" y="1"/>
                    <a:pt x="6897" y="7013"/>
                    <a:pt x="10129" y="10236"/>
                  </a:cubicBezTo>
                  <a:cubicBezTo>
                    <a:pt x="11213" y="11324"/>
                    <a:pt x="11627" y="11690"/>
                    <a:pt x="11685" y="11690"/>
                  </a:cubicBezTo>
                  <a:cubicBezTo>
                    <a:pt x="11688" y="11690"/>
                    <a:pt x="11690" y="11689"/>
                    <a:pt x="11691" y="11687"/>
                  </a:cubicBezTo>
                  <a:cubicBezTo>
                    <a:pt x="11724" y="11659"/>
                    <a:pt x="11281" y="11167"/>
                    <a:pt x="10239" y="10125"/>
                  </a:cubicBezTo>
                  <a:cubicBezTo>
                    <a:pt x="7016" y="689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47;p12"/>
            <p:cNvSpPr/>
            <p:nvPr/>
          </p:nvSpPr>
          <p:spPr bwMode="auto">
            <a:xfrm>
              <a:off x="1636800" y="3935450"/>
              <a:ext cx="289325" cy="288650"/>
            </a:xfrm>
            <a:custGeom>
              <a:avLst/>
              <a:gdLst>
                <a:gd name="T0" fmla="*/ 1 w 11573"/>
                <a:gd name="T1" fmla="*/ 0 h 11546"/>
                <a:gd name="T2" fmla="*/ 9994 w 11573"/>
                <a:gd name="T3" fmla="*/ 10108 h 11546"/>
                <a:gd name="T4" fmla="*/ 11538 w 11573"/>
                <a:gd name="T5" fmla="*/ 11546 h 11546"/>
                <a:gd name="T6" fmla="*/ 11544 w 11573"/>
                <a:gd name="T7" fmla="*/ 11543 h 11546"/>
                <a:gd name="T8" fmla="*/ 10109 w 11573"/>
                <a:gd name="T9" fmla="*/ 9998 h 11546"/>
                <a:gd name="T10" fmla="*/ 1 w 11573"/>
                <a:gd name="T11" fmla="*/ 0 h 1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3" h="11546" extrusionOk="0">
                  <a:moveTo>
                    <a:pt x="1" y="0"/>
                  </a:moveTo>
                  <a:cubicBezTo>
                    <a:pt x="2" y="2"/>
                    <a:pt x="6808" y="6922"/>
                    <a:pt x="9994" y="10108"/>
                  </a:cubicBezTo>
                  <a:cubicBezTo>
                    <a:pt x="11070" y="11184"/>
                    <a:pt x="11476" y="11546"/>
                    <a:pt x="11538" y="11546"/>
                  </a:cubicBezTo>
                  <a:cubicBezTo>
                    <a:pt x="11540" y="11546"/>
                    <a:pt x="11542" y="11545"/>
                    <a:pt x="11544" y="11543"/>
                  </a:cubicBezTo>
                  <a:cubicBezTo>
                    <a:pt x="11572" y="11515"/>
                    <a:pt x="11138" y="11027"/>
                    <a:pt x="10109" y="9998"/>
                  </a:cubicBezTo>
                  <a:cubicBezTo>
                    <a:pt x="6919" y="6808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48;p12"/>
            <p:cNvSpPr/>
            <p:nvPr/>
          </p:nvSpPr>
          <p:spPr bwMode="auto">
            <a:xfrm>
              <a:off x="1640300" y="3938925"/>
              <a:ext cx="285825" cy="285075"/>
            </a:xfrm>
            <a:custGeom>
              <a:avLst/>
              <a:gdLst>
                <a:gd name="T0" fmla="*/ 4 w 11433"/>
                <a:gd name="T1" fmla="*/ 1 h 11403"/>
                <a:gd name="T2" fmla="*/ 9870 w 11433"/>
                <a:gd name="T3" fmla="*/ 9982 h 11403"/>
                <a:gd name="T4" fmla="*/ 11398 w 11433"/>
                <a:gd name="T5" fmla="*/ 11402 h 11403"/>
                <a:gd name="T6" fmla="*/ 11404 w 11433"/>
                <a:gd name="T7" fmla="*/ 11400 h 11403"/>
                <a:gd name="T8" fmla="*/ 9985 w 11433"/>
                <a:gd name="T9" fmla="*/ 9867 h 11403"/>
                <a:gd name="T10" fmla="*/ 4 w 11433"/>
                <a:gd name="T11" fmla="*/ 1 h 1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33" h="11403" extrusionOk="0">
                  <a:moveTo>
                    <a:pt x="4" y="1"/>
                  </a:moveTo>
                  <a:cubicBezTo>
                    <a:pt x="0" y="5"/>
                    <a:pt x="6725" y="6832"/>
                    <a:pt x="9870" y="9982"/>
                  </a:cubicBezTo>
                  <a:cubicBezTo>
                    <a:pt x="10930" y="11042"/>
                    <a:pt x="11336" y="11402"/>
                    <a:pt x="11398" y="11402"/>
                  </a:cubicBezTo>
                  <a:cubicBezTo>
                    <a:pt x="11400" y="11402"/>
                    <a:pt x="11402" y="11402"/>
                    <a:pt x="11404" y="11400"/>
                  </a:cubicBezTo>
                  <a:cubicBezTo>
                    <a:pt x="11432" y="11372"/>
                    <a:pt x="11002" y="10888"/>
                    <a:pt x="9985" y="9867"/>
                  </a:cubicBezTo>
                  <a:cubicBezTo>
                    <a:pt x="6836" y="672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49;p12"/>
            <p:cNvSpPr/>
            <p:nvPr/>
          </p:nvSpPr>
          <p:spPr bwMode="auto">
            <a:xfrm>
              <a:off x="1643875" y="3942525"/>
              <a:ext cx="282150" cy="281475"/>
            </a:xfrm>
            <a:custGeom>
              <a:avLst/>
              <a:gdLst>
                <a:gd name="T0" fmla="*/ 1 w 11286"/>
                <a:gd name="T1" fmla="*/ 0 h 11259"/>
                <a:gd name="T2" fmla="*/ 9739 w 11286"/>
                <a:gd name="T3" fmla="*/ 9854 h 11259"/>
                <a:gd name="T4" fmla="*/ 11250 w 11286"/>
                <a:gd name="T5" fmla="*/ 11258 h 11259"/>
                <a:gd name="T6" fmla="*/ 11257 w 11286"/>
                <a:gd name="T7" fmla="*/ 11256 h 11259"/>
                <a:gd name="T8" fmla="*/ 9850 w 11286"/>
                <a:gd name="T9" fmla="*/ 9739 h 11259"/>
                <a:gd name="T10" fmla="*/ 1 w 11286"/>
                <a:gd name="T11" fmla="*/ 0 h 1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86" h="11259" extrusionOk="0">
                  <a:moveTo>
                    <a:pt x="1" y="0"/>
                  </a:moveTo>
                  <a:cubicBezTo>
                    <a:pt x="2" y="2"/>
                    <a:pt x="6632" y="6742"/>
                    <a:pt x="9739" y="9854"/>
                  </a:cubicBezTo>
                  <a:cubicBezTo>
                    <a:pt x="10787" y="10902"/>
                    <a:pt x="11189" y="11258"/>
                    <a:pt x="11250" y="11258"/>
                  </a:cubicBezTo>
                  <a:cubicBezTo>
                    <a:pt x="11253" y="11258"/>
                    <a:pt x="11255" y="11258"/>
                    <a:pt x="11257" y="11256"/>
                  </a:cubicBezTo>
                  <a:cubicBezTo>
                    <a:pt x="11285" y="11228"/>
                    <a:pt x="10859" y="10748"/>
                    <a:pt x="9850" y="9739"/>
                  </a:cubicBezTo>
                  <a:cubicBezTo>
                    <a:pt x="6738" y="663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50;p12"/>
            <p:cNvSpPr/>
            <p:nvPr/>
          </p:nvSpPr>
          <p:spPr bwMode="auto">
            <a:xfrm>
              <a:off x="1647475" y="3946000"/>
              <a:ext cx="278450" cy="277700"/>
            </a:xfrm>
            <a:custGeom>
              <a:avLst/>
              <a:gdLst>
                <a:gd name="T0" fmla="*/ 0 w 11138"/>
                <a:gd name="T1" fmla="*/ 1 h 11108"/>
                <a:gd name="T2" fmla="*/ 9608 w 11138"/>
                <a:gd name="T3" fmla="*/ 9719 h 11108"/>
                <a:gd name="T4" fmla="*/ 11099 w 11138"/>
                <a:gd name="T5" fmla="*/ 11107 h 11108"/>
                <a:gd name="T6" fmla="*/ 11104 w 11138"/>
                <a:gd name="T7" fmla="*/ 11105 h 11108"/>
                <a:gd name="T8" fmla="*/ 9714 w 11138"/>
                <a:gd name="T9" fmla="*/ 9612 h 11108"/>
                <a:gd name="T10" fmla="*/ 0 w 11138"/>
                <a:gd name="T11" fmla="*/ 1 h 1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38" h="11108" extrusionOk="0">
                  <a:moveTo>
                    <a:pt x="0" y="1"/>
                  </a:moveTo>
                  <a:cubicBezTo>
                    <a:pt x="0" y="5"/>
                    <a:pt x="6541" y="6652"/>
                    <a:pt x="9608" y="9719"/>
                  </a:cubicBezTo>
                  <a:cubicBezTo>
                    <a:pt x="10643" y="10758"/>
                    <a:pt x="11041" y="11107"/>
                    <a:pt x="11099" y="11107"/>
                  </a:cubicBezTo>
                  <a:cubicBezTo>
                    <a:pt x="11101" y="11107"/>
                    <a:pt x="11103" y="11106"/>
                    <a:pt x="11104" y="11105"/>
                  </a:cubicBezTo>
                  <a:cubicBezTo>
                    <a:pt x="11137" y="11076"/>
                    <a:pt x="10715" y="10609"/>
                    <a:pt x="9714" y="9612"/>
                  </a:cubicBezTo>
                  <a:cubicBezTo>
                    <a:pt x="6651" y="65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51;p12"/>
            <p:cNvSpPr/>
            <p:nvPr/>
          </p:nvSpPr>
          <p:spPr bwMode="auto">
            <a:xfrm>
              <a:off x="1650850" y="3949600"/>
              <a:ext cx="274975" cy="274175"/>
            </a:xfrm>
            <a:custGeom>
              <a:avLst/>
              <a:gdLst>
                <a:gd name="T0" fmla="*/ 1 w 10999"/>
                <a:gd name="T1" fmla="*/ 0 h 10967"/>
                <a:gd name="T2" fmla="*/ 9485 w 10999"/>
                <a:gd name="T3" fmla="*/ 9591 h 10967"/>
                <a:gd name="T4" fmla="*/ 10960 w 10999"/>
                <a:gd name="T5" fmla="*/ 10967 h 10967"/>
                <a:gd name="T6" fmla="*/ 10965 w 10999"/>
                <a:gd name="T7" fmla="*/ 10965 h 10967"/>
                <a:gd name="T8" fmla="*/ 9592 w 10999"/>
                <a:gd name="T9" fmla="*/ 9481 h 10967"/>
                <a:gd name="T10" fmla="*/ 1 w 10999"/>
                <a:gd name="T11" fmla="*/ 0 h 10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99" h="10967" extrusionOk="0">
                  <a:moveTo>
                    <a:pt x="1" y="0"/>
                  </a:moveTo>
                  <a:cubicBezTo>
                    <a:pt x="2" y="2"/>
                    <a:pt x="6455" y="6561"/>
                    <a:pt x="9485" y="9591"/>
                  </a:cubicBezTo>
                  <a:cubicBezTo>
                    <a:pt x="10513" y="10623"/>
                    <a:pt x="10902" y="10967"/>
                    <a:pt x="10960" y="10967"/>
                  </a:cubicBezTo>
                  <a:cubicBezTo>
                    <a:pt x="10962" y="10967"/>
                    <a:pt x="10964" y="10966"/>
                    <a:pt x="10965" y="10965"/>
                  </a:cubicBezTo>
                  <a:cubicBezTo>
                    <a:pt x="10998" y="10932"/>
                    <a:pt x="10580" y="10473"/>
                    <a:pt x="9592" y="9481"/>
                  </a:cubicBezTo>
                  <a:cubicBezTo>
                    <a:pt x="6562" y="645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52;p12"/>
            <p:cNvSpPr/>
            <p:nvPr/>
          </p:nvSpPr>
          <p:spPr bwMode="auto">
            <a:xfrm>
              <a:off x="1654450" y="3953175"/>
              <a:ext cx="271275" cy="270600"/>
            </a:xfrm>
            <a:custGeom>
              <a:avLst/>
              <a:gdLst>
                <a:gd name="T0" fmla="*/ 0 w 10851"/>
                <a:gd name="T1" fmla="*/ 1 h 10824"/>
                <a:gd name="T2" fmla="*/ 0 w 10851"/>
                <a:gd name="T3" fmla="*/ 1 h 10824"/>
                <a:gd name="T4" fmla="*/ 9357 w 10851"/>
                <a:gd name="T5" fmla="*/ 9461 h 10824"/>
                <a:gd name="T6" fmla="*/ 10816 w 10851"/>
                <a:gd name="T7" fmla="*/ 10824 h 10824"/>
                <a:gd name="T8" fmla="*/ 10821 w 10851"/>
                <a:gd name="T9" fmla="*/ 10822 h 10824"/>
                <a:gd name="T10" fmla="*/ 9464 w 10851"/>
                <a:gd name="T11" fmla="*/ 9354 h 10824"/>
                <a:gd name="T12" fmla="*/ 0 w 10851"/>
                <a:gd name="T13" fmla="*/ 1 h 10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51" h="1082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6368" y="6468"/>
                    <a:pt x="9357" y="9461"/>
                  </a:cubicBezTo>
                  <a:cubicBezTo>
                    <a:pt x="10374" y="10481"/>
                    <a:pt x="10762" y="10824"/>
                    <a:pt x="10816" y="10824"/>
                  </a:cubicBezTo>
                  <a:cubicBezTo>
                    <a:pt x="10819" y="10824"/>
                    <a:pt x="10820" y="10823"/>
                    <a:pt x="10821" y="10822"/>
                  </a:cubicBezTo>
                  <a:cubicBezTo>
                    <a:pt x="10850" y="10789"/>
                    <a:pt x="10440" y="10334"/>
                    <a:pt x="9464" y="9354"/>
                  </a:cubicBezTo>
                  <a:cubicBezTo>
                    <a:pt x="6475" y="6365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53;p12"/>
            <p:cNvSpPr/>
            <p:nvPr/>
          </p:nvSpPr>
          <p:spPr bwMode="auto">
            <a:xfrm>
              <a:off x="1657925" y="3956675"/>
              <a:ext cx="267675" cy="266925"/>
            </a:xfrm>
            <a:custGeom>
              <a:avLst/>
              <a:gdLst>
                <a:gd name="T0" fmla="*/ 0 w 10707"/>
                <a:gd name="T1" fmla="*/ 0 h 10677"/>
                <a:gd name="T2" fmla="*/ 0 w 10707"/>
                <a:gd name="T3" fmla="*/ 0 h 10677"/>
                <a:gd name="T4" fmla="*/ 9227 w 10707"/>
                <a:gd name="T5" fmla="*/ 9333 h 10677"/>
                <a:gd name="T6" fmla="*/ 10672 w 10707"/>
                <a:gd name="T7" fmla="*/ 10676 h 10677"/>
                <a:gd name="T8" fmla="*/ 10678 w 10707"/>
                <a:gd name="T9" fmla="*/ 10674 h 10677"/>
                <a:gd name="T10" fmla="*/ 9333 w 10707"/>
                <a:gd name="T11" fmla="*/ 9226 h 10677"/>
                <a:gd name="T12" fmla="*/ 0 w 10707"/>
                <a:gd name="T13" fmla="*/ 0 h 10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07" h="10677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6279" y="6381"/>
                    <a:pt x="9227" y="9333"/>
                  </a:cubicBezTo>
                  <a:cubicBezTo>
                    <a:pt x="10229" y="10336"/>
                    <a:pt x="10611" y="10676"/>
                    <a:pt x="10672" y="10676"/>
                  </a:cubicBezTo>
                  <a:cubicBezTo>
                    <a:pt x="10675" y="10676"/>
                    <a:pt x="10677" y="10675"/>
                    <a:pt x="10678" y="10674"/>
                  </a:cubicBezTo>
                  <a:cubicBezTo>
                    <a:pt x="10707" y="10645"/>
                    <a:pt x="10305" y="10194"/>
                    <a:pt x="9333" y="9226"/>
                  </a:cubicBezTo>
                  <a:cubicBezTo>
                    <a:pt x="6381" y="6278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54;p12"/>
            <p:cNvSpPr/>
            <p:nvPr/>
          </p:nvSpPr>
          <p:spPr bwMode="auto">
            <a:xfrm>
              <a:off x="1661500" y="3960250"/>
              <a:ext cx="264000" cy="263350"/>
            </a:xfrm>
            <a:custGeom>
              <a:avLst/>
              <a:gdLst>
                <a:gd name="T0" fmla="*/ 1 w 10560"/>
                <a:gd name="T1" fmla="*/ 1 h 10534"/>
                <a:gd name="T2" fmla="*/ 9096 w 10560"/>
                <a:gd name="T3" fmla="*/ 9206 h 10534"/>
                <a:gd name="T4" fmla="*/ 10525 w 10560"/>
                <a:gd name="T5" fmla="*/ 10533 h 10534"/>
                <a:gd name="T6" fmla="*/ 10531 w 10560"/>
                <a:gd name="T7" fmla="*/ 10531 h 10534"/>
                <a:gd name="T8" fmla="*/ 9203 w 10560"/>
                <a:gd name="T9" fmla="*/ 9096 h 10534"/>
                <a:gd name="T10" fmla="*/ 1 w 10560"/>
                <a:gd name="T11" fmla="*/ 1 h 10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0" h="10534" extrusionOk="0">
                  <a:moveTo>
                    <a:pt x="1" y="1"/>
                  </a:moveTo>
                  <a:cubicBezTo>
                    <a:pt x="2" y="2"/>
                    <a:pt x="6189" y="6295"/>
                    <a:pt x="9096" y="9206"/>
                  </a:cubicBezTo>
                  <a:cubicBezTo>
                    <a:pt x="10086" y="10197"/>
                    <a:pt x="10464" y="10533"/>
                    <a:pt x="10525" y="10533"/>
                  </a:cubicBezTo>
                  <a:cubicBezTo>
                    <a:pt x="10527" y="10533"/>
                    <a:pt x="10530" y="10532"/>
                    <a:pt x="10531" y="10531"/>
                  </a:cubicBezTo>
                  <a:cubicBezTo>
                    <a:pt x="10560" y="10502"/>
                    <a:pt x="10166" y="10059"/>
                    <a:pt x="9203" y="9096"/>
                  </a:cubicBezTo>
                  <a:cubicBezTo>
                    <a:pt x="6296" y="619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55;p12"/>
            <p:cNvSpPr/>
            <p:nvPr/>
          </p:nvSpPr>
          <p:spPr bwMode="auto">
            <a:xfrm>
              <a:off x="1665000" y="3963650"/>
              <a:ext cx="260400" cy="259850"/>
            </a:xfrm>
            <a:custGeom>
              <a:avLst/>
              <a:gdLst>
                <a:gd name="T0" fmla="*/ 0 w 10416"/>
                <a:gd name="T1" fmla="*/ 0 h 10394"/>
                <a:gd name="T2" fmla="*/ 0 w 10416"/>
                <a:gd name="T3" fmla="*/ 0 h 10394"/>
                <a:gd name="T4" fmla="*/ 8968 w 10416"/>
                <a:gd name="T5" fmla="*/ 9075 h 10394"/>
                <a:gd name="T6" fmla="*/ 10385 w 10416"/>
                <a:gd name="T7" fmla="*/ 10393 h 10394"/>
                <a:gd name="T8" fmla="*/ 10391 w 10416"/>
                <a:gd name="T9" fmla="*/ 10391 h 10394"/>
                <a:gd name="T10" fmla="*/ 9071 w 10416"/>
                <a:gd name="T11" fmla="*/ 8972 h 10394"/>
                <a:gd name="T12" fmla="*/ 0 w 10416"/>
                <a:gd name="T13" fmla="*/ 0 h 10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16" h="10394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6102" y="6209"/>
                    <a:pt x="8968" y="9075"/>
                  </a:cubicBezTo>
                  <a:cubicBezTo>
                    <a:pt x="9955" y="10057"/>
                    <a:pt x="10324" y="10393"/>
                    <a:pt x="10385" y="10393"/>
                  </a:cubicBezTo>
                  <a:cubicBezTo>
                    <a:pt x="10387" y="10393"/>
                    <a:pt x="10390" y="10392"/>
                    <a:pt x="10391" y="10391"/>
                  </a:cubicBezTo>
                  <a:cubicBezTo>
                    <a:pt x="10416" y="10362"/>
                    <a:pt x="10026" y="9923"/>
                    <a:pt x="9071" y="8972"/>
                  </a:cubicBezTo>
                  <a:cubicBezTo>
                    <a:pt x="6205" y="610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56;p12"/>
            <p:cNvSpPr/>
            <p:nvPr/>
          </p:nvSpPr>
          <p:spPr bwMode="auto">
            <a:xfrm>
              <a:off x="1668575" y="3967225"/>
              <a:ext cx="256825" cy="256275"/>
            </a:xfrm>
            <a:custGeom>
              <a:avLst/>
              <a:gdLst>
                <a:gd name="T0" fmla="*/ 1 w 10273"/>
                <a:gd name="T1" fmla="*/ 1 h 10251"/>
                <a:gd name="T2" fmla="*/ 8842 w 10273"/>
                <a:gd name="T3" fmla="*/ 8948 h 10251"/>
                <a:gd name="T4" fmla="*/ 10242 w 10273"/>
                <a:gd name="T5" fmla="*/ 10250 h 10251"/>
                <a:gd name="T6" fmla="*/ 10248 w 10273"/>
                <a:gd name="T7" fmla="*/ 10248 h 10251"/>
                <a:gd name="T8" fmla="*/ 8944 w 10273"/>
                <a:gd name="T9" fmla="*/ 8845 h 10251"/>
                <a:gd name="T10" fmla="*/ 1 w 10273"/>
                <a:gd name="T11" fmla="*/ 1 h 10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3" h="10251" extrusionOk="0">
                  <a:moveTo>
                    <a:pt x="1" y="1"/>
                  </a:moveTo>
                  <a:cubicBezTo>
                    <a:pt x="2" y="2"/>
                    <a:pt x="6013" y="6119"/>
                    <a:pt x="8842" y="8948"/>
                  </a:cubicBezTo>
                  <a:cubicBezTo>
                    <a:pt x="9816" y="9918"/>
                    <a:pt x="10181" y="10250"/>
                    <a:pt x="10242" y="10250"/>
                  </a:cubicBezTo>
                  <a:cubicBezTo>
                    <a:pt x="10244" y="10250"/>
                    <a:pt x="10247" y="10249"/>
                    <a:pt x="10248" y="10248"/>
                  </a:cubicBezTo>
                  <a:cubicBezTo>
                    <a:pt x="10273" y="10219"/>
                    <a:pt x="9887" y="9789"/>
                    <a:pt x="8944" y="8845"/>
                  </a:cubicBezTo>
                  <a:cubicBezTo>
                    <a:pt x="6115" y="6016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57;p12"/>
            <p:cNvSpPr/>
            <p:nvPr/>
          </p:nvSpPr>
          <p:spPr bwMode="auto">
            <a:xfrm>
              <a:off x="1672075" y="3970725"/>
              <a:ext cx="253225" cy="252525"/>
            </a:xfrm>
            <a:custGeom>
              <a:avLst/>
              <a:gdLst>
                <a:gd name="T0" fmla="*/ 0 w 10129"/>
                <a:gd name="T1" fmla="*/ 0 h 10101"/>
                <a:gd name="T2" fmla="*/ 8718 w 10129"/>
                <a:gd name="T3" fmla="*/ 8812 h 10101"/>
                <a:gd name="T4" fmla="*/ 10096 w 10129"/>
                <a:gd name="T5" fmla="*/ 10101 h 10101"/>
                <a:gd name="T6" fmla="*/ 10100 w 10129"/>
                <a:gd name="T7" fmla="*/ 10100 h 10101"/>
                <a:gd name="T8" fmla="*/ 8816 w 10129"/>
                <a:gd name="T9" fmla="*/ 8714 h 10101"/>
                <a:gd name="T10" fmla="*/ 0 w 10129"/>
                <a:gd name="T11" fmla="*/ 0 h 10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9" h="10101" extrusionOk="0">
                  <a:moveTo>
                    <a:pt x="0" y="0"/>
                  </a:moveTo>
                  <a:cubicBezTo>
                    <a:pt x="0" y="4"/>
                    <a:pt x="5921" y="6028"/>
                    <a:pt x="8718" y="8812"/>
                  </a:cubicBezTo>
                  <a:cubicBezTo>
                    <a:pt x="9686" y="9784"/>
                    <a:pt x="10049" y="10101"/>
                    <a:pt x="10096" y="10101"/>
                  </a:cubicBezTo>
                  <a:cubicBezTo>
                    <a:pt x="10098" y="10101"/>
                    <a:pt x="10099" y="10101"/>
                    <a:pt x="10100" y="10100"/>
                  </a:cubicBezTo>
                  <a:cubicBezTo>
                    <a:pt x="10129" y="10071"/>
                    <a:pt x="9747" y="9649"/>
                    <a:pt x="8816" y="8714"/>
                  </a:cubicBezTo>
                  <a:cubicBezTo>
                    <a:pt x="6024" y="592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58;p12"/>
            <p:cNvSpPr/>
            <p:nvPr/>
          </p:nvSpPr>
          <p:spPr bwMode="auto">
            <a:xfrm>
              <a:off x="1675650" y="3974300"/>
              <a:ext cx="249450" cy="248950"/>
            </a:xfrm>
            <a:custGeom>
              <a:avLst/>
              <a:gdLst>
                <a:gd name="T0" fmla="*/ 1 w 9978"/>
                <a:gd name="T1" fmla="*/ 1 h 9958"/>
                <a:gd name="T2" fmla="*/ 1 w 9978"/>
                <a:gd name="T3" fmla="*/ 1 h 9958"/>
                <a:gd name="T4" fmla="*/ 8583 w 9978"/>
                <a:gd name="T5" fmla="*/ 8685 h 9958"/>
                <a:gd name="T6" fmla="*/ 9949 w 9978"/>
                <a:gd name="T7" fmla="*/ 9958 h 9958"/>
                <a:gd name="T8" fmla="*/ 9953 w 9978"/>
                <a:gd name="T9" fmla="*/ 9957 h 9958"/>
                <a:gd name="T10" fmla="*/ 8682 w 9978"/>
                <a:gd name="T11" fmla="*/ 8587 h 9958"/>
                <a:gd name="T12" fmla="*/ 1 w 9978"/>
                <a:gd name="T13" fmla="*/ 1 h 9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78" h="995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836" y="5938"/>
                    <a:pt x="8583" y="8685"/>
                  </a:cubicBezTo>
                  <a:cubicBezTo>
                    <a:pt x="9543" y="9645"/>
                    <a:pt x="9901" y="9958"/>
                    <a:pt x="9949" y="9958"/>
                  </a:cubicBezTo>
                  <a:cubicBezTo>
                    <a:pt x="9951" y="9958"/>
                    <a:pt x="9952" y="9958"/>
                    <a:pt x="9953" y="9957"/>
                  </a:cubicBezTo>
                  <a:cubicBezTo>
                    <a:pt x="9977" y="9928"/>
                    <a:pt x="9604" y="9510"/>
                    <a:pt x="8682" y="8587"/>
                  </a:cubicBezTo>
                  <a:cubicBezTo>
                    <a:pt x="5935" y="584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59;p12"/>
            <p:cNvSpPr/>
            <p:nvPr/>
          </p:nvSpPr>
          <p:spPr bwMode="auto">
            <a:xfrm>
              <a:off x="1679050" y="3977775"/>
              <a:ext cx="245950" cy="245300"/>
            </a:xfrm>
            <a:custGeom>
              <a:avLst/>
              <a:gdLst>
                <a:gd name="T0" fmla="*/ 0 w 9838"/>
                <a:gd name="T1" fmla="*/ 1 h 9812"/>
                <a:gd name="T2" fmla="*/ 8460 w 9838"/>
                <a:gd name="T3" fmla="*/ 8555 h 9812"/>
                <a:gd name="T4" fmla="*/ 9808 w 9838"/>
                <a:gd name="T5" fmla="*/ 9811 h 9812"/>
                <a:gd name="T6" fmla="*/ 9813 w 9838"/>
                <a:gd name="T7" fmla="*/ 9809 h 9812"/>
                <a:gd name="T8" fmla="*/ 8558 w 9838"/>
                <a:gd name="T9" fmla="*/ 8456 h 9812"/>
                <a:gd name="T10" fmla="*/ 0 w 9838"/>
                <a:gd name="T11" fmla="*/ 1 h 9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38" h="9812" extrusionOk="0">
                  <a:moveTo>
                    <a:pt x="0" y="1"/>
                  </a:moveTo>
                  <a:cubicBezTo>
                    <a:pt x="0" y="5"/>
                    <a:pt x="5753" y="5848"/>
                    <a:pt x="8460" y="8555"/>
                  </a:cubicBezTo>
                  <a:cubicBezTo>
                    <a:pt x="9402" y="9497"/>
                    <a:pt x="9758" y="9811"/>
                    <a:pt x="9808" y="9811"/>
                  </a:cubicBezTo>
                  <a:cubicBezTo>
                    <a:pt x="9810" y="9811"/>
                    <a:pt x="9812" y="9811"/>
                    <a:pt x="9813" y="9809"/>
                  </a:cubicBezTo>
                  <a:cubicBezTo>
                    <a:pt x="9837" y="9785"/>
                    <a:pt x="9468" y="9371"/>
                    <a:pt x="8558" y="8456"/>
                  </a:cubicBezTo>
                  <a:cubicBezTo>
                    <a:pt x="5848" y="57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0;p12"/>
            <p:cNvSpPr/>
            <p:nvPr/>
          </p:nvSpPr>
          <p:spPr bwMode="auto">
            <a:xfrm>
              <a:off x="1682625" y="3981375"/>
              <a:ext cx="242375" cy="241700"/>
            </a:xfrm>
            <a:custGeom>
              <a:avLst/>
              <a:gdLst>
                <a:gd name="T0" fmla="*/ 1 w 9695"/>
                <a:gd name="T1" fmla="*/ 1 h 9668"/>
                <a:gd name="T2" fmla="*/ 8333 w 9695"/>
                <a:gd name="T3" fmla="*/ 8427 h 9668"/>
                <a:gd name="T4" fmla="*/ 9665 w 9695"/>
                <a:gd name="T5" fmla="*/ 9667 h 9668"/>
                <a:gd name="T6" fmla="*/ 9670 w 9695"/>
                <a:gd name="T7" fmla="*/ 9665 h 9668"/>
                <a:gd name="T8" fmla="*/ 8427 w 9695"/>
                <a:gd name="T9" fmla="*/ 8329 h 9668"/>
                <a:gd name="T10" fmla="*/ 1 w 9695"/>
                <a:gd name="T11" fmla="*/ 1 h 9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95" h="9668" extrusionOk="0">
                  <a:moveTo>
                    <a:pt x="1" y="1"/>
                  </a:moveTo>
                  <a:cubicBezTo>
                    <a:pt x="2" y="2"/>
                    <a:pt x="5660" y="5758"/>
                    <a:pt x="8333" y="8427"/>
                  </a:cubicBezTo>
                  <a:cubicBezTo>
                    <a:pt x="9263" y="9357"/>
                    <a:pt x="9614" y="9667"/>
                    <a:pt x="9665" y="9667"/>
                  </a:cubicBezTo>
                  <a:cubicBezTo>
                    <a:pt x="9667" y="9667"/>
                    <a:pt x="9669" y="9667"/>
                    <a:pt x="9670" y="9665"/>
                  </a:cubicBezTo>
                  <a:cubicBezTo>
                    <a:pt x="9694" y="9641"/>
                    <a:pt x="9329" y="9231"/>
                    <a:pt x="8427" y="8329"/>
                  </a:cubicBezTo>
                  <a:cubicBezTo>
                    <a:pt x="5758" y="566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1;p12"/>
            <p:cNvSpPr/>
            <p:nvPr/>
          </p:nvSpPr>
          <p:spPr bwMode="auto">
            <a:xfrm>
              <a:off x="1686125" y="3984850"/>
              <a:ext cx="238875" cy="238100"/>
            </a:xfrm>
            <a:custGeom>
              <a:avLst/>
              <a:gdLst>
                <a:gd name="T0" fmla="*/ 4 w 9555"/>
                <a:gd name="T1" fmla="*/ 1 h 9524"/>
                <a:gd name="T2" fmla="*/ 8205 w 9555"/>
                <a:gd name="T3" fmla="*/ 8296 h 9524"/>
                <a:gd name="T4" fmla="*/ 9525 w 9555"/>
                <a:gd name="T5" fmla="*/ 9524 h 9524"/>
                <a:gd name="T6" fmla="*/ 9530 w 9555"/>
                <a:gd name="T7" fmla="*/ 9522 h 9524"/>
                <a:gd name="T8" fmla="*/ 8304 w 9555"/>
                <a:gd name="T9" fmla="*/ 8202 h 9524"/>
                <a:gd name="T10" fmla="*/ 4 w 9555"/>
                <a:gd name="T11" fmla="*/ 1 h 9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55" h="9524" extrusionOk="0">
                  <a:moveTo>
                    <a:pt x="4" y="1"/>
                  </a:moveTo>
                  <a:cubicBezTo>
                    <a:pt x="0" y="5"/>
                    <a:pt x="5577" y="5668"/>
                    <a:pt x="8205" y="8296"/>
                  </a:cubicBezTo>
                  <a:cubicBezTo>
                    <a:pt x="9132" y="9223"/>
                    <a:pt x="9478" y="9524"/>
                    <a:pt x="9525" y="9524"/>
                  </a:cubicBezTo>
                  <a:cubicBezTo>
                    <a:pt x="9527" y="9524"/>
                    <a:pt x="9529" y="9523"/>
                    <a:pt x="9530" y="9522"/>
                  </a:cubicBezTo>
                  <a:cubicBezTo>
                    <a:pt x="9554" y="9498"/>
                    <a:pt x="9198" y="9092"/>
                    <a:pt x="8304" y="8202"/>
                  </a:cubicBezTo>
                  <a:cubicBezTo>
                    <a:pt x="5675" y="5569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2;p12"/>
            <p:cNvSpPr/>
            <p:nvPr/>
          </p:nvSpPr>
          <p:spPr bwMode="auto">
            <a:xfrm>
              <a:off x="1689700" y="3988450"/>
              <a:ext cx="235200" cy="234500"/>
            </a:xfrm>
            <a:custGeom>
              <a:avLst/>
              <a:gdLst>
                <a:gd name="T0" fmla="*/ 1 w 9408"/>
                <a:gd name="T1" fmla="*/ 0 h 9380"/>
                <a:gd name="T2" fmla="*/ 1 w 9408"/>
                <a:gd name="T3" fmla="*/ 0 h 9380"/>
                <a:gd name="T4" fmla="*/ 8075 w 9408"/>
                <a:gd name="T5" fmla="*/ 8169 h 9380"/>
                <a:gd name="T6" fmla="*/ 9378 w 9408"/>
                <a:gd name="T7" fmla="*/ 9380 h 9380"/>
                <a:gd name="T8" fmla="*/ 9383 w 9408"/>
                <a:gd name="T9" fmla="*/ 9378 h 9380"/>
                <a:gd name="T10" fmla="*/ 8173 w 9408"/>
                <a:gd name="T11" fmla="*/ 8070 h 9380"/>
                <a:gd name="T12" fmla="*/ 1 w 9408"/>
                <a:gd name="T13" fmla="*/ 0 h 9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8" h="93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487" y="5577"/>
                    <a:pt x="8075" y="8169"/>
                  </a:cubicBezTo>
                  <a:cubicBezTo>
                    <a:pt x="8988" y="9086"/>
                    <a:pt x="9327" y="9380"/>
                    <a:pt x="9378" y="9380"/>
                  </a:cubicBezTo>
                  <a:cubicBezTo>
                    <a:pt x="9380" y="9380"/>
                    <a:pt x="9381" y="9379"/>
                    <a:pt x="9383" y="9378"/>
                  </a:cubicBezTo>
                  <a:cubicBezTo>
                    <a:pt x="9407" y="9354"/>
                    <a:pt x="9055" y="8952"/>
                    <a:pt x="8173" y="8070"/>
                  </a:cubicBezTo>
                  <a:cubicBezTo>
                    <a:pt x="5578" y="548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;p12"/>
            <p:cNvSpPr/>
            <p:nvPr/>
          </p:nvSpPr>
          <p:spPr bwMode="auto">
            <a:xfrm>
              <a:off x="1693200" y="3991825"/>
              <a:ext cx="231500" cy="231025"/>
            </a:xfrm>
            <a:custGeom>
              <a:avLst/>
              <a:gdLst>
                <a:gd name="T0" fmla="*/ 4 w 9260"/>
                <a:gd name="T1" fmla="*/ 1 h 9241"/>
                <a:gd name="T2" fmla="*/ 7943 w 9260"/>
                <a:gd name="T3" fmla="*/ 8042 h 9241"/>
                <a:gd name="T4" fmla="*/ 9230 w 9260"/>
                <a:gd name="T5" fmla="*/ 9241 h 9241"/>
                <a:gd name="T6" fmla="*/ 9234 w 9260"/>
                <a:gd name="T7" fmla="*/ 9239 h 9241"/>
                <a:gd name="T8" fmla="*/ 8041 w 9260"/>
                <a:gd name="T9" fmla="*/ 7948 h 9241"/>
                <a:gd name="T10" fmla="*/ 4 w 9260"/>
                <a:gd name="T11" fmla="*/ 1 h 9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0" h="9241" extrusionOk="0">
                  <a:moveTo>
                    <a:pt x="4" y="1"/>
                  </a:moveTo>
                  <a:cubicBezTo>
                    <a:pt x="0" y="9"/>
                    <a:pt x="5396" y="5491"/>
                    <a:pt x="7943" y="8042"/>
                  </a:cubicBezTo>
                  <a:cubicBezTo>
                    <a:pt x="8849" y="8944"/>
                    <a:pt x="9184" y="9241"/>
                    <a:pt x="9230" y="9241"/>
                  </a:cubicBezTo>
                  <a:cubicBezTo>
                    <a:pt x="9232" y="9241"/>
                    <a:pt x="9233" y="9240"/>
                    <a:pt x="9234" y="9239"/>
                  </a:cubicBezTo>
                  <a:cubicBezTo>
                    <a:pt x="9259" y="9215"/>
                    <a:pt x="8910" y="8817"/>
                    <a:pt x="8041" y="7948"/>
                  </a:cubicBezTo>
                  <a:cubicBezTo>
                    <a:pt x="5495" y="540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4;p12"/>
            <p:cNvSpPr/>
            <p:nvPr/>
          </p:nvSpPr>
          <p:spPr bwMode="auto">
            <a:xfrm>
              <a:off x="1696775" y="3995425"/>
              <a:ext cx="227800" cy="227425"/>
            </a:xfrm>
            <a:custGeom>
              <a:avLst/>
              <a:gdLst>
                <a:gd name="T0" fmla="*/ 1 w 9112"/>
                <a:gd name="T1" fmla="*/ 0 h 9097"/>
                <a:gd name="T2" fmla="*/ 7812 w 9112"/>
                <a:gd name="T3" fmla="*/ 7914 h 9097"/>
                <a:gd name="T4" fmla="*/ 9083 w 9112"/>
                <a:gd name="T5" fmla="*/ 9097 h 9097"/>
                <a:gd name="T6" fmla="*/ 9087 w 9112"/>
                <a:gd name="T7" fmla="*/ 9095 h 9097"/>
                <a:gd name="T8" fmla="*/ 7906 w 9112"/>
                <a:gd name="T9" fmla="*/ 7820 h 9097"/>
                <a:gd name="T10" fmla="*/ 1 w 9112"/>
                <a:gd name="T11" fmla="*/ 0 h 9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2" h="9097" extrusionOk="0">
                  <a:moveTo>
                    <a:pt x="1" y="0"/>
                  </a:moveTo>
                  <a:cubicBezTo>
                    <a:pt x="2" y="1"/>
                    <a:pt x="5307" y="5401"/>
                    <a:pt x="7812" y="7914"/>
                  </a:cubicBezTo>
                  <a:cubicBezTo>
                    <a:pt x="8706" y="8808"/>
                    <a:pt x="9036" y="9097"/>
                    <a:pt x="9083" y="9097"/>
                  </a:cubicBezTo>
                  <a:cubicBezTo>
                    <a:pt x="9085" y="9097"/>
                    <a:pt x="9086" y="9096"/>
                    <a:pt x="9087" y="9095"/>
                  </a:cubicBezTo>
                  <a:cubicBezTo>
                    <a:pt x="9112" y="9071"/>
                    <a:pt x="8767" y="8681"/>
                    <a:pt x="7906" y="7820"/>
                  </a:cubicBezTo>
                  <a:cubicBezTo>
                    <a:pt x="5397" y="5307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5;p12"/>
            <p:cNvSpPr/>
            <p:nvPr/>
          </p:nvSpPr>
          <p:spPr bwMode="auto">
            <a:xfrm>
              <a:off x="1700250" y="3998900"/>
              <a:ext cx="224325" cy="223650"/>
            </a:xfrm>
            <a:custGeom>
              <a:avLst/>
              <a:gdLst>
                <a:gd name="T0" fmla="*/ 5 w 8973"/>
                <a:gd name="T1" fmla="*/ 1 h 8946"/>
                <a:gd name="T2" fmla="*/ 7698 w 8973"/>
                <a:gd name="T3" fmla="*/ 7775 h 8946"/>
                <a:gd name="T4" fmla="*/ 8947 w 8973"/>
                <a:gd name="T5" fmla="*/ 8946 h 8946"/>
                <a:gd name="T6" fmla="*/ 8952 w 8973"/>
                <a:gd name="T7" fmla="*/ 8944 h 8946"/>
                <a:gd name="T8" fmla="*/ 7784 w 8973"/>
                <a:gd name="T9" fmla="*/ 7689 h 8946"/>
                <a:gd name="T10" fmla="*/ 5 w 8973"/>
                <a:gd name="T11" fmla="*/ 1 h 8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73" h="8946" extrusionOk="0">
                  <a:moveTo>
                    <a:pt x="5" y="1"/>
                  </a:moveTo>
                  <a:cubicBezTo>
                    <a:pt x="1" y="5"/>
                    <a:pt x="5221" y="5311"/>
                    <a:pt x="7698" y="7775"/>
                  </a:cubicBezTo>
                  <a:cubicBezTo>
                    <a:pt x="8574" y="8655"/>
                    <a:pt x="8898" y="8946"/>
                    <a:pt x="8947" y="8946"/>
                  </a:cubicBezTo>
                  <a:cubicBezTo>
                    <a:pt x="8950" y="8946"/>
                    <a:pt x="8951" y="8945"/>
                    <a:pt x="8952" y="8944"/>
                  </a:cubicBezTo>
                  <a:cubicBezTo>
                    <a:pt x="8973" y="8919"/>
                    <a:pt x="8637" y="8542"/>
                    <a:pt x="7784" y="7689"/>
                  </a:cubicBezTo>
                  <a:cubicBezTo>
                    <a:pt x="5315" y="522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6;p12"/>
            <p:cNvSpPr/>
            <p:nvPr/>
          </p:nvSpPr>
          <p:spPr bwMode="auto">
            <a:xfrm>
              <a:off x="1703850" y="4002500"/>
              <a:ext cx="220725" cy="220050"/>
            </a:xfrm>
            <a:custGeom>
              <a:avLst/>
              <a:gdLst>
                <a:gd name="T0" fmla="*/ 0 w 8829"/>
                <a:gd name="T1" fmla="*/ 0 h 8802"/>
                <a:gd name="T2" fmla="*/ 7562 w 8829"/>
                <a:gd name="T3" fmla="*/ 7648 h 8802"/>
                <a:gd name="T4" fmla="*/ 8799 w 8829"/>
                <a:gd name="T5" fmla="*/ 8802 h 8802"/>
                <a:gd name="T6" fmla="*/ 8804 w 8829"/>
                <a:gd name="T7" fmla="*/ 8800 h 8802"/>
                <a:gd name="T8" fmla="*/ 7652 w 8829"/>
                <a:gd name="T9" fmla="*/ 7562 h 8802"/>
                <a:gd name="T10" fmla="*/ 0 w 8829"/>
                <a:gd name="T11" fmla="*/ 0 h 8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29" h="8802" extrusionOk="0">
                  <a:moveTo>
                    <a:pt x="0" y="0"/>
                  </a:moveTo>
                  <a:cubicBezTo>
                    <a:pt x="2" y="1"/>
                    <a:pt x="5131" y="5220"/>
                    <a:pt x="7562" y="7648"/>
                  </a:cubicBezTo>
                  <a:cubicBezTo>
                    <a:pt x="8429" y="8519"/>
                    <a:pt x="8749" y="8802"/>
                    <a:pt x="8799" y="8802"/>
                  </a:cubicBezTo>
                  <a:cubicBezTo>
                    <a:pt x="8801" y="8802"/>
                    <a:pt x="8803" y="8801"/>
                    <a:pt x="8804" y="8800"/>
                  </a:cubicBezTo>
                  <a:cubicBezTo>
                    <a:pt x="8829" y="8775"/>
                    <a:pt x="8493" y="8402"/>
                    <a:pt x="7652" y="7562"/>
                  </a:cubicBezTo>
                  <a:cubicBezTo>
                    <a:pt x="5217" y="5130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7;p12"/>
            <p:cNvSpPr/>
            <p:nvPr/>
          </p:nvSpPr>
          <p:spPr bwMode="auto">
            <a:xfrm>
              <a:off x="1707225" y="4005975"/>
              <a:ext cx="217250" cy="216475"/>
            </a:xfrm>
            <a:custGeom>
              <a:avLst/>
              <a:gdLst>
                <a:gd name="T0" fmla="*/ 5 w 8690"/>
                <a:gd name="T1" fmla="*/ 1 h 8659"/>
                <a:gd name="T2" fmla="*/ 5 w 8690"/>
                <a:gd name="T3" fmla="*/ 1 h 8659"/>
                <a:gd name="T4" fmla="*/ 7439 w 8690"/>
                <a:gd name="T5" fmla="*/ 7521 h 8659"/>
                <a:gd name="T6" fmla="*/ 8661 w 8690"/>
                <a:gd name="T7" fmla="*/ 8658 h 8659"/>
                <a:gd name="T8" fmla="*/ 8665 w 8690"/>
                <a:gd name="T9" fmla="*/ 8657 h 8659"/>
                <a:gd name="T10" fmla="*/ 7525 w 8690"/>
                <a:gd name="T11" fmla="*/ 7431 h 8659"/>
                <a:gd name="T12" fmla="*/ 5 w 8690"/>
                <a:gd name="T13" fmla="*/ 1 h 8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90" h="8659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5044" y="5130"/>
                    <a:pt x="7439" y="7521"/>
                  </a:cubicBezTo>
                  <a:cubicBezTo>
                    <a:pt x="8300" y="8378"/>
                    <a:pt x="8615" y="8658"/>
                    <a:pt x="8661" y="8658"/>
                  </a:cubicBezTo>
                  <a:cubicBezTo>
                    <a:pt x="8663" y="8658"/>
                    <a:pt x="8664" y="8658"/>
                    <a:pt x="8665" y="8657"/>
                  </a:cubicBezTo>
                  <a:cubicBezTo>
                    <a:pt x="8690" y="8632"/>
                    <a:pt x="8362" y="8267"/>
                    <a:pt x="7525" y="7431"/>
                  </a:cubicBezTo>
                  <a:cubicBezTo>
                    <a:pt x="5139" y="504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8;p12"/>
            <p:cNvSpPr/>
            <p:nvPr/>
          </p:nvSpPr>
          <p:spPr bwMode="auto">
            <a:xfrm>
              <a:off x="1710825" y="4009575"/>
              <a:ext cx="213550" cy="212875"/>
            </a:xfrm>
            <a:custGeom>
              <a:avLst/>
              <a:gdLst>
                <a:gd name="T0" fmla="*/ 0 w 8542"/>
                <a:gd name="T1" fmla="*/ 0 h 8515"/>
                <a:gd name="T2" fmla="*/ 0 w 8542"/>
                <a:gd name="T3" fmla="*/ 0 h 8515"/>
                <a:gd name="T4" fmla="*/ 7307 w 8542"/>
                <a:gd name="T5" fmla="*/ 7389 h 8515"/>
                <a:gd name="T6" fmla="*/ 8512 w 8542"/>
                <a:gd name="T7" fmla="*/ 8514 h 8515"/>
                <a:gd name="T8" fmla="*/ 8517 w 8542"/>
                <a:gd name="T9" fmla="*/ 8513 h 8515"/>
                <a:gd name="T10" fmla="*/ 7394 w 8542"/>
                <a:gd name="T11" fmla="*/ 7303 h 8515"/>
                <a:gd name="T12" fmla="*/ 0 w 8542"/>
                <a:gd name="T13" fmla="*/ 0 h 8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2" h="851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958" y="5044"/>
                    <a:pt x="7307" y="7389"/>
                  </a:cubicBezTo>
                  <a:cubicBezTo>
                    <a:pt x="8156" y="8241"/>
                    <a:pt x="8462" y="8514"/>
                    <a:pt x="8512" y="8514"/>
                  </a:cubicBezTo>
                  <a:cubicBezTo>
                    <a:pt x="8514" y="8514"/>
                    <a:pt x="8516" y="8514"/>
                    <a:pt x="8517" y="8513"/>
                  </a:cubicBezTo>
                  <a:cubicBezTo>
                    <a:pt x="8542" y="8488"/>
                    <a:pt x="8218" y="8127"/>
                    <a:pt x="7394" y="7303"/>
                  </a:cubicBezTo>
                  <a:cubicBezTo>
                    <a:pt x="5045" y="495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9;p12"/>
            <p:cNvSpPr/>
            <p:nvPr/>
          </p:nvSpPr>
          <p:spPr bwMode="auto">
            <a:xfrm>
              <a:off x="1714300" y="4013150"/>
              <a:ext cx="210075" cy="209300"/>
            </a:xfrm>
            <a:custGeom>
              <a:avLst/>
              <a:gdLst>
                <a:gd name="T0" fmla="*/ 5 w 8403"/>
                <a:gd name="T1" fmla="*/ 1 h 8372"/>
                <a:gd name="T2" fmla="*/ 5 w 8403"/>
                <a:gd name="T3" fmla="*/ 1 h 8372"/>
                <a:gd name="T4" fmla="*/ 7181 w 8403"/>
                <a:gd name="T5" fmla="*/ 7263 h 8372"/>
                <a:gd name="T6" fmla="*/ 8373 w 8403"/>
                <a:gd name="T7" fmla="*/ 8371 h 8372"/>
                <a:gd name="T8" fmla="*/ 8378 w 8403"/>
                <a:gd name="T9" fmla="*/ 8370 h 8372"/>
                <a:gd name="T10" fmla="*/ 7271 w 8403"/>
                <a:gd name="T11" fmla="*/ 7177 h 8372"/>
                <a:gd name="T12" fmla="*/ 5 w 8403"/>
                <a:gd name="T13" fmla="*/ 1 h 8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3" h="837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872" y="4950"/>
                    <a:pt x="7181" y="7263"/>
                  </a:cubicBezTo>
                  <a:cubicBezTo>
                    <a:pt x="8021" y="8102"/>
                    <a:pt x="8323" y="8371"/>
                    <a:pt x="8373" y="8371"/>
                  </a:cubicBezTo>
                  <a:cubicBezTo>
                    <a:pt x="8375" y="8371"/>
                    <a:pt x="8377" y="8371"/>
                    <a:pt x="8378" y="8370"/>
                  </a:cubicBezTo>
                  <a:cubicBezTo>
                    <a:pt x="8403" y="8345"/>
                    <a:pt x="8083" y="7993"/>
                    <a:pt x="7271" y="7177"/>
                  </a:cubicBezTo>
                  <a:cubicBezTo>
                    <a:pt x="4959" y="48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70;p12"/>
            <p:cNvSpPr/>
            <p:nvPr/>
          </p:nvSpPr>
          <p:spPr bwMode="auto">
            <a:xfrm>
              <a:off x="1717900" y="4016650"/>
              <a:ext cx="206375" cy="205700"/>
            </a:xfrm>
            <a:custGeom>
              <a:avLst/>
              <a:gdLst>
                <a:gd name="T0" fmla="*/ 0 w 8255"/>
                <a:gd name="T1" fmla="*/ 0 h 8228"/>
                <a:gd name="T2" fmla="*/ 0 w 8255"/>
                <a:gd name="T3" fmla="*/ 0 h 8228"/>
                <a:gd name="T4" fmla="*/ 7049 w 8255"/>
                <a:gd name="T5" fmla="*/ 7135 h 8228"/>
                <a:gd name="T6" fmla="*/ 8221 w 8255"/>
                <a:gd name="T7" fmla="*/ 8227 h 8228"/>
                <a:gd name="T8" fmla="*/ 8226 w 8255"/>
                <a:gd name="T9" fmla="*/ 8226 h 8228"/>
                <a:gd name="T10" fmla="*/ 7135 w 8255"/>
                <a:gd name="T11" fmla="*/ 7045 h 8228"/>
                <a:gd name="T12" fmla="*/ 0 w 8255"/>
                <a:gd name="T13" fmla="*/ 0 h 8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55" h="822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777" y="4863"/>
                    <a:pt x="7049" y="7135"/>
                  </a:cubicBezTo>
                  <a:cubicBezTo>
                    <a:pt x="7877" y="7959"/>
                    <a:pt x="8176" y="8227"/>
                    <a:pt x="8221" y="8227"/>
                  </a:cubicBezTo>
                  <a:cubicBezTo>
                    <a:pt x="8223" y="8227"/>
                    <a:pt x="8225" y="8227"/>
                    <a:pt x="8226" y="8226"/>
                  </a:cubicBezTo>
                  <a:cubicBezTo>
                    <a:pt x="8255" y="8201"/>
                    <a:pt x="7939" y="7853"/>
                    <a:pt x="7135" y="7045"/>
                  </a:cubicBezTo>
                  <a:cubicBezTo>
                    <a:pt x="4865" y="4779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71;p12"/>
            <p:cNvSpPr/>
            <p:nvPr/>
          </p:nvSpPr>
          <p:spPr bwMode="auto">
            <a:xfrm>
              <a:off x="1721375" y="4020225"/>
              <a:ext cx="202900" cy="202125"/>
            </a:xfrm>
            <a:custGeom>
              <a:avLst/>
              <a:gdLst>
                <a:gd name="T0" fmla="*/ 5 w 8116"/>
                <a:gd name="T1" fmla="*/ 1 h 8085"/>
                <a:gd name="T2" fmla="*/ 5 w 8116"/>
                <a:gd name="T3" fmla="*/ 1 h 8085"/>
                <a:gd name="T4" fmla="*/ 6922 w 8116"/>
                <a:gd name="T5" fmla="*/ 7004 h 8085"/>
                <a:gd name="T6" fmla="*/ 8082 w 8116"/>
                <a:gd name="T7" fmla="*/ 8084 h 8085"/>
                <a:gd name="T8" fmla="*/ 8087 w 8116"/>
                <a:gd name="T9" fmla="*/ 8083 h 8085"/>
                <a:gd name="T10" fmla="*/ 7013 w 8116"/>
                <a:gd name="T11" fmla="*/ 6918 h 8085"/>
                <a:gd name="T12" fmla="*/ 5 w 8116"/>
                <a:gd name="T13" fmla="*/ 1 h 8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6" h="80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696" y="4769"/>
                    <a:pt x="6922" y="7004"/>
                  </a:cubicBezTo>
                  <a:cubicBezTo>
                    <a:pt x="7742" y="7820"/>
                    <a:pt x="8037" y="8084"/>
                    <a:pt x="8082" y="8084"/>
                  </a:cubicBezTo>
                  <a:cubicBezTo>
                    <a:pt x="8084" y="8084"/>
                    <a:pt x="8086" y="8084"/>
                    <a:pt x="8087" y="8083"/>
                  </a:cubicBezTo>
                  <a:cubicBezTo>
                    <a:pt x="8116" y="8058"/>
                    <a:pt x="7808" y="7714"/>
                    <a:pt x="7013" y="6918"/>
                  </a:cubicBezTo>
                  <a:cubicBezTo>
                    <a:pt x="4780" y="468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72;p12"/>
            <p:cNvSpPr/>
            <p:nvPr/>
          </p:nvSpPr>
          <p:spPr bwMode="auto">
            <a:xfrm>
              <a:off x="1724975" y="4023600"/>
              <a:ext cx="199000" cy="198425"/>
            </a:xfrm>
            <a:custGeom>
              <a:avLst/>
              <a:gdLst>
                <a:gd name="T0" fmla="*/ 0 w 7960"/>
                <a:gd name="T1" fmla="*/ 1 h 7937"/>
                <a:gd name="T2" fmla="*/ 0 w 7960"/>
                <a:gd name="T3" fmla="*/ 1 h 7937"/>
                <a:gd name="T4" fmla="*/ 6791 w 7960"/>
                <a:gd name="T5" fmla="*/ 6877 h 7937"/>
                <a:gd name="T6" fmla="*/ 7931 w 7960"/>
                <a:gd name="T7" fmla="*/ 7937 h 7937"/>
                <a:gd name="T8" fmla="*/ 7935 w 7960"/>
                <a:gd name="T9" fmla="*/ 7935 h 7937"/>
                <a:gd name="T10" fmla="*/ 6873 w 7960"/>
                <a:gd name="T11" fmla="*/ 6795 h 7937"/>
                <a:gd name="T12" fmla="*/ 0 w 7960"/>
                <a:gd name="T13" fmla="*/ 1 h 7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0" h="793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4601" y="4688"/>
                    <a:pt x="6791" y="6877"/>
                  </a:cubicBezTo>
                  <a:cubicBezTo>
                    <a:pt x="7599" y="7686"/>
                    <a:pt x="7891" y="7937"/>
                    <a:pt x="7931" y="7937"/>
                  </a:cubicBezTo>
                  <a:cubicBezTo>
                    <a:pt x="7933" y="7937"/>
                    <a:pt x="7934" y="7936"/>
                    <a:pt x="7935" y="7935"/>
                  </a:cubicBezTo>
                  <a:cubicBezTo>
                    <a:pt x="7959" y="7915"/>
                    <a:pt x="7656" y="7579"/>
                    <a:pt x="6873" y="6795"/>
                  </a:cubicBezTo>
                  <a:cubicBezTo>
                    <a:pt x="4684" y="4607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73;p12"/>
            <p:cNvSpPr/>
            <p:nvPr/>
          </p:nvSpPr>
          <p:spPr bwMode="auto">
            <a:xfrm>
              <a:off x="1728450" y="4027200"/>
              <a:ext cx="195525" cy="194825"/>
            </a:xfrm>
            <a:custGeom>
              <a:avLst/>
              <a:gdLst>
                <a:gd name="T0" fmla="*/ 5 w 7821"/>
                <a:gd name="T1" fmla="*/ 0 h 7793"/>
                <a:gd name="T2" fmla="*/ 5 w 7821"/>
                <a:gd name="T3" fmla="*/ 0 h 7793"/>
                <a:gd name="T4" fmla="*/ 6668 w 7821"/>
                <a:gd name="T5" fmla="*/ 6746 h 7793"/>
                <a:gd name="T6" fmla="*/ 7792 w 7821"/>
                <a:gd name="T7" fmla="*/ 7793 h 7793"/>
                <a:gd name="T8" fmla="*/ 7796 w 7821"/>
                <a:gd name="T9" fmla="*/ 7791 h 7793"/>
                <a:gd name="T10" fmla="*/ 6750 w 7821"/>
                <a:gd name="T11" fmla="*/ 6664 h 7793"/>
                <a:gd name="T12" fmla="*/ 5 w 7821"/>
                <a:gd name="T13" fmla="*/ 0 h 7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21" h="779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4515" y="4593"/>
                    <a:pt x="6668" y="6746"/>
                  </a:cubicBezTo>
                  <a:cubicBezTo>
                    <a:pt x="7464" y="7545"/>
                    <a:pt x="7752" y="7793"/>
                    <a:pt x="7792" y="7793"/>
                  </a:cubicBezTo>
                  <a:cubicBezTo>
                    <a:pt x="7794" y="7793"/>
                    <a:pt x="7795" y="7792"/>
                    <a:pt x="7796" y="7791"/>
                  </a:cubicBezTo>
                  <a:cubicBezTo>
                    <a:pt x="7820" y="7771"/>
                    <a:pt x="7521" y="7439"/>
                    <a:pt x="6750" y="6664"/>
                  </a:cubicBezTo>
                  <a:cubicBezTo>
                    <a:pt x="4598" y="45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74;p12"/>
            <p:cNvSpPr/>
            <p:nvPr/>
          </p:nvSpPr>
          <p:spPr bwMode="auto">
            <a:xfrm>
              <a:off x="1732050" y="4030675"/>
              <a:ext cx="191825" cy="191250"/>
            </a:xfrm>
            <a:custGeom>
              <a:avLst/>
              <a:gdLst>
                <a:gd name="T0" fmla="*/ 0 w 7673"/>
                <a:gd name="T1" fmla="*/ 1 h 7650"/>
                <a:gd name="T2" fmla="*/ 0 w 7673"/>
                <a:gd name="T3" fmla="*/ 1 h 7650"/>
                <a:gd name="T4" fmla="*/ 6536 w 7673"/>
                <a:gd name="T5" fmla="*/ 6615 h 7650"/>
                <a:gd name="T6" fmla="*/ 7648 w 7673"/>
                <a:gd name="T7" fmla="*/ 7650 h 7650"/>
                <a:gd name="T8" fmla="*/ 7652 w 7673"/>
                <a:gd name="T9" fmla="*/ 7648 h 7650"/>
                <a:gd name="T10" fmla="*/ 6614 w 7673"/>
                <a:gd name="T11" fmla="*/ 6537 h 7650"/>
                <a:gd name="T12" fmla="*/ 0 w 7673"/>
                <a:gd name="T13" fmla="*/ 1 h 7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73" h="765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429" y="4507"/>
                    <a:pt x="6536" y="6615"/>
                  </a:cubicBezTo>
                  <a:cubicBezTo>
                    <a:pt x="7324" y="7403"/>
                    <a:pt x="7609" y="7650"/>
                    <a:pt x="7648" y="7650"/>
                  </a:cubicBezTo>
                  <a:cubicBezTo>
                    <a:pt x="7650" y="7650"/>
                    <a:pt x="7651" y="7649"/>
                    <a:pt x="7652" y="7648"/>
                  </a:cubicBezTo>
                  <a:cubicBezTo>
                    <a:pt x="7672" y="7628"/>
                    <a:pt x="7381" y="7300"/>
                    <a:pt x="6614" y="6537"/>
                  </a:cubicBezTo>
                  <a:cubicBezTo>
                    <a:pt x="4503" y="442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75;p12"/>
            <p:cNvSpPr/>
            <p:nvPr/>
          </p:nvSpPr>
          <p:spPr bwMode="auto">
            <a:xfrm>
              <a:off x="1735425" y="4034275"/>
              <a:ext cx="188450" cy="187650"/>
            </a:xfrm>
            <a:custGeom>
              <a:avLst/>
              <a:gdLst>
                <a:gd name="T0" fmla="*/ 5 w 7538"/>
                <a:gd name="T1" fmla="*/ 0 h 7506"/>
                <a:gd name="T2" fmla="*/ 5 w 7538"/>
                <a:gd name="T3" fmla="*/ 0 h 7506"/>
                <a:gd name="T4" fmla="*/ 6418 w 7538"/>
                <a:gd name="T5" fmla="*/ 6483 h 7506"/>
                <a:gd name="T6" fmla="*/ 7513 w 7538"/>
                <a:gd name="T7" fmla="*/ 7506 h 7506"/>
                <a:gd name="T8" fmla="*/ 7517 w 7538"/>
                <a:gd name="T9" fmla="*/ 7504 h 7506"/>
                <a:gd name="T10" fmla="*/ 6496 w 7538"/>
                <a:gd name="T11" fmla="*/ 6409 h 7506"/>
                <a:gd name="T12" fmla="*/ 5 w 7538"/>
                <a:gd name="T13" fmla="*/ 0 h 7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38" h="750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4343" y="4413"/>
                    <a:pt x="6418" y="6483"/>
                  </a:cubicBezTo>
                  <a:cubicBezTo>
                    <a:pt x="7197" y="7263"/>
                    <a:pt x="7474" y="7506"/>
                    <a:pt x="7513" y="7506"/>
                  </a:cubicBezTo>
                  <a:cubicBezTo>
                    <a:pt x="7515" y="7506"/>
                    <a:pt x="7516" y="7505"/>
                    <a:pt x="7517" y="7504"/>
                  </a:cubicBezTo>
                  <a:cubicBezTo>
                    <a:pt x="7537" y="7484"/>
                    <a:pt x="7250" y="7160"/>
                    <a:pt x="6496" y="6409"/>
                  </a:cubicBezTo>
                  <a:cubicBezTo>
                    <a:pt x="4422" y="434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76;p12"/>
            <p:cNvSpPr/>
            <p:nvPr/>
          </p:nvSpPr>
          <p:spPr bwMode="auto">
            <a:xfrm>
              <a:off x="1739000" y="4037750"/>
              <a:ext cx="184775" cy="184075"/>
            </a:xfrm>
            <a:custGeom>
              <a:avLst/>
              <a:gdLst>
                <a:gd name="T0" fmla="*/ 9 w 7391"/>
                <a:gd name="T1" fmla="*/ 1 h 7363"/>
                <a:gd name="T2" fmla="*/ 9 w 7391"/>
                <a:gd name="T3" fmla="*/ 1 h 7363"/>
                <a:gd name="T4" fmla="*/ 6287 w 7391"/>
                <a:gd name="T5" fmla="*/ 6357 h 7363"/>
                <a:gd name="T6" fmla="*/ 7366 w 7391"/>
                <a:gd name="T7" fmla="*/ 7362 h 7363"/>
                <a:gd name="T8" fmla="*/ 7370 w 7391"/>
                <a:gd name="T9" fmla="*/ 7361 h 7363"/>
                <a:gd name="T10" fmla="*/ 6365 w 7391"/>
                <a:gd name="T11" fmla="*/ 6279 h 7363"/>
                <a:gd name="T12" fmla="*/ 9 w 7391"/>
                <a:gd name="T13" fmla="*/ 1 h 7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91" h="736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253" y="4327"/>
                    <a:pt x="6287" y="6357"/>
                  </a:cubicBezTo>
                  <a:cubicBezTo>
                    <a:pt x="7054" y="7124"/>
                    <a:pt x="7327" y="7362"/>
                    <a:pt x="7366" y="7362"/>
                  </a:cubicBezTo>
                  <a:cubicBezTo>
                    <a:pt x="7368" y="7362"/>
                    <a:pt x="7369" y="7362"/>
                    <a:pt x="7370" y="7361"/>
                  </a:cubicBezTo>
                  <a:cubicBezTo>
                    <a:pt x="7390" y="7341"/>
                    <a:pt x="7107" y="7021"/>
                    <a:pt x="6365" y="6279"/>
                  </a:cubicBezTo>
                  <a:cubicBezTo>
                    <a:pt x="4336" y="425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77;p12"/>
            <p:cNvSpPr/>
            <p:nvPr/>
          </p:nvSpPr>
          <p:spPr bwMode="auto">
            <a:xfrm>
              <a:off x="1742500" y="4041350"/>
              <a:ext cx="181050" cy="180475"/>
            </a:xfrm>
            <a:custGeom>
              <a:avLst/>
              <a:gdLst>
                <a:gd name="T0" fmla="*/ 4 w 7242"/>
                <a:gd name="T1" fmla="*/ 0 h 7219"/>
                <a:gd name="T2" fmla="*/ 4 w 7242"/>
                <a:gd name="T3" fmla="*/ 0 h 7219"/>
                <a:gd name="T4" fmla="*/ 6155 w 7242"/>
                <a:gd name="T5" fmla="*/ 6229 h 7219"/>
                <a:gd name="T6" fmla="*/ 7218 w 7242"/>
                <a:gd name="T7" fmla="*/ 7218 h 7219"/>
                <a:gd name="T8" fmla="*/ 7221 w 7242"/>
                <a:gd name="T9" fmla="*/ 7217 h 7219"/>
                <a:gd name="T10" fmla="*/ 6233 w 7242"/>
                <a:gd name="T11" fmla="*/ 6151 h 7219"/>
                <a:gd name="T12" fmla="*/ 4 w 7242"/>
                <a:gd name="T13" fmla="*/ 0 h 7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42" h="721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4162" y="4232"/>
                    <a:pt x="6155" y="6229"/>
                  </a:cubicBezTo>
                  <a:cubicBezTo>
                    <a:pt x="6914" y="6984"/>
                    <a:pt x="7179" y="7218"/>
                    <a:pt x="7218" y="7218"/>
                  </a:cubicBezTo>
                  <a:cubicBezTo>
                    <a:pt x="7219" y="7218"/>
                    <a:pt x="7221" y="7218"/>
                    <a:pt x="7221" y="7217"/>
                  </a:cubicBezTo>
                  <a:cubicBezTo>
                    <a:pt x="7242" y="7197"/>
                    <a:pt x="6967" y="6885"/>
                    <a:pt x="6233" y="6151"/>
                  </a:cubicBezTo>
                  <a:cubicBezTo>
                    <a:pt x="4241" y="415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78;p12"/>
            <p:cNvSpPr/>
            <p:nvPr/>
          </p:nvSpPr>
          <p:spPr bwMode="auto">
            <a:xfrm>
              <a:off x="1746075" y="4044825"/>
              <a:ext cx="177475" cy="176900"/>
            </a:xfrm>
            <a:custGeom>
              <a:avLst/>
              <a:gdLst>
                <a:gd name="T0" fmla="*/ 5 w 7099"/>
                <a:gd name="T1" fmla="*/ 1 h 7076"/>
                <a:gd name="T2" fmla="*/ 5 w 7099"/>
                <a:gd name="T3" fmla="*/ 1 h 7076"/>
                <a:gd name="T4" fmla="*/ 6029 w 7099"/>
                <a:gd name="T5" fmla="*/ 6098 h 7076"/>
                <a:gd name="T6" fmla="*/ 7075 w 7099"/>
                <a:gd name="T7" fmla="*/ 7075 h 7076"/>
                <a:gd name="T8" fmla="*/ 7078 w 7099"/>
                <a:gd name="T9" fmla="*/ 7074 h 7076"/>
                <a:gd name="T10" fmla="*/ 6107 w 7099"/>
                <a:gd name="T11" fmla="*/ 6020 h 7076"/>
                <a:gd name="T12" fmla="*/ 5 w 7099"/>
                <a:gd name="T13" fmla="*/ 1 h 7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9" h="707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077" y="4146"/>
                    <a:pt x="6029" y="6098"/>
                  </a:cubicBezTo>
                  <a:cubicBezTo>
                    <a:pt x="6776" y="6841"/>
                    <a:pt x="7036" y="7075"/>
                    <a:pt x="7075" y="7075"/>
                  </a:cubicBezTo>
                  <a:cubicBezTo>
                    <a:pt x="7076" y="7075"/>
                    <a:pt x="7078" y="7075"/>
                    <a:pt x="7078" y="7074"/>
                  </a:cubicBezTo>
                  <a:cubicBezTo>
                    <a:pt x="7099" y="7054"/>
                    <a:pt x="6828" y="6746"/>
                    <a:pt x="6107" y="6020"/>
                  </a:cubicBezTo>
                  <a:cubicBezTo>
                    <a:pt x="4157" y="4070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79;p12"/>
            <p:cNvSpPr/>
            <p:nvPr/>
          </p:nvSpPr>
          <p:spPr bwMode="auto">
            <a:xfrm>
              <a:off x="1749575" y="4048425"/>
              <a:ext cx="173875" cy="173300"/>
            </a:xfrm>
            <a:custGeom>
              <a:avLst/>
              <a:gdLst>
                <a:gd name="T0" fmla="*/ 4 w 6955"/>
                <a:gd name="T1" fmla="*/ 0 h 6932"/>
                <a:gd name="T2" fmla="*/ 4 w 6955"/>
                <a:gd name="T3" fmla="*/ 0 h 6932"/>
                <a:gd name="T4" fmla="*/ 5897 w 6955"/>
                <a:gd name="T5" fmla="*/ 5971 h 6932"/>
                <a:gd name="T6" fmla="*/ 6931 w 6955"/>
                <a:gd name="T7" fmla="*/ 6931 h 6932"/>
                <a:gd name="T8" fmla="*/ 6934 w 6955"/>
                <a:gd name="T9" fmla="*/ 6930 h 6932"/>
                <a:gd name="T10" fmla="*/ 5975 w 6955"/>
                <a:gd name="T11" fmla="*/ 5893 h 6932"/>
                <a:gd name="T12" fmla="*/ 4 w 6955"/>
                <a:gd name="T13" fmla="*/ 0 h 6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55" h="693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986" y="4052"/>
                    <a:pt x="5897" y="5971"/>
                  </a:cubicBezTo>
                  <a:cubicBezTo>
                    <a:pt x="6635" y="6701"/>
                    <a:pt x="6892" y="6931"/>
                    <a:pt x="6931" y="6931"/>
                  </a:cubicBezTo>
                  <a:cubicBezTo>
                    <a:pt x="6932" y="6931"/>
                    <a:pt x="6933" y="6931"/>
                    <a:pt x="6934" y="6930"/>
                  </a:cubicBezTo>
                  <a:cubicBezTo>
                    <a:pt x="6955" y="6910"/>
                    <a:pt x="6692" y="6610"/>
                    <a:pt x="5975" y="5893"/>
                  </a:cubicBezTo>
                  <a:cubicBezTo>
                    <a:pt x="4062" y="39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80;p12"/>
            <p:cNvSpPr/>
            <p:nvPr/>
          </p:nvSpPr>
          <p:spPr bwMode="auto">
            <a:xfrm>
              <a:off x="1753150" y="4051800"/>
              <a:ext cx="170300" cy="169625"/>
            </a:xfrm>
            <a:custGeom>
              <a:avLst/>
              <a:gdLst>
                <a:gd name="T0" fmla="*/ 5 w 6812"/>
                <a:gd name="T1" fmla="*/ 1 h 6785"/>
                <a:gd name="T2" fmla="*/ 5 w 6812"/>
                <a:gd name="T3" fmla="*/ 1 h 6785"/>
                <a:gd name="T4" fmla="*/ 5778 w 6812"/>
                <a:gd name="T5" fmla="*/ 5840 h 6785"/>
                <a:gd name="T6" fmla="*/ 6787 w 6812"/>
                <a:gd name="T7" fmla="*/ 6784 h 6785"/>
                <a:gd name="T8" fmla="*/ 6791 w 6812"/>
                <a:gd name="T9" fmla="*/ 6783 h 6785"/>
                <a:gd name="T10" fmla="*/ 5848 w 6812"/>
                <a:gd name="T11" fmla="*/ 5770 h 6785"/>
                <a:gd name="T12" fmla="*/ 5 w 6812"/>
                <a:gd name="T13" fmla="*/ 1 h 6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12" h="67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896" y="3970"/>
                    <a:pt x="5778" y="5840"/>
                  </a:cubicBezTo>
                  <a:cubicBezTo>
                    <a:pt x="6496" y="6561"/>
                    <a:pt x="6749" y="6784"/>
                    <a:pt x="6787" y="6784"/>
                  </a:cubicBezTo>
                  <a:cubicBezTo>
                    <a:pt x="6789" y="6784"/>
                    <a:pt x="6790" y="6784"/>
                    <a:pt x="6791" y="6783"/>
                  </a:cubicBezTo>
                  <a:cubicBezTo>
                    <a:pt x="6812" y="6762"/>
                    <a:pt x="6558" y="6475"/>
                    <a:pt x="5848" y="5770"/>
                  </a:cubicBezTo>
                  <a:cubicBezTo>
                    <a:pt x="3975" y="389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81;p12"/>
            <p:cNvSpPr/>
            <p:nvPr/>
          </p:nvSpPr>
          <p:spPr bwMode="auto">
            <a:xfrm>
              <a:off x="1756650" y="4055400"/>
              <a:ext cx="166600" cy="166025"/>
            </a:xfrm>
            <a:custGeom>
              <a:avLst/>
              <a:gdLst>
                <a:gd name="T0" fmla="*/ 4 w 6664"/>
                <a:gd name="T1" fmla="*/ 0 h 6641"/>
                <a:gd name="T2" fmla="*/ 4 w 6664"/>
                <a:gd name="T3" fmla="*/ 0 h 6641"/>
                <a:gd name="T4" fmla="*/ 5643 w 6664"/>
                <a:gd name="T5" fmla="*/ 5712 h 6641"/>
                <a:gd name="T6" fmla="*/ 6639 w 6664"/>
                <a:gd name="T7" fmla="*/ 6640 h 6641"/>
                <a:gd name="T8" fmla="*/ 6643 w 6664"/>
                <a:gd name="T9" fmla="*/ 6639 h 6641"/>
                <a:gd name="T10" fmla="*/ 5712 w 6664"/>
                <a:gd name="T11" fmla="*/ 5638 h 6641"/>
                <a:gd name="T12" fmla="*/ 4 w 6664"/>
                <a:gd name="T13" fmla="*/ 0 h 6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64" h="664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814" y="3875"/>
                    <a:pt x="5643" y="5712"/>
                  </a:cubicBezTo>
                  <a:cubicBezTo>
                    <a:pt x="6352" y="6422"/>
                    <a:pt x="6597" y="6640"/>
                    <a:pt x="6639" y="6640"/>
                  </a:cubicBezTo>
                  <a:cubicBezTo>
                    <a:pt x="6641" y="6640"/>
                    <a:pt x="6642" y="6640"/>
                    <a:pt x="6643" y="6639"/>
                  </a:cubicBezTo>
                  <a:cubicBezTo>
                    <a:pt x="6664" y="6618"/>
                    <a:pt x="6409" y="6335"/>
                    <a:pt x="5712" y="5638"/>
                  </a:cubicBezTo>
                  <a:cubicBezTo>
                    <a:pt x="3884" y="381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82;p12"/>
            <p:cNvSpPr/>
            <p:nvPr/>
          </p:nvSpPr>
          <p:spPr bwMode="auto">
            <a:xfrm>
              <a:off x="1760225" y="4058875"/>
              <a:ext cx="163025" cy="162450"/>
            </a:xfrm>
            <a:custGeom>
              <a:avLst/>
              <a:gdLst>
                <a:gd name="T0" fmla="*/ 5 w 6521"/>
                <a:gd name="T1" fmla="*/ 0 h 6498"/>
                <a:gd name="T2" fmla="*/ 5 w 6521"/>
                <a:gd name="T3" fmla="*/ 0 h 6498"/>
                <a:gd name="T4" fmla="*/ 5516 w 6521"/>
                <a:gd name="T5" fmla="*/ 5581 h 6498"/>
                <a:gd name="T6" fmla="*/ 6496 w 6521"/>
                <a:gd name="T7" fmla="*/ 6497 h 6498"/>
                <a:gd name="T8" fmla="*/ 6500 w 6521"/>
                <a:gd name="T9" fmla="*/ 6496 h 6498"/>
                <a:gd name="T10" fmla="*/ 5586 w 6521"/>
                <a:gd name="T11" fmla="*/ 5512 h 6498"/>
                <a:gd name="T12" fmla="*/ 5 w 6521"/>
                <a:gd name="T13" fmla="*/ 0 h 6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1" h="649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720" y="3793"/>
                    <a:pt x="5516" y="5581"/>
                  </a:cubicBezTo>
                  <a:cubicBezTo>
                    <a:pt x="6210" y="6279"/>
                    <a:pt x="6458" y="6497"/>
                    <a:pt x="6496" y="6497"/>
                  </a:cubicBezTo>
                  <a:cubicBezTo>
                    <a:pt x="6498" y="6497"/>
                    <a:pt x="6499" y="6497"/>
                    <a:pt x="6500" y="6496"/>
                  </a:cubicBezTo>
                  <a:cubicBezTo>
                    <a:pt x="6521" y="6475"/>
                    <a:pt x="6275" y="6196"/>
                    <a:pt x="5586" y="5512"/>
                  </a:cubicBezTo>
                  <a:cubicBezTo>
                    <a:pt x="3795" y="371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83;p12"/>
            <p:cNvSpPr/>
            <p:nvPr/>
          </p:nvSpPr>
          <p:spPr bwMode="auto">
            <a:xfrm>
              <a:off x="1763625" y="4062475"/>
              <a:ext cx="159425" cy="158850"/>
            </a:xfrm>
            <a:custGeom>
              <a:avLst/>
              <a:gdLst>
                <a:gd name="T0" fmla="*/ 4 w 6377"/>
                <a:gd name="T1" fmla="*/ 0 h 6354"/>
                <a:gd name="T2" fmla="*/ 4 w 6377"/>
                <a:gd name="T3" fmla="*/ 0 h 6354"/>
                <a:gd name="T4" fmla="*/ 5388 w 6377"/>
                <a:gd name="T5" fmla="*/ 5454 h 6354"/>
                <a:gd name="T6" fmla="*/ 6352 w 6377"/>
                <a:gd name="T7" fmla="*/ 6353 h 6354"/>
                <a:gd name="T8" fmla="*/ 6356 w 6377"/>
                <a:gd name="T9" fmla="*/ 6352 h 6354"/>
                <a:gd name="T10" fmla="*/ 5462 w 6377"/>
                <a:gd name="T11" fmla="*/ 5384 h 6354"/>
                <a:gd name="T12" fmla="*/ 4 w 6377"/>
                <a:gd name="T13" fmla="*/ 0 h 6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7" h="635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637" y="3703"/>
                    <a:pt x="5388" y="5454"/>
                  </a:cubicBezTo>
                  <a:cubicBezTo>
                    <a:pt x="6074" y="6139"/>
                    <a:pt x="6314" y="6353"/>
                    <a:pt x="6352" y="6353"/>
                  </a:cubicBezTo>
                  <a:cubicBezTo>
                    <a:pt x="6354" y="6353"/>
                    <a:pt x="6355" y="6353"/>
                    <a:pt x="6356" y="6352"/>
                  </a:cubicBezTo>
                  <a:cubicBezTo>
                    <a:pt x="6376" y="6331"/>
                    <a:pt x="6139" y="6061"/>
                    <a:pt x="5462" y="5384"/>
                  </a:cubicBezTo>
                  <a:cubicBezTo>
                    <a:pt x="3708" y="363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84;p12"/>
            <p:cNvSpPr/>
            <p:nvPr/>
          </p:nvSpPr>
          <p:spPr bwMode="auto">
            <a:xfrm>
              <a:off x="1767200" y="4065950"/>
              <a:ext cx="155850" cy="155275"/>
            </a:xfrm>
            <a:custGeom>
              <a:avLst/>
              <a:gdLst>
                <a:gd name="T0" fmla="*/ 9 w 6234"/>
                <a:gd name="T1" fmla="*/ 0 h 6211"/>
                <a:gd name="T2" fmla="*/ 9 w 6234"/>
                <a:gd name="T3" fmla="*/ 0 h 6211"/>
                <a:gd name="T4" fmla="*/ 5266 w 6234"/>
                <a:gd name="T5" fmla="*/ 5319 h 6211"/>
                <a:gd name="T6" fmla="*/ 6217 w 6234"/>
                <a:gd name="T7" fmla="*/ 6210 h 6211"/>
                <a:gd name="T8" fmla="*/ 6221 w 6234"/>
                <a:gd name="T9" fmla="*/ 6209 h 6211"/>
                <a:gd name="T10" fmla="*/ 5331 w 6234"/>
                <a:gd name="T11" fmla="*/ 5253 h 6211"/>
                <a:gd name="T12" fmla="*/ 9 w 6234"/>
                <a:gd name="T13" fmla="*/ 0 h 6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34" h="621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3548" y="3613"/>
                    <a:pt x="5266" y="5319"/>
                  </a:cubicBezTo>
                  <a:cubicBezTo>
                    <a:pt x="5943" y="6000"/>
                    <a:pt x="6179" y="6210"/>
                    <a:pt x="6217" y="6210"/>
                  </a:cubicBezTo>
                  <a:cubicBezTo>
                    <a:pt x="6219" y="6210"/>
                    <a:pt x="6220" y="6210"/>
                    <a:pt x="6221" y="6209"/>
                  </a:cubicBezTo>
                  <a:cubicBezTo>
                    <a:pt x="6233" y="6188"/>
                    <a:pt x="6000" y="5922"/>
                    <a:pt x="5331" y="5253"/>
                  </a:cubicBezTo>
                  <a:cubicBezTo>
                    <a:pt x="3618" y="354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85;p12"/>
            <p:cNvSpPr/>
            <p:nvPr/>
          </p:nvSpPr>
          <p:spPr bwMode="auto">
            <a:xfrm>
              <a:off x="1770700" y="4069525"/>
              <a:ext cx="152150" cy="151700"/>
            </a:xfrm>
            <a:custGeom>
              <a:avLst/>
              <a:gdLst>
                <a:gd name="T0" fmla="*/ 4 w 6086"/>
                <a:gd name="T1" fmla="*/ 1 h 6068"/>
                <a:gd name="T2" fmla="*/ 4 w 6086"/>
                <a:gd name="T3" fmla="*/ 1 h 6068"/>
                <a:gd name="T4" fmla="*/ 5130 w 6086"/>
                <a:gd name="T5" fmla="*/ 5192 h 6068"/>
                <a:gd name="T6" fmla="*/ 6065 w 6086"/>
                <a:gd name="T7" fmla="*/ 6067 h 6068"/>
                <a:gd name="T8" fmla="*/ 6069 w 6086"/>
                <a:gd name="T9" fmla="*/ 6066 h 6068"/>
                <a:gd name="T10" fmla="*/ 5195 w 6086"/>
                <a:gd name="T11" fmla="*/ 5127 h 6068"/>
                <a:gd name="T12" fmla="*/ 4 w 6086"/>
                <a:gd name="T13" fmla="*/ 1 h 6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6" h="606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461" y="3523"/>
                    <a:pt x="5130" y="5192"/>
                  </a:cubicBezTo>
                  <a:cubicBezTo>
                    <a:pt x="5795" y="5857"/>
                    <a:pt x="6027" y="6067"/>
                    <a:pt x="6065" y="6067"/>
                  </a:cubicBezTo>
                  <a:cubicBezTo>
                    <a:pt x="6067" y="6067"/>
                    <a:pt x="6068" y="6067"/>
                    <a:pt x="6069" y="6066"/>
                  </a:cubicBezTo>
                  <a:cubicBezTo>
                    <a:pt x="6085" y="6045"/>
                    <a:pt x="5851" y="5783"/>
                    <a:pt x="5195" y="5127"/>
                  </a:cubicBezTo>
                  <a:cubicBezTo>
                    <a:pt x="3527" y="3455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86;p12"/>
            <p:cNvSpPr/>
            <p:nvPr/>
          </p:nvSpPr>
          <p:spPr bwMode="auto">
            <a:xfrm>
              <a:off x="1774275" y="4073125"/>
              <a:ext cx="148575" cy="148100"/>
            </a:xfrm>
            <a:custGeom>
              <a:avLst/>
              <a:gdLst>
                <a:gd name="T0" fmla="*/ 5 w 5943"/>
                <a:gd name="T1" fmla="*/ 0 h 5924"/>
                <a:gd name="T2" fmla="*/ 5 w 5943"/>
                <a:gd name="T3" fmla="*/ 0 h 5924"/>
                <a:gd name="T4" fmla="*/ 5003 w 5943"/>
                <a:gd name="T5" fmla="*/ 5065 h 5924"/>
                <a:gd name="T6" fmla="*/ 5922 w 5943"/>
                <a:gd name="T7" fmla="*/ 5923 h 5924"/>
                <a:gd name="T8" fmla="*/ 5926 w 5943"/>
                <a:gd name="T9" fmla="*/ 5922 h 5924"/>
                <a:gd name="T10" fmla="*/ 5069 w 5943"/>
                <a:gd name="T11" fmla="*/ 4999 h 5924"/>
                <a:gd name="T12" fmla="*/ 5 w 5943"/>
                <a:gd name="T13" fmla="*/ 0 h 5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3" h="59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67" y="3428"/>
                    <a:pt x="5003" y="5065"/>
                  </a:cubicBezTo>
                  <a:cubicBezTo>
                    <a:pt x="5660" y="5717"/>
                    <a:pt x="5884" y="5923"/>
                    <a:pt x="5922" y="5923"/>
                  </a:cubicBezTo>
                  <a:cubicBezTo>
                    <a:pt x="5923" y="5923"/>
                    <a:pt x="5925" y="5923"/>
                    <a:pt x="5926" y="5922"/>
                  </a:cubicBezTo>
                  <a:cubicBezTo>
                    <a:pt x="5942" y="5901"/>
                    <a:pt x="5717" y="5643"/>
                    <a:pt x="5069" y="4999"/>
                  </a:cubicBezTo>
                  <a:cubicBezTo>
                    <a:pt x="3438" y="336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87;p12"/>
            <p:cNvSpPr/>
            <p:nvPr/>
          </p:nvSpPr>
          <p:spPr bwMode="auto">
            <a:xfrm>
              <a:off x="1777875" y="4076600"/>
              <a:ext cx="144875" cy="144400"/>
            </a:xfrm>
            <a:custGeom>
              <a:avLst/>
              <a:gdLst>
                <a:gd name="T0" fmla="*/ 0 w 5795"/>
                <a:gd name="T1" fmla="*/ 1 h 5776"/>
                <a:gd name="T2" fmla="*/ 0 w 5795"/>
                <a:gd name="T3" fmla="*/ 1 h 5776"/>
                <a:gd name="T4" fmla="*/ 4867 w 5795"/>
                <a:gd name="T5" fmla="*/ 4934 h 5776"/>
                <a:gd name="T6" fmla="*/ 5775 w 5795"/>
                <a:gd name="T7" fmla="*/ 5775 h 5776"/>
                <a:gd name="T8" fmla="*/ 5778 w 5795"/>
                <a:gd name="T9" fmla="*/ 5774 h 5776"/>
                <a:gd name="T10" fmla="*/ 4937 w 5795"/>
                <a:gd name="T11" fmla="*/ 4868 h 5776"/>
                <a:gd name="T12" fmla="*/ 0 w 5795"/>
                <a:gd name="T13" fmla="*/ 1 h 5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5" h="577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280" y="3343"/>
                    <a:pt x="4867" y="4934"/>
                  </a:cubicBezTo>
                  <a:cubicBezTo>
                    <a:pt x="5521" y="5583"/>
                    <a:pt x="5743" y="5775"/>
                    <a:pt x="5775" y="5775"/>
                  </a:cubicBezTo>
                  <a:cubicBezTo>
                    <a:pt x="5776" y="5775"/>
                    <a:pt x="5777" y="5775"/>
                    <a:pt x="5778" y="5774"/>
                  </a:cubicBezTo>
                  <a:cubicBezTo>
                    <a:pt x="5794" y="5754"/>
                    <a:pt x="5573" y="5504"/>
                    <a:pt x="4937" y="4868"/>
                  </a:cubicBezTo>
                  <a:cubicBezTo>
                    <a:pt x="3344" y="3275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88;p12"/>
            <p:cNvSpPr/>
            <p:nvPr/>
          </p:nvSpPr>
          <p:spPr bwMode="auto">
            <a:xfrm>
              <a:off x="1781350" y="4080200"/>
              <a:ext cx="141400" cy="140700"/>
            </a:xfrm>
            <a:custGeom>
              <a:avLst/>
              <a:gdLst>
                <a:gd name="T0" fmla="*/ 5 w 5656"/>
                <a:gd name="T1" fmla="*/ 0 h 5628"/>
                <a:gd name="T2" fmla="*/ 5 w 5656"/>
                <a:gd name="T3" fmla="*/ 0 h 5628"/>
                <a:gd name="T4" fmla="*/ 4753 w 5656"/>
                <a:gd name="T5" fmla="*/ 4802 h 5628"/>
                <a:gd name="T6" fmla="*/ 5636 w 5656"/>
                <a:gd name="T7" fmla="*/ 5627 h 5628"/>
                <a:gd name="T8" fmla="*/ 5639 w 5656"/>
                <a:gd name="T9" fmla="*/ 5626 h 5628"/>
                <a:gd name="T10" fmla="*/ 4815 w 5656"/>
                <a:gd name="T11" fmla="*/ 4741 h 5628"/>
                <a:gd name="T12" fmla="*/ 5 w 5656"/>
                <a:gd name="T13" fmla="*/ 0 h 5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6" h="562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3191" y="3248"/>
                    <a:pt x="4753" y="4802"/>
                  </a:cubicBezTo>
                  <a:cubicBezTo>
                    <a:pt x="5386" y="5439"/>
                    <a:pt x="5604" y="5627"/>
                    <a:pt x="5636" y="5627"/>
                  </a:cubicBezTo>
                  <a:cubicBezTo>
                    <a:pt x="5637" y="5627"/>
                    <a:pt x="5638" y="5627"/>
                    <a:pt x="5639" y="5626"/>
                  </a:cubicBezTo>
                  <a:cubicBezTo>
                    <a:pt x="5655" y="5610"/>
                    <a:pt x="5438" y="5364"/>
                    <a:pt x="4815" y="4741"/>
                  </a:cubicBezTo>
                  <a:cubicBezTo>
                    <a:pt x="3258" y="318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89;p12"/>
            <p:cNvSpPr/>
            <p:nvPr/>
          </p:nvSpPr>
          <p:spPr bwMode="auto">
            <a:xfrm>
              <a:off x="1784950" y="4083575"/>
              <a:ext cx="137575" cy="137225"/>
            </a:xfrm>
            <a:custGeom>
              <a:avLst/>
              <a:gdLst>
                <a:gd name="T0" fmla="*/ 0 w 5503"/>
                <a:gd name="T1" fmla="*/ 1 h 5489"/>
                <a:gd name="T2" fmla="*/ 0 w 5503"/>
                <a:gd name="T3" fmla="*/ 1 h 5489"/>
                <a:gd name="T4" fmla="*/ 4617 w 5503"/>
                <a:gd name="T5" fmla="*/ 4675 h 5489"/>
                <a:gd name="T6" fmla="*/ 5484 w 5503"/>
                <a:gd name="T7" fmla="*/ 5488 h 5489"/>
                <a:gd name="T8" fmla="*/ 5487 w 5503"/>
                <a:gd name="T9" fmla="*/ 5487 h 5489"/>
                <a:gd name="T10" fmla="*/ 4679 w 5503"/>
                <a:gd name="T11" fmla="*/ 4614 h 5489"/>
                <a:gd name="T12" fmla="*/ 0 w 5503"/>
                <a:gd name="T13" fmla="*/ 1 h 5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3" h="54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100" y="3166"/>
                    <a:pt x="4617" y="4675"/>
                  </a:cubicBezTo>
                  <a:cubicBezTo>
                    <a:pt x="5242" y="5300"/>
                    <a:pt x="5457" y="5488"/>
                    <a:pt x="5484" y="5488"/>
                  </a:cubicBezTo>
                  <a:cubicBezTo>
                    <a:pt x="5485" y="5488"/>
                    <a:pt x="5486" y="5488"/>
                    <a:pt x="5487" y="5487"/>
                  </a:cubicBezTo>
                  <a:cubicBezTo>
                    <a:pt x="5503" y="5471"/>
                    <a:pt x="5294" y="5229"/>
                    <a:pt x="4679" y="4614"/>
                  </a:cubicBezTo>
                  <a:cubicBezTo>
                    <a:pt x="3163" y="310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90;p12"/>
            <p:cNvSpPr/>
            <p:nvPr/>
          </p:nvSpPr>
          <p:spPr bwMode="auto">
            <a:xfrm>
              <a:off x="1788425" y="4087175"/>
              <a:ext cx="134000" cy="133625"/>
            </a:xfrm>
            <a:custGeom>
              <a:avLst/>
              <a:gdLst>
                <a:gd name="T0" fmla="*/ 5 w 5360"/>
                <a:gd name="T1" fmla="*/ 0 h 5345"/>
                <a:gd name="T2" fmla="*/ 5 w 5360"/>
                <a:gd name="T3" fmla="*/ 0 h 5345"/>
                <a:gd name="T4" fmla="*/ 4491 w 5360"/>
                <a:gd name="T5" fmla="*/ 4548 h 5345"/>
                <a:gd name="T6" fmla="*/ 5341 w 5360"/>
                <a:gd name="T7" fmla="*/ 5344 h 5345"/>
                <a:gd name="T8" fmla="*/ 5343 w 5360"/>
                <a:gd name="T9" fmla="*/ 5343 h 5345"/>
                <a:gd name="T10" fmla="*/ 4552 w 5360"/>
                <a:gd name="T11" fmla="*/ 4486 h 5345"/>
                <a:gd name="T12" fmla="*/ 5 w 5360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60" h="534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3010" y="3072"/>
                    <a:pt x="4491" y="4548"/>
                  </a:cubicBezTo>
                  <a:cubicBezTo>
                    <a:pt x="5103" y="5160"/>
                    <a:pt x="5313" y="5344"/>
                    <a:pt x="5341" y="5344"/>
                  </a:cubicBezTo>
                  <a:cubicBezTo>
                    <a:pt x="5342" y="5344"/>
                    <a:pt x="5343" y="5344"/>
                    <a:pt x="5343" y="5343"/>
                  </a:cubicBezTo>
                  <a:cubicBezTo>
                    <a:pt x="5360" y="5327"/>
                    <a:pt x="5155" y="5093"/>
                    <a:pt x="4552" y="4486"/>
                  </a:cubicBezTo>
                  <a:cubicBezTo>
                    <a:pt x="3077" y="30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91;p12"/>
            <p:cNvSpPr/>
            <p:nvPr/>
          </p:nvSpPr>
          <p:spPr bwMode="auto">
            <a:xfrm>
              <a:off x="1791900" y="4090650"/>
              <a:ext cx="130525" cy="130025"/>
            </a:xfrm>
            <a:custGeom>
              <a:avLst/>
              <a:gdLst>
                <a:gd name="T0" fmla="*/ 1 w 5221"/>
                <a:gd name="T1" fmla="*/ 1 h 5201"/>
                <a:gd name="T2" fmla="*/ 1 w 5221"/>
                <a:gd name="T3" fmla="*/ 1 h 5201"/>
                <a:gd name="T4" fmla="*/ 4360 w 5221"/>
                <a:gd name="T5" fmla="*/ 4421 h 5201"/>
                <a:gd name="T6" fmla="*/ 5198 w 5221"/>
                <a:gd name="T7" fmla="*/ 5201 h 5201"/>
                <a:gd name="T8" fmla="*/ 5200 w 5221"/>
                <a:gd name="T9" fmla="*/ 5200 h 5201"/>
                <a:gd name="T10" fmla="*/ 4421 w 5221"/>
                <a:gd name="T11" fmla="*/ 4360 h 5201"/>
                <a:gd name="T12" fmla="*/ 1 w 5221"/>
                <a:gd name="T13" fmla="*/ 1 h 5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1" h="520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929" y="2986"/>
                    <a:pt x="4360" y="4421"/>
                  </a:cubicBezTo>
                  <a:cubicBezTo>
                    <a:pt x="4970" y="5027"/>
                    <a:pt x="5170" y="5201"/>
                    <a:pt x="5198" y="5201"/>
                  </a:cubicBezTo>
                  <a:cubicBezTo>
                    <a:pt x="5199" y="5201"/>
                    <a:pt x="5200" y="5201"/>
                    <a:pt x="5200" y="5200"/>
                  </a:cubicBezTo>
                  <a:cubicBezTo>
                    <a:pt x="5221" y="5184"/>
                    <a:pt x="5016" y="4954"/>
                    <a:pt x="4421" y="4360"/>
                  </a:cubicBezTo>
                  <a:cubicBezTo>
                    <a:pt x="2987" y="292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92;p12"/>
            <p:cNvSpPr/>
            <p:nvPr/>
          </p:nvSpPr>
          <p:spPr bwMode="auto">
            <a:xfrm>
              <a:off x="1795400" y="4094250"/>
              <a:ext cx="127025" cy="126425"/>
            </a:xfrm>
            <a:custGeom>
              <a:avLst/>
              <a:gdLst>
                <a:gd name="T0" fmla="*/ 8 w 5081"/>
                <a:gd name="T1" fmla="*/ 0 h 5057"/>
                <a:gd name="T2" fmla="*/ 8 w 5081"/>
                <a:gd name="T3" fmla="*/ 0 h 5057"/>
                <a:gd name="T4" fmla="*/ 4236 w 5081"/>
                <a:gd name="T5" fmla="*/ 4289 h 5057"/>
                <a:gd name="T6" fmla="*/ 5058 w 5081"/>
                <a:gd name="T7" fmla="*/ 5057 h 5057"/>
                <a:gd name="T8" fmla="*/ 5060 w 5081"/>
                <a:gd name="T9" fmla="*/ 5056 h 5057"/>
                <a:gd name="T10" fmla="*/ 4298 w 5081"/>
                <a:gd name="T11" fmla="*/ 4228 h 5057"/>
                <a:gd name="T12" fmla="*/ 8 w 5081"/>
                <a:gd name="T13" fmla="*/ 0 h 5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1" h="5057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2842" y="2891"/>
                    <a:pt x="4236" y="4289"/>
                  </a:cubicBezTo>
                  <a:cubicBezTo>
                    <a:pt x="4833" y="4890"/>
                    <a:pt x="5030" y="5057"/>
                    <a:pt x="5058" y="5057"/>
                  </a:cubicBezTo>
                  <a:cubicBezTo>
                    <a:pt x="5059" y="5057"/>
                    <a:pt x="5060" y="5057"/>
                    <a:pt x="5060" y="5056"/>
                  </a:cubicBezTo>
                  <a:cubicBezTo>
                    <a:pt x="5081" y="5040"/>
                    <a:pt x="4888" y="4818"/>
                    <a:pt x="4298" y="4228"/>
                  </a:cubicBezTo>
                  <a:cubicBezTo>
                    <a:pt x="2904" y="283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93;p12"/>
            <p:cNvSpPr/>
            <p:nvPr/>
          </p:nvSpPr>
          <p:spPr bwMode="auto">
            <a:xfrm>
              <a:off x="1798975" y="4097725"/>
              <a:ext cx="123450" cy="122775"/>
            </a:xfrm>
            <a:custGeom>
              <a:avLst/>
              <a:gdLst>
                <a:gd name="T0" fmla="*/ 9 w 4938"/>
                <a:gd name="T1" fmla="*/ 1 h 4911"/>
                <a:gd name="T2" fmla="*/ 9 w 4938"/>
                <a:gd name="T3" fmla="*/ 1 h 4911"/>
                <a:gd name="T4" fmla="*/ 4114 w 4938"/>
                <a:gd name="T5" fmla="*/ 4159 h 4911"/>
                <a:gd name="T6" fmla="*/ 4919 w 4938"/>
                <a:gd name="T7" fmla="*/ 4910 h 4911"/>
                <a:gd name="T8" fmla="*/ 4921 w 4938"/>
                <a:gd name="T9" fmla="*/ 4909 h 4911"/>
                <a:gd name="T10" fmla="*/ 4171 w 4938"/>
                <a:gd name="T11" fmla="*/ 4101 h 4911"/>
                <a:gd name="T12" fmla="*/ 9 w 4938"/>
                <a:gd name="T13" fmla="*/ 1 h 4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8" h="491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748" y="2805"/>
                    <a:pt x="4114" y="4159"/>
                  </a:cubicBezTo>
                  <a:cubicBezTo>
                    <a:pt x="4697" y="4738"/>
                    <a:pt x="4892" y="4910"/>
                    <a:pt x="4919" y="4910"/>
                  </a:cubicBezTo>
                  <a:cubicBezTo>
                    <a:pt x="4920" y="4910"/>
                    <a:pt x="4921" y="4910"/>
                    <a:pt x="4921" y="4909"/>
                  </a:cubicBezTo>
                  <a:cubicBezTo>
                    <a:pt x="4938" y="4897"/>
                    <a:pt x="4749" y="4679"/>
                    <a:pt x="4171" y="4101"/>
                  </a:cubicBezTo>
                  <a:cubicBezTo>
                    <a:pt x="2811" y="274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94;p12"/>
            <p:cNvSpPr/>
            <p:nvPr/>
          </p:nvSpPr>
          <p:spPr bwMode="auto">
            <a:xfrm>
              <a:off x="1802475" y="4101325"/>
              <a:ext cx="119750" cy="119175"/>
            </a:xfrm>
            <a:custGeom>
              <a:avLst/>
              <a:gdLst>
                <a:gd name="T0" fmla="*/ 4 w 4790"/>
                <a:gd name="T1" fmla="*/ 0 h 4767"/>
                <a:gd name="T2" fmla="*/ 4 w 4790"/>
                <a:gd name="T3" fmla="*/ 0 h 4767"/>
                <a:gd name="T4" fmla="*/ 3978 w 4790"/>
                <a:gd name="T5" fmla="*/ 4027 h 4767"/>
                <a:gd name="T6" fmla="*/ 4770 w 4790"/>
                <a:gd name="T7" fmla="*/ 4766 h 4767"/>
                <a:gd name="T8" fmla="*/ 4773 w 4790"/>
                <a:gd name="T9" fmla="*/ 4765 h 4767"/>
                <a:gd name="T10" fmla="*/ 4035 w 4790"/>
                <a:gd name="T11" fmla="*/ 3974 h 4767"/>
                <a:gd name="T12" fmla="*/ 4 w 4790"/>
                <a:gd name="T13" fmla="*/ 0 h 4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0" h="47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666" y="2711"/>
                    <a:pt x="3978" y="4027"/>
                  </a:cubicBezTo>
                  <a:cubicBezTo>
                    <a:pt x="4548" y="4601"/>
                    <a:pt x="4739" y="4766"/>
                    <a:pt x="4770" y="4766"/>
                  </a:cubicBezTo>
                  <a:cubicBezTo>
                    <a:pt x="4771" y="4766"/>
                    <a:pt x="4772" y="4766"/>
                    <a:pt x="4773" y="4765"/>
                  </a:cubicBezTo>
                  <a:cubicBezTo>
                    <a:pt x="4790" y="4753"/>
                    <a:pt x="4601" y="4539"/>
                    <a:pt x="4035" y="3974"/>
                  </a:cubicBezTo>
                  <a:cubicBezTo>
                    <a:pt x="2724" y="2662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95;p12"/>
            <p:cNvSpPr/>
            <p:nvPr/>
          </p:nvSpPr>
          <p:spPr bwMode="auto">
            <a:xfrm>
              <a:off x="1806050" y="4104800"/>
              <a:ext cx="116175" cy="115475"/>
            </a:xfrm>
            <a:custGeom>
              <a:avLst/>
              <a:gdLst>
                <a:gd name="T0" fmla="*/ 5 w 4647"/>
                <a:gd name="T1" fmla="*/ 1 h 4619"/>
                <a:gd name="T2" fmla="*/ 5 w 4647"/>
                <a:gd name="T3" fmla="*/ 1 h 4619"/>
                <a:gd name="T4" fmla="*/ 3855 w 4647"/>
                <a:gd name="T5" fmla="*/ 3896 h 4619"/>
                <a:gd name="T6" fmla="*/ 4627 w 4647"/>
                <a:gd name="T7" fmla="*/ 4619 h 4619"/>
                <a:gd name="T8" fmla="*/ 4630 w 4647"/>
                <a:gd name="T9" fmla="*/ 4618 h 4619"/>
                <a:gd name="T10" fmla="*/ 3909 w 4647"/>
                <a:gd name="T11" fmla="*/ 3843 h 4619"/>
                <a:gd name="T12" fmla="*/ 5 w 4647"/>
                <a:gd name="T13" fmla="*/ 1 h 4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7" h="4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576" y="2625"/>
                    <a:pt x="3855" y="3896"/>
                  </a:cubicBezTo>
                  <a:cubicBezTo>
                    <a:pt x="4410" y="4455"/>
                    <a:pt x="4596" y="4619"/>
                    <a:pt x="4627" y="4619"/>
                  </a:cubicBezTo>
                  <a:cubicBezTo>
                    <a:pt x="4628" y="4619"/>
                    <a:pt x="4629" y="4618"/>
                    <a:pt x="4630" y="4618"/>
                  </a:cubicBezTo>
                  <a:cubicBezTo>
                    <a:pt x="4647" y="4601"/>
                    <a:pt x="4466" y="4400"/>
                    <a:pt x="3909" y="3843"/>
                  </a:cubicBezTo>
                  <a:cubicBezTo>
                    <a:pt x="2631" y="2569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96;p12"/>
            <p:cNvSpPr/>
            <p:nvPr/>
          </p:nvSpPr>
          <p:spPr bwMode="auto">
            <a:xfrm>
              <a:off x="1809550" y="4108400"/>
              <a:ext cx="112475" cy="111875"/>
            </a:xfrm>
            <a:custGeom>
              <a:avLst/>
              <a:gdLst>
                <a:gd name="T0" fmla="*/ 4 w 4499"/>
                <a:gd name="T1" fmla="*/ 0 h 4475"/>
                <a:gd name="T2" fmla="*/ 4 w 4499"/>
                <a:gd name="T3" fmla="*/ 0 h 4475"/>
                <a:gd name="T4" fmla="*/ 3728 w 4499"/>
                <a:gd name="T5" fmla="*/ 3764 h 4475"/>
                <a:gd name="T6" fmla="*/ 4483 w 4499"/>
                <a:gd name="T7" fmla="*/ 4475 h 4475"/>
                <a:gd name="T8" fmla="*/ 4486 w 4499"/>
                <a:gd name="T9" fmla="*/ 4474 h 4475"/>
                <a:gd name="T10" fmla="*/ 3777 w 4499"/>
                <a:gd name="T11" fmla="*/ 3715 h 4475"/>
                <a:gd name="T12" fmla="*/ 4 w 4499"/>
                <a:gd name="T13" fmla="*/ 0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9" h="447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485" y="2534"/>
                    <a:pt x="3728" y="3764"/>
                  </a:cubicBezTo>
                  <a:cubicBezTo>
                    <a:pt x="4273" y="4318"/>
                    <a:pt x="4452" y="4475"/>
                    <a:pt x="4483" y="4475"/>
                  </a:cubicBezTo>
                  <a:cubicBezTo>
                    <a:pt x="4484" y="4475"/>
                    <a:pt x="4485" y="4475"/>
                    <a:pt x="4486" y="4474"/>
                  </a:cubicBezTo>
                  <a:cubicBezTo>
                    <a:pt x="4498" y="4457"/>
                    <a:pt x="4326" y="4265"/>
                    <a:pt x="3777" y="3715"/>
                  </a:cubicBezTo>
                  <a:cubicBezTo>
                    <a:pt x="2544" y="248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97;p12"/>
            <p:cNvSpPr/>
            <p:nvPr/>
          </p:nvSpPr>
          <p:spPr bwMode="auto">
            <a:xfrm>
              <a:off x="1813125" y="4111775"/>
              <a:ext cx="108900" cy="108400"/>
            </a:xfrm>
            <a:custGeom>
              <a:avLst/>
              <a:gdLst>
                <a:gd name="T0" fmla="*/ 5 w 4356"/>
                <a:gd name="T1" fmla="*/ 0 h 4336"/>
                <a:gd name="T2" fmla="*/ 5 w 4356"/>
                <a:gd name="T3" fmla="*/ 0 h 4336"/>
                <a:gd name="T4" fmla="*/ 3597 w 4356"/>
                <a:gd name="T5" fmla="*/ 3642 h 4336"/>
                <a:gd name="T6" fmla="*/ 4341 w 4356"/>
                <a:gd name="T7" fmla="*/ 4335 h 4336"/>
                <a:gd name="T8" fmla="*/ 4343 w 4356"/>
                <a:gd name="T9" fmla="*/ 4335 h 4336"/>
                <a:gd name="T10" fmla="*/ 3650 w 4356"/>
                <a:gd name="T11" fmla="*/ 3588 h 4336"/>
                <a:gd name="T12" fmla="*/ 5 w 4356"/>
                <a:gd name="T13" fmla="*/ 0 h 4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6" h="43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399" y="2452"/>
                    <a:pt x="3597" y="3642"/>
                  </a:cubicBezTo>
                  <a:cubicBezTo>
                    <a:pt x="4141" y="4182"/>
                    <a:pt x="4314" y="4335"/>
                    <a:pt x="4341" y="4335"/>
                  </a:cubicBezTo>
                  <a:cubicBezTo>
                    <a:pt x="4342" y="4335"/>
                    <a:pt x="4342" y="4335"/>
                    <a:pt x="4343" y="4335"/>
                  </a:cubicBezTo>
                  <a:cubicBezTo>
                    <a:pt x="4355" y="4318"/>
                    <a:pt x="4187" y="4130"/>
                    <a:pt x="3650" y="3588"/>
                  </a:cubicBezTo>
                  <a:cubicBezTo>
                    <a:pt x="2450" y="239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98;p12"/>
            <p:cNvSpPr/>
            <p:nvPr/>
          </p:nvSpPr>
          <p:spPr bwMode="auto">
            <a:xfrm>
              <a:off x="1816625" y="4115350"/>
              <a:ext cx="105300" cy="104925"/>
            </a:xfrm>
            <a:custGeom>
              <a:avLst/>
              <a:gdLst>
                <a:gd name="T0" fmla="*/ 4 w 4212"/>
                <a:gd name="T1" fmla="*/ 1 h 4197"/>
                <a:gd name="T2" fmla="*/ 4 w 4212"/>
                <a:gd name="T3" fmla="*/ 1 h 4197"/>
                <a:gd name="T4" fmla="*/ 3469 w 4212"/>
                <a:gd name="T5" fmla="*/ 3519 h 4197"/>
                <a:gd name="T6" fmla="*/ 4192 w 4212"/>
                <a:gd name="T7" fmla="*/ 4197 h 4197"/>
                <a:gd name="T8" fmla="*/ 4195 w 4212"/>
                <a:gd name="T9" fmla="*/ 4196 h 4197"/>
                <a:gd name="T10" fmla="*/ 3518 w 4212"/>
                <a:gd name="T11" fmla="*/ 3466 h 4197"/>
                <a:gd name="T12" fmla="*/ 4 w 4212"/>
                <a:gd name="T13" fmla="*/ 1 h 4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2" h="4197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309" y="2359"/>
                    <a:pt x="3469" y="3519"/>
                  </a:cubicBezTo>
                  <a:cubicBezTo>
                    <a:pt x="3995" y="4045"/>
                    <a:pt x="4165" y="4197"/>
                    <a:pt x="4192" y="4197"/>
                  </a:cubicBezTo>
                  <a:cubicBezTo>
                    <a:pt x="4193" y="4197"/>
                    <a:pt x="4194" y="4197"/>
                    <a:pt x="4195" y="4196"/>
                  </a:cubicBezTo>
                  <a:cubicBezTo>
                    <a:pt x="4211" y="4179"/>
                    <a:pt x="4047" y="3995"/>
                    <a:pt x="3518" y="3466"/>
                  </a:cubicBezTo>
                  <a:cubicBezTo>
                    <a:pt x="2363" y="231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99;p12"/>
            <p:cNvSpPr/>
            <p:nvPr/>
          </p:nvSpPr>
          <p:spPr bwMode="auto">
            <a:xfrm>
              <a:off x="1820100" y="4118850"/>
              <a:ext cx="101725" cy="101325"/>
            </a:xfrm>
            <a:custGeom>
              <a:avLst/>
              <a:gdLst>
                <a:gd name="T0" fmla="*/ 9 w 4069"/>
                <a:gd name="T1" fmla="*/ 0 h 4053"/>
                <a:gd name="T2" fmla="*/ 9 w 4069"/>
                <a:gd name="T3" fmla="*/ 0 h 4053"/>
                <a:gd name="T4" fmla="*/ 3338 w 4069"/>
                <a:gd name="T5" fmla="*/ 3387 h 4053"/>
                <a:gd name="T6" fmla="*/ 4049 w 4069"/>
                <a:gd name="T7" fmla="*/ 4052 h 4053"/>
                <a:gd name="T8" fmla="*/ 4052 w 4069"/>
                <a:gd name="T9" fmla="*/ 4052 h 4053"/>
                <a:gd name="T10" fmla="*/ 3392 w 4069"/>
                <a:gd name="T11" fmla="*/ 3338 h 4053"/>
                <a:gd name="T12" fmla="*/ 9 w 4069"/>
                <a:gd name="T13" fmla="*/ 0 h 4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9" h="40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223" y="2272"/>
                    <a:pt x="3338" y="3387"/>
                  </a:cubicBezTo>
                  <a:cubicBezTo>
                    <a:pt x="3861" y="3910"/>
                    <a:pt x="4022" y="4052"/>
                    <a:pt x="4049" y="4052"/>
                  </a:cubicBezTo>
                  <a:cubicBezTo>
                    <a:pt x="4050" y="4052"/>
                    <a:pt x="4051" y="4052"/>
                    <a:pt x="4052" y="4052"/>
                  </a:cubicBezTo>
                  <a:cubicBezTo>
                    <a:pt x="4068" y="4035"/>
                    <a:pt x="3908" y="3855"/>
                    <a:pt x="3392" y="3338"/>
                  </a:cubicBezTo>
                  <a:cubicBezTo>
                    <a:pt x="2273" y="222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400;p12"/>
            <p:cNvSpPr/>
            <p:nvPr/>
          </p:nvSpPr>
          <p:spPr bwMode="auto">
            <a:xfrm>
              <a:off x="1823575" y="4122425"/>
              <a:ext cx="98150" cy="97750"/>
            </a:xfrm>
            <a:custGeom>
              <a:avLst/>
              <a:gdLst>
                <a:gd name="T0" fmla="*/ 9 w 3926"/>
                <a:gd name="T1" fmla="*/ 1 h 3910"/>
                <a:gd name="T2" fmla="*/ 9 w 3926"/>
                <a:gd name="T3" fmla="*/ 1 h 3910"/>
                <a:gd name="T4" fmla="*/ 3212 w 3926"/>
                <a:gd name="T5" fmla="*/ 3261 h 3910"/>
                <a:gd name="T6" fmla="*/ 3906 w 3926"/>
                <a:gd name="T7" fmla="*/ 3909 h 3910"/>
                <a:gd name="T8" fmla="*/ 3909 w 3926"/>
                <a:gd name="T9" fmla="*/ 3909 h 3910"/>
                <a:gd name="T10" fmla="*/ 3261 w 3926"/>
                <a:gd name="T11" fmla="*/ 3212 h 3910"/>
                <a:gd name="T12" fmla="*/ 9 w 3926"/>
                <a:gd name="T13" fmla="*/ 1 h 3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6" h="391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141" y="2178"/>
                    <a:pt x="3212" y="3261"/>
                  </a:cubicBezTo>
                  <a:cubicBezTo>
                    <a:pt x="3723" y="3768"/>
                    <a:pt x="3879" y="3909"/>
                    <a:pt x="3906" y="3909"/>
                  </a:cubicBezTo>
                  <a:cubicBezTo>
                    <a:pt x="3907" y="3909"/>
                    <a:pt x="3908" y="3909"/>
                    <a:pt x="3909" y="3909"/>
                  </a:cubicBezTo>
                  <a:cubicBezTo>
                    <a:pt x="3925" y="3892"/>
                    <a:pt x="3769" y="3716"/>
                    <a:pt x="3261" y="3212"/>
                  </a:cubicBezTo>
                  <a:cubicBezTo>
                    <a:pt x="2188" y="213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401;p12"/>
            <p:cNvSpPr/>
            <p:nvPr/>
          </p:nvSpPr>
          <p:spPr bwMode="auto">
            <a:xfrm>
              <a:off x="1827175" y="4126025"/>
              <a:ext cx="94550" cy="94150"/>
            </a:xfrm>
            <a:custGeom>
              <a:avLst/>
              <a:gdLst>
                <a:gd name="T0" fmla="*/ 9 w 3782"/>
                <a:gd name="T1" fmla="*/ 0 h 3766"/>
                <a:gd name="T2" fmla="*/ 9 w 3782"/>
                <a:gd name="T3" fmla="*/ 0 h 3766"/>
                <a:gd name="T4" fmla="*/ 3084 w 3782"/>
                <a:gd name="T5" fmla="*/ 3133 h 3766"/>
                <a:gd name="T6" fmla="*/ 3762 w 3782"/>
                <a:gd name="T7" fmla="*/ 3765 h 3766"/>
                <a:gd name="T8" fmla="*/ 3765 w 3782"/>
                <a:gd name="T9" fmla="*/ 3765 h 3766"/>
                <a:gd name="T10" fmla="*/ 3133 w 3782"/>
                <a:gd name="T11" fmla="*/ 3080 h 3766"/>
                <a:gd name="T12" fmla="*/ 9 w 3782"/>
                <a:gd name="T13" fmla="*/ 0 h 3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2" h="376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047" y="2087"/>
                    <a:pt x="3084" y="3133"/>
                  </a:cubicBezTo>
                  <a:cubicBezTo>
                    <a:pt x="3583" y="3628"/>
                    <a:pt x="3735" y="3765"/>
                    <a:pt x="3762" y="3765"/>
                  </a:cubicBezTo>
                  <a:cubicBezTo>
                    <a:pt x="3763" y="3765"/>
                    <a:pt x="3764" y="3765"/>
                    <a:pt x="3765" y="3765"/>
                  </a:cubicBezTo>
                  <a:cubicBezTo>
                    <a:pt x="3781" y="3748"/>
                    <a:pt x="3629" y="3576"/>
                    <a:pt x="3133" y="3080"/>
                  </a:cubicBezTo>
                  <a:cubicBezTo>
                    <a:pt x="2093" y="204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402;p12"/>
            <p:cNvSpPr/>
            <p:nvPr/>
          </p:nvSpPr>
          <p:spPr bwMode="auto">
            <a:xfrm>
              <a:off x="1830650" y="4129500"/>
              <a:ext cx="90850" cy="90475"/>
            </a:xfrm>
            <a:custGeom>
              <a:avLst/>
              <a:gdLst>
                <a:gd name="T0" fmla="*/ 5 w 3634"/>
                <a:gd name="T1" fmla="*/ 1 h 3619"/>
                <a:gd name="T2" fmla="*/ 5 w 3634"/>
                <a:gd name="T3" fmla="*/ 1 h 3619"/>
                <a:gd name="T4" fmla="*/ 2953 w 3634"/>
                <a:gd name="T5" fmla="*/ 3002 h 3619"/>
                <a:gd name="T6" fmla="*/ 3619 w 3634"/>
                <a:gd name="T7" fmla="*/ 3618 h 3619"/>
                <a:gd name="T8" fmla="*/ 3622 w 3634"/>
                <a:gd name="T9" fmla="*/ 3617 h 3619"/>
                <a:gd name="T10" fmla="*/ 3007 w 3634"/>
                <a:gd name="T11" fmla="*/ 2953 h 3619"/>
                <a:gd name="T12" fmla="*/ 5 w 3634"/>
                <a:gd name="T13" fmla="*/ 1 h 3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4" h="3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961" y="1998"/>
                    <a:pt x="2953" y="3002"/>
                  </a:cubicBezTo>
                  <a:cubicBezTo>
                    <a:pt x="3443" y="3488"/>
                    <a:pt x="3592" y="3618"/>
                    <a:pt x="3619" y="3618"/>
                  </a:cubicBezTo>
                  <a:cubicBezTo>
                    <a:pt x="3620" y="3618"/>
                    <a:pt x="3621" y="3618"/>
                    <a:pt x="3622" y="3617"/>
                  </a:cubicBezTo>
                  <a:cubicBezTo>
                    <a:pt x="3634" y="3605"/>
                    <a:pt x="3490" y="3441"/>
                    <a:pt x="3007" y="2953"/>
                  </a:cubicBezTo>
                  <a:cubicBezTo>
                    <a:pt x="2007" y="195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403;p12"/>
            <p:cNvSpPr/>
            <p:nvPr/>
          </p:nvSpPr>
          <p:spPr bwMode="auto">
            <a:xfrm>
              <a:off x="1834250" y="4133100"/>
              <a:ext cx="87150" cy="86750"/>
            </a:xfrm>
            <a:custGeom>
              <a:avLst/>
              <a:gdLst>
                <a:gd name="T0" fmla="*/ 4 w 3486"/>
                <a:gd name="T1" fmla="*/ 0 h 3470"/>
                <a:gd name="T2" fmla="*/ 4 w 3486"/>
                <a:gd name="T3" fmla="*/ 0 h 3470"/>
                <a:gd name="T4" fmla="*/ 2830 w 3486"/>
                <a:gd name="T5" fmla="*/ 2862 h 3470"/>
                <a:gd name="T6" fmla="*/ 3476 w 3486"/>
                <a:gd name="T7" fmla="*/ 3470 h 3470"/>
                <a:gd name="T8" fmla="*/ 3478 w 3486"/>
                <a:gd name="T9" fmla="*/ 3469 h 3470"/>
                <a:gd name="T10" fmla="*/ 2871 w 3486"/>
                <a:gd name="T11" fmla="*/ 2826 h 3470"/>
                <a:gd name="T12" fmla="*/ 4 w 3486"/>
                <a:gd name="T13" fmla="*/ 0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6" h="34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866" y="1907"/>
                    <a:pt x="2830" y="2862"/>
                  </a:cubicBezTo>
                  <a:cubicBezTo>
                    <a:pt x="3309" y="3350"/>
                    <a:pt x="3456" y="3470"/>
                    <a:pt x="3476" y="3470"/>
                  </a:cubicBezTo>
                  <a:cubicBezTo>
                    <a:pt x="3477" y="3470"/>
                    <a:pt x="3477" y="3470"/>
                    <a:pt x="3478" y="3469"/>
                  </a:cubicBezTo>
                  <a:cubicBezTo>
                    <a:pt x="3486" y="3461"/>
                    <a:pt x="3346" y="3301"/>
                    <a:pt x="2871" y="2826"/>
                  </a:cubicBezTo>
                  <a:cubicBezTo>
                    <a:pt x="1912" y="186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404;p12"/>
            <p:cNvSpPr/>
            <p:nvPr/>
          </p:nvSpPr>
          <p:spPr bwMode="auto">
            <a:xfrm>
              <a:off x="1837725" y="4136575"/>
              <a:ext cx="83575" cy="83175"/>
            </a:xfrm>
            <a:custGeom>
              <a:avLst/>
              <a:gdLst>
                <a:gd name="T0" fmla="*/ 5 w 3343"/>
                <a:gd name="T1" fmla="*/ 1 h 3327"/>
                <a:gd name="T2" fmla="*/ 5 w 3343"/>
                <a:gd name="T3" fmla="*/ 1 h 3327"/>
                <a:gd name="T4" fmla="*/ 2703 w 3343"/>
                <a:gd name="T5" fmla="*/ 2736 h 3327"/>
                <a:gd name="T6" fmla="*/ 3329 w 3343"/>
                <a:gd name="T7" fmla="*/ 3327 h 3327"/>
                <a:gd name="T8" fmla="*/ 3330 w 3343"/>
                <a:gd name="T9" fmla="*/ 3326 h 3327"/>
                <a:gd name="T10" fmla="*/ 2744 w 3343"/>
                <a:gd name="T11" fmla="*/ 2695 h 3327"/>
                <a:gd name="T12" fmla="*/ 5 w 3343"/>
                <a:gd name="T13" fmla="*/ 1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3" h="332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785" y="1817"/>
                    <a:pt x="2703" y="2736"/>
                  </a:cubicBezTo>
                  <a:cubicBezTo>
                    <a:pt x="3171" y="3207"/>
                    <a:pt x="3313" y="3327"/>
                    <a:pt x="3329" y="3327"/>
                  </a:cubicBezTo>
                  <a:cubicBezTo>
                    <a:pt x="3330" y="3327"/>
                    <a:pt x="3330" y="3326"/>
                    <a:pt x="3330" y="3326"/>
                  </a:cubicBezTo>
                  <a:cubicBezTo>
                    <a:pt x="3343" y="3314"/>
                    <a:pt x="3216" y="3166"/>
                    <a:pt x="2744" y="2695"/>
                  </a:cubicBezTo>
                  <a:cubicBezTo>
                    <a:pt x="1828" y="177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405;p12"/>
            <p:cNvSpPr/>
            <p:nvPr/>
          </p:nvSpPr>
          <p:spPr bwMode="auto">
            <a:xfrm>
              <a:off x="1841325" y="4140175"/>
              <a:ext cx="79975" cy="79575"/>
            </a:xfrm>
            <a:custGeom>
              <a:avLst/>
              <a:gdLst>
                <a:gd name="T0" fmla="*/ 4 w 3199"/>
                <a:gd name="T1" fmla="*/ 0 h 3183"/>
                <a:gd name="T2" fmla="*/ 4 w 3199"/>
                <a:gd name="T3" fmla="*/ 0 h 3183"/>
                <a:gd name="T4" fmla="*/ 2571 w 3199"/>
                <a:gd name="T5" fmla="*/ 2608 h 3183"/>
                <a:gd name="T6" fmla="*/ 3185 w 3199"/>
                <a:gd name="T7" fmla="*/ 3183 h 3183"/>
                <a:gd name="T8" fmla="*/ 3186 w 3199"/>
                <a:gd name="T9" fmla="*/ 3182 h 3183"/>
                <a:gd name="T10" fmla="*/ 2612 w 3199"/>
                <a:gd name="T11" fmla="*/ 2567 h 3183"/>
                <a:gd name="T12" fmla="*/ 4 w 3199"/>
                <a:gd name="T13" fmla="*/ 0 h 3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9" h="318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690" y="1727"/>
                    <a:pt x="2571" y="2608"/>
                  </a:cubicBezTo>
                  <a:cubicBezTo>
                    <a:pt x="3035" y="3067"/>
                    <a:pt x="3169" y="3183"/>
                    <a:pt x="3185" y="3183"/>
                  </a:cubicBezTo>
                  <a:cubicBezTo>
                    <a:pt x="3186" y="3183"/>
                    <a:pt x="3186" y="3182"/>
                    <a:pt x="3186" y="3182"/>
                  </a:cubicBezTo>
                  <a:cubicBezTo>
                    <a:pt x="3199" y="3170"/>
                    <a:pt x="3076" y="3026"/>
                    <a:pt x="2612" y="2567"/>
                  </a:cubicBezTo>
                  <a:cubicBezTo>
                    <a:pt x="1741" y="1688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406;p12"/>
            <p:cNvSpPr/>
            <p:nvPr/>
          </p:nvSpPr>
          <p:spPr bwMode="auto">
            <a:xfrm>
              <a:off x="1844800" y="4143550"/>
              <a:ext cx="76400" cy="76100"/>
            </a:xfrm>
            <a:custGeom>
              <a:avLst/>
              <a:gdLst>
                <a:gd name="T0" fmla="*/ 5 w 3056"/>
                <a:gd name="T1" fmla="*/ 1 h 3044"/>
                <a:gd name="T2" fmla="*/ 5 w 3056"/>
                <a:gd name="T3" fmla="*/ 1 h 3044"/>
                <a:gd name="T4" fmla="*/ 2445 w 3056"/>
                <a:gd name="T5" fmla="*/ 2481 h 3044"/>
                <a:gd name="T6" fmla="*/ 3042 w 3056"/>
                <a:gd name="T7" fmla="*/ 3044 h 3044"/>
                <a:gd name="T8" fmla="*/ 3043 w 3056"/>
                <a:gd name="T9" fmla="*/ 3043 h 3044"/>
                <a:gd name="T10" fmla="*/ 2486 w 3056"/>
                <a:gd name="T11" fmla="*/ 2440 h 3044"/>
                <a:gd name="T12" fmla="*/ 5 w 3056"/>
                <a:gd name="T13" fmla="*/ 1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6" h="304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604" y="1641"/>
                    <a:pt x="2445" y="2481"/>
                  </a:cubicBezTo>
                  <a:cubicBezTo>
                    <a:pt x="2895" y="2932"/>
                    <a:pt x="3026" y="3044"/>
                    <a:pt x="3042" y="3044"/>
                  </a:cubicBezTo>
                  <a:cubicBezTo>
                    <a:pt x="3043" y="3044"/>
                    <a:pt x="3043" y="3043"/>
                    <a:pt x="3043" y="3043"/>
                  </a:cubicBezTo>
                  <a:cubicBezTo>
                    <a:pt x="3056" y="3031"/>
                    <a:pt x="2937" y="2891"/>
                    <a:pt x="2486" y="2440"/>
                  </a:cubicBezTo>
                  <a:cubicBezTo>
                    <a:pt x="1646" y="160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407;p12"/>
            <p:cNvSpPr/>
            <p:nvPr/>
          </p:nvSpPr>
          <p:spPr bwMode="auto">
            <a:xfrm>
              <a:off x="1848300" y="4147150"/>
              <a:ext cx="72700" cy="72500"/>
            </a:xfrm>
            <a:custGeom>
              <a:avLst/>
              <a:gdLst>
                <a:gd name="T0" fmla="*/ 8 w 2908"/>
                <a:gd name="T1" fmla="*/ 0 h 2900"/>
                <a:gd name="T2" fmla="*/ 8 w 2908"/>
                <a:gd name="T3" fmla="*/ 0 h 2900"/>
                <a:gd name="T4" fmla="*/ 2313 w 2908"/>
                <a:gd name="T5" fmla="*/ 2354 h 2900"/>
                <a:gd name="T6" fmla="*/ 2897 w 2908"/>
                <a:gd name="T7" fmla="*/ 2900 h 2900"/>
                <a:gd name="T8" fmla="*/ 2899 w 2908"/>
                <a:gd name="T9" fmla="*/ 2899 h 2900"/>
                <a:gd name="T10" fmla="*/ 2354 w 2908"/>
                <a:gd name="T11" fmla="*/ 2313 h 2900"/>
                <a:gd name="T12" fmla="*/ 8 w 2908"/>
                <a:gd name="T13" fmla="*/ 0 h 2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8" h="2900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1" y="1550"/>
                    <a:pt x="2313" y="2354"/>
                  </a:cubicBezTo>
                  <a:cubicBezTo>
                    <a:pt x="2751" y="2792"/>
                    <a:pt x="2878" y="2900"/>
                    <a:pt x="2897" y="2900"/>
                  </a:cubicBezTo>
                  <a:cubicBezTo>
                    <a:pt x="2898" y="2900"/>
                    <a:pt x="2899" y="2899"/>
                    <a:pt x="2899" y="2899"/>
                  </a:cubicBezTo>
                  <a:cubicBezTo>
                    <a:pt x="2907" y="2887"/>
                    <a:pt x="2797" y="2751"/>
                    <a:pt x="2354" y="2313"/>
                  </a:cubicBezTo>
                  <a:cubicBezTo>
                    <a:pt x="1564" y="151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408;p12"/>
            <p:cNvSpPr/>
            <p:nvPr/>
          </p:nvSpPr>
          <p:spPr bwMode="auto">
            <a:xfrm>
              <a:off x="1851775" y="4150625"/>
              <a:ext cx="69125" cy="68825"/>
            </a:xfrm>
            <a:custGeom>
              <a:avLst/>
              <a:gdLst>
                <a:gd name="T0" fmla="*/ 9 w 2765"/>
                <a:gd name="T1" fmla="*/ 0 h 2753"/>
                <a:gd name="T2" fmla="*/ 9 w 2765"/>
                <a:gd name="T3" fmla="*/ 0 h 2753"/>
                <a:gd name="T4" fmla="*/ 2186 w 2765"/>
                <a:gd name="T5" fmla="*/ 2227 h 2753"/>
                <a:gd name="T6" fmla="*/ 2753 w 2765"/>
                <a:gd name="T7" fmla="*/ 2753 h 2753"/>
                <a:gd name="T8" fmla="*/ 2756 w 2765"/>
                <a:gd name="T9" fmla="*/ 2752 h 2753"/>
                <a:gd name="T10" fmla="*/ 2227 w 2765"/>
                <a:gd name="T11" fmla="*/ 2186 h 2753"/>
                <a:gd name="T12" fmla="*/ 9 w 2765"/>
                <a:gd name="T13" fmla="*/ 0 h 2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5" h="27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1432" y="1460"/>
                    <a:pt x="2186" y="2227"/>
                  </a:cubicBezTo>
                  <a:cubicBezTo>
                    <a:pt x="2606" y="2643"/>
                    <a:pt x="2731" y="2753"/>
                    <a:pt x="2753" y="2753"/>
                  </a:cubicBezTo>
                  <a:cubicBezTo>
                    <a:pt x="2755" y="2753"/>
                    <a:pt x="2755" y="2753"/>
                    <a:pt x="2756" y="2752"/>
                  </a:cubicBezTo>
                  <a:cubicBezTo>
                    <a:pt x="2764" y="2744"/>
                    <a:pt x="2658" y="2617"/>
                    <a:pt x="2227" y="2186"/>
                  </a:cubicBezTo>
                  <a:cubicBezTo>
                    <a:pt x="1470" y="142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409;p12"/>
            <p:cNvSpPr/>
            <p:nvPr/>
          </p:nvSpPr>
          <p:spPr bwMode="auto">
            <a:xfrm>
              <a:off x="1855375" y="4154200"/>
              <a:ext cx="65525" cy="65250"/>
            </a:xfrm>
            <a:custGeom>
              <a:avLst/>
              <a:gdLst>
                <a:gd name="T0" fmla="*/ 8 w 2621"/>
                <a:gd name="T1" fmla="*/ 1 h 2610"/>
                <a:gd name="T2" fmla="*/ 8 w 2621"/>
                <a:gd name="T3" fmla="*/ 1 h 2610"/>
                <a:gd name="T4" fmla="*/ 2059 w 2621"/>
                <a:gd name="T5" fmla="*/ 2096 h 2610"/>
                <a:gd name="T6" fmla="*/ 2609 w 2621"/>
                <a:gd name="T7" fmla="*/ 2610 h 2610"/>
                <a:gd name="T8" fmla="*/ 2612 w 2621"/>
                <a:gd name="T9" fmla="*/ 2609 h 2610"/>
                <a:gd name="T10" fmla="*/ 2100 w 2621"/>
                <a:gd name="T11" fmla="*/ 2055 h 2610"/>
                <a:gd name="T12" fmla="*/ 8 w 2621"/>
                <a:gd name="T13" fmla="*/ 1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1" h="2610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341" y="1371"/>
                    <a:pt x="2059" y="2096"/>
                  </a:cubicBezTo>
                  <a:cubicBezTo>
                    <a:pt x="2470" y="2503"/>
                    <a:pt x="2587" y="2610"/>
                    <a:pt x="2609" y="2610"/>
                  </a:cubicBezTo>
                  <a:cubicBezTo>
                    <a:pt x="2610" y="2610"/>
                    <a:pt x="2611" y="2610"/>
                    <a:pt x="2612" y="2609"/>
                  </a:cubicBezTo>
                  <a:cubicBezTo>
                    <a:pt x="2620" y="2601"/>
                    <a:pt x="2518" y="2478"/>
                    <a:pt x="2100" y="2055"/>
                  </a:cubicBezTo>
                  <a:cubicBezTo>
                    <a:pt x="1383" y="1335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410;p12"/>
            <p:cNvSpPr/>
            <p:nvPr/>
          </p:nvSpPr>
          <p:spPr bwMode="auto">
            <a:xfrm>
              <a:off x="1858850" y="4157700"/>
              <a:ext cx="62050" cy="61550"/>
            </a:xfrm>
            <a:custGeom>
              <a:avLst/>
              <a:gdLst>
                <a:gd name="T0" fmla="*/ 13 w 2482"/>
                <a:gd name="T1" fmla="*/ 0 h 2462"/>
                <a:gd name="T2" fmla="*/ 13 w 2482"/>
                <a:gd name="T3" fmla="*/ 0 h 2462"/>
                <a:gd name="T4" fmla="*/ 1936 w 2482"/>
                <a:gd name="T5" fmla="*/ 1965 h 2462"/>
                <a:gd name="T6" fmla="*/ 2471 w 2482"/>
                <a:gd name="T7" fmla="*/ 2461 h 2462"/>
                <a:gd name="T8" fmla="*/ 2473 w 2482"/>
                <a:gd name="T9" fmla="*/ 2461 h 2462"/>
                <a:gd name="T10" fmla="*/ 1973 w 2482"/>
                <a:gd name="T11" fmla="*/ 1928 h 2462"/>
                <a:gd name="T12" fmla="*/ 13 w 2482"/>
                <a:gd name="T13" fmla="*/ 0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2" h="2462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9"/>
                    <a:pt x="1255" y="1288"/>
                    <a:pt x="1936" y="1965"/>
                  </a:cubicBezTo>
                  <a:cubicBezTo>
                    <a:pt x="2341" y="2366"/>
                    <a:pt x="2452" y="2461"/>
                    <a:pt x="2471" y="2461"/>
                  </a:cubicBezTo>
                  <a:cubicBezTo>
                    <a:pt x="2472" y="2461"/>
                    <a:pt x="2473" y="2461"/>
                    <a:pt x="2473" y="2461"/>
                  </a:cubicBezTo>
                  <a:cubicBezTo>
                    <a:pt x="2481" y="2448"/>
                    <a:pt x="2383" y="2338"/>
                    <a:pt x="1973" y="1928"/>
                  </a:cubicBezTo>
                  <a:cubicBezTo>
                    <a:pt x="1293" y="124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411;p12"/>
            <p:cNvSpPr/>
            <p:nvPr/>
          </p:nvSpPr>
          <p:spPr bwMode="auto">
            <a:xfrm>
              <a:off x="1862450" y="4161275"/>
              <a:ext cx="58350" cy="57975"/>
            </a:xfrm>
            <a:custGeom>
              <a:avLst/>
              <a:gdLst>
                <a:gd name="T0" fmla="*/ 4 w 2334"/>
                <a:gd name="T1" fmla="*/ 1 h 2319"/>
                <a:gd name="T2" fmla="*/ 4 w 2334"/>
                <a:gd name="T3" fmla="*/ 1 h 2319"/>
                <a:gd name="T4" fmla="*/ 1804 w 2334"/>
                <a:gd name="T5" fmla="*/ 1834 h 2319"/>
                <a:gd name="T6" fmla="*/ 2319 w 2334"/>
                <a:gd name="T7" fmla="*/ 2318 h 2319"/>
                <a:gd name="T8" fmla="*/ 2321 w 2334"/>
                <a:gd name="T9" fmla="*/ 2318 h 2319"/>
                <a:gd name="T10" fmla="*/ 1841 w 2334"/>
                <a:gd name="T11" fmla="*/ 1801 h 2319"/>
                <a:gd name="T12" fmla="*/ 4 w 2334"/>
                <a:gd name="T13" fmla="*/ 1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4" h="231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165" y="1194"/>
                    <a:pt x="1804" y="1834"/>
                  </a:cubicBezTo>
                  <a:cubicBezTo>
                    <a:pt x="2197" y="2226"/>
                    <a:pt x="2304" y="2318"/>
                    <a:pt x="2319" y="2318"/>
                  </a:cubicBezTo>
                  <a:cubicBezTo>
                    <a:pt x="2320" y="2318"/>
                    <a:pt x="2321" y="2318"/>
                    <a:pt x="2321" y="2318"/>
                  </a:cubicBezTo>
                  <a:cubicBezTo>
                    <a:pt x="2333" y="2305"/>
                    <a:pt x="2239" y="2199"/>
                    <a:pt x="1841" y="1801"/>
                  </a:cubicBezTo>
                  <a:cubicBezTo>
                    <a:pt x="1203" y="115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412;p12"/>
            <p:cNvSpPr/>
            <p:nvPr/>
          </p:nvSpPr>
          <p:spPr bwMode="auto">
            <a:xfrm>
              <a:off x="1865925" y="4164775"/>
              <a:ext cx="54775" cy="54375"/>
            </a:xfrm>
            <a:custGeom>
              <a:avLst/>
              <a:gdLst>
                <a:gd name="T0" fmla="*/ 9 w 2191"/>
                <a:gd name="T1" fmla="*/ 0 h 2175"/>
                <a:gd name="T2" fmla="*/ 9 w 2191"/>
                <a:gd name="T3" fmla="*/ 0 h 2175"/>
                <a:gd name="T4" fmla="*/ 1682 w 2191"/>
                <a:gd name="T5" fmla="*/ 1702 h 2175"/>
                <a:gd name="T6" fmla="*/ 2180 w 2191"/>
                <a:gd name="T7" fmla="*/ 2174 h 2175"/>
                <a:gd name="T8" fmla="*/ 2182 w 2191"/>
                <a:gd name="T9" fmla="*/ 2174 h 2175"/>
                <a:gd name="T10" fmla="*/ 1710 w 2191"/>
                <a:gd name="T11" fmla="*/ 1669 h 2175"/>
                <a:gd name="T12" fmla="*/ 9 w 2191"/>
                <a:gd name="T13" fmla="*/ 0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1" h="21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1075" y="1107"/>
                    <a:pt x="1682" y="1702"/>
                  </a:cubicBezTo>
                  <a:cubicBezTo>
                    <a:pt x="2062" y="2083"/>
                    <a:pt x="2165" y="2174"/>
                    <a:pt x="2180" y="2174"/>
                  </a:cubicBezTo>
                  <a:cubicBezTo>
                    <a:pt x="2181" y="2174"/>
                    <a:pt x="2182" y="2174"/>
                    <a:pt x="2182" y="2174"/>
                  </a:cubicBezTo>
                  <a:cubicBezTo>
                    <a:pt x="2190" y="2161"/>
                    <a:pt x="2100" y="2059"/>
                    <a:pt x="1710" y="1669"/>
                  </a:cubicBezTo>
                  <a:cubicBezTo>
                    <a:pt x="1114" y="1073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413;p12"/>
            <p:cNvSpPr/>
            <p:nvPr/>
          </p:nvSpPr>
          <p:spPr bwMode="auto">
            <a:xfrm>
              <a:off x="1869500" y="4168350"/>
              <a:ext cx="50975" cy="50800"/>
            </a:xfrm>
            <a:custGeom>
              <a:avLst/>
              <a:gdLst>
                <a:gd name="T0" fmla="*/ 5 w 2039"/>
                <a:gd name="T1" fmla="*/ 1 h 2032"/>
                <a:gd name="T2" fmla="*/ 5 w 2039"/>
                <a:gd name="T3" fmla="*/ 1 h 2032"/>
                <a:gd name="T4" fmla="*/ 1547 w 2039"/>
                <a:gd name="T5" fmla="*/ 1571 h 2032"/>
                <a:gd name="T6" fmla="*/ 2033 w 2039"/>
                <a:gd name="T7" fmla="*/ 2031 h 2032"/>
                <a:gd name="T8" fmla="*/ 2035 w 2039"/>
                <a:gd name="T9" fmla="*/ 2031 h 2032"/>
                <a:gd name="T10" fmla="*/ 1580 w 2039"/>
                <a:gd name="T11" fmla="*/ 1543 h 2032"/>
                <a:gd name="T12" fmla="*/ 5 w 2039"/>
                <a:gd name="T13" fmla="*/ 1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9" h="203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89" y="1014"/>
                    <a:pt x="1547" y="1571"/>
                  </a:cubicBezTo>
                  <a:cubicBezTo>
                    <a:pt x="1919" y="1943"/>
                    <a:pt x="2018" y="2031"/>
                    <a:pt x="2033" y="2031"/>
                  </a:cubicBezTo>
                  <a:cubicBezTo>
                    <a:pt x="2034" y="2031"/>
                    <a:pt x="2034" y="2031"/>
                    <a:pt x="2035" y="2031"/>
                  </a:cubicBezTo>
                  <a:cubicBezTo>
                    <a:pt x="2039" y="2018"/>
                    <a:pt x="1957" y="1920"/>
                    <a:pt x="1580" y="1543"/>
                  </a:cubicBezTo>
                  <a:cubicBezTo>
                    <a:pt x="1024" y="979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414;p12"/>
            <p:cNvSpPr/>
            <p:nvPr/>
          </p:nvSpPr>
          <p:spPr bwMode="auto">
            <a:xfrm>
              <a:off x="1873000" y="4171750"/>
              <a:ext cx="47475" cy="47200"/>
            </a:xfrm>
            <a:custGeom>
              <a:avLst/>
              <a:gdLst>
                <a:gd name="T0" fmla="*/ 9 w 1899"/>
                <a:gd name="T1" fmla="*/ 0 h 1888"/>
                <a:gd name="T2" fmla="*/ 9 w 1899"/>
                <a:gd name="T3" fmla="*/ 0 h 1888"/>
                <a:gd name="T4" fmla="*/ 1423 w 1899"/>
                <a:gd name="T5" fmla="*/ 1448 h 1888"/>
                <a:gd name="T6" fmla="*/ 1892 w 1899"/>
                <a:gd name="T7" fmla="*/ 1888 h 1888"/>
                <a:gd name="T8" fmla="*/ 1895 w 1899"/>
                <a:gd name="T9" fmla="*/ 1886 h 1888"/>
                <a:gd name="T10" fmla="*/ 1456 w 1899"/>
                <a:gd name="T11" fmla="*/ 1415 h 1888"/>
                <a:gd name="T12" fmla="*/ 9 w 1899"/>
                <a:gd name="T13" fmla="*/ 0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9" h="188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902" y="931"/>
                    <a:pt x="1423" y="1448"/>
                  </a:cubicBezTo>
                  <a:cubicBezTo>
                    <a:pt x="1779" y="1800"/>
                    <a:pt x="1874" y="1888"/>
                    <a:pt x="1892" y="1888"/>
                  </a:cubicBezTo>
                  <a:cubicBezTo>
                    <a:pt x="1893" y="1888"/>
                    <a:pt x="1894" y="1887"/>
                    <a:pt x="1895" y="1886"/>
                  </a:cubicBezTo>
                  <a:cubicBezTo>
                    <a:pt x="1899" y="1878"/>
                    <a:pt x="1825" y="1784"/>
                    <a:pt x="1456" y="1415"/>
                  </a:cubicBezTo>
                  <a:cubicBezTo>
                    <a:pt x="932" y="89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415;p12"/>
            <p:cNvSpPr/>
            <p:nvPr/>
          </p:nvSpPr>
          <p:spPr bwMode="auto">
            <a:xfrm>
              <a:off x="1876475" y="4175325"/>
              <a:ext cx="43900" cy="43625"/>
            </a:xfrm>
            <a:custGeom>
              <a:avLst/>
              <a:gdLst>
                <a:gd name="T0" fmla="*/ 9 w 1756"/>
                <a:gd name="T1" fmla="*/ 1 h 1745"/>
                <a:gd name="T2" fmla="*/ 9 w 1756"/>
                <a:gd name="T3" fmla="*/ 1 h 1745"/>
                <a:gd name="T4" fmla="*/ 1297 w 1756"/>
                <a:gd name="T5" fmla="*/ 1317 h 1745"/>
                <a:gd name="T6" fmla="*/ 1748 w 1756"/>
                <a:gd name="T7" fmla="*/ 1745 h 1745"/>
                <a:gd name="T8" fmla="*/ 1752 w 1756"/>
                <a:gd name="T9" fmla="*/ 1743 h 1745"/>
                <a:gd name="T10" fmla="*/ 1325 w 1756"/>
                <a:gd name="T11" fmla="*/ 1288 h 1745"/>
                <a:gd name="T12" fmla="*/ 9 w 1756"/>
                <a:gd name="T13" fmla="*/ 1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813" y="837"/>
                    <a:pt x="1297" y="1317"/>
                  </a:cubicBezTo>
                  <a:cubicBezTo>
                    <a:pt x="1641" y="1658"/>
                    <a:pt x="1728" y="1745"/>
                    <a:pt x="1748" y="1745"/>
                  </a:cubicBezTo>
                  <a:cubicBezTo>
                    <a:pt x="1750" y="1745"/>
                    <a:pt x="1751" y="1744"/>
                    <a:pt x="1752" y="1743"/>
                  </a:cubicBezTo>
                  <a:cubicBezTo>
                    <a:pt x="1756" y="1735"/>
                    <a:pt x="1686" y="1649"/>
                    <a:pt x="1325" y="1288"/>
                  </a:cubicBezTo>
                  <a:cubicBezTo>
                    <a:pt x="847" y="80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416;p12"/>
            <p:cNvSpPr/>
            <p:nvPr/>
          </p:nvSpPr>
          <p:spPr bwMode="auto">
            <a:xfrm>
              <a:off x="1879975" y="4178825"/>
              <a:ext cx="40400" cy="40025"/>
            </a:xfrm>
            <a:custGeom>
              <a:avLst/>
              <a:gdLst>
                <a:gd name="T0" fmla="*/ 13 w 1616"/>
                <a:gd name="T1" fmla="*/ 0 h 1601"/>
                <a:gd name="T2" fmla="*/ 13 w 1616"/>
                <a:gd name="T3" fmla="*/ 0 h 1601"/>
                <a:gd name="T4" fmla="*/ 1165 w 1616"/>
                <a:gd name="T5" fmla="*/ 1189 h 1601"/>
                <a:gd name="T6" fmla="*/ 1604 w 1616"/>
                <a:gd name="T7" fmla="*/ 1601 h 1601"/>
                <a:gd name="T8" fmla="*/ 1608 w 1616"/>
                <a:gd name="T9" fmla="*/ 1599 h 1601"/>
                <a:gd name="T10" fmla="*/ 1193 w 1616"/>
                <a:gd name="T11" fmla="*/ 1161 h 1601"/>
                <a:gd name="T12" fmla="*/ 13 w 1616"/>
                <a:gd name="T13" fmla="*/ 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6" h="160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726" y="750"/>
                    <a:pt x="1165" y="1189"/>
                  </a:cubicBezTo>
                  <a:cubicBezTo>
                    <a:pt x="1501" y="1518"/>
                    <a:pt x="1584" y="1601"/>
                    <a:pt x="1604" y="1601"/>
                  </a:cubicBezTo>
                  <a:cubicBezTo>
                    <a:pt x="1606" y="1601"/>
                    <a:pt x="1607" y="1600"/>
                    <a:pt x="1608" y="1599"/>
                  </a:cubicBezTo>
                  <a:cubicBezTo>
                    <a:pt x="1616" y="1591"/>
                    <a:pt x="1546" y="1509"/>
                    <a:pt x="1193" y="1161"/>
                  </a:cubicBezTo>
                  <a:cubicBezTo>
                    <a:pt x="756" y="71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417;p12"/>
            <p:cNvSpPr/>
            <p:nvPr/>
          </p:nvSpPr>
          <p:spPr bwMode="auto">
            <a:xfrm>
              <a:off x="1883550" y="4182400"/>
              <a:ext cx="36725" cy="36450"/>
            </a:xfrm>
            <a:custGeom>
              <a:avLst/>
              <a:gdLst>
                <a:gd name="T0" fmla="*/ 9 w 1469"/>
                <a:gd name="T1" fmla="*/ 1 h 1458"/>
                <a:gd name="T2" fmla="*/ 9 w 1469"/>
                <a:gd name="T3" fmla="*/ 1 h 1458"/>
                <a:gd name="T4" fmla="*/ 1034 w 1469"/>
                <a:gd name="T5" fmla="*/ 1063 h 1458"/>
                <a:gd name="T6" fmla="*/ 1453 w 1469"/>
                <a:gd name="T7" fmla="*/ 1458 h 1458"/>
                <a:gd name="T8" fmla="*/ 1456 w 1469"/>
                <a:gd name="T9" fmla="*/ 1456 h 1458"/>
                <a:gd name="T10" fmla="*/ 1063 w 1469"/>
                <a:gd name="T11" fmla="*/ 1030 h 1458"/>
                <a:gd name="T12" fmla="*/ 9 w 1469"/>
                <a:gd name="T13" fmla="*/ 1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9" h="145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36" y="657"/>
                    <a:pt x="1034" y="1063"/>
                  </a:cubicBezTo>
                  <a:cubicBezTo>
                    <a:pt x="1349" y="1381"/>
                    <a:pt x="1436" y="1458"/>
                    <a:pt x="1453" y="1458"/>
                  </a:cubicBezTo>
                  <a:cubicBezTo>
                    <a:pt x="1455" y="1458"/>
                    <a:pt x="1456" y="1457"/>
                    <a:pt x="1456" y="1456"/>
                  </a:cubicBezTo>
                  <a:cubicBezTo>
                    <a:pt x="1469" y="1444"/>
                    <a:pt x="1407" y="1374"/>
                    <a:pt x="1063" y="1030"/>
                  </a:cubicBezTo>
                  <a:cubicBezTo>
                    <a:pt x="666" y="633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418;p12"/>
            <p:cNvSpPr/>
            <p:nvPr/>
          </p:nvSpPr>
          <p:spPr bwMode="auto">
            <a:xfrm>
              <a:off x="1887050" y="4186000"/>
              <a:ext cx="33225" cy="32725"/>
            </a:xfrm>
            <a:custGeom>
              <a:avLst/>
              <a:gdLst>
                <a:gd name="T0" fmla="*/ 13 w 1329"/>
                <a:gd name="T1" fmla="*/ 0 h 1309"/>
                <a:gd name="T2" fmla="*/ 12 w 1329"/>
                <a:gd name="T3" fmla="*/ 0 h 1309"/>
                <a:gd name="T4" fmla="*/ 910 w 1329"/>
                <a:gd name="T5" fmla="*/ 927 h 1309"/>
                <a:gd name="T6" fmla="*/ 1315 w 1329"/>
                <a:gd name="T7" fmla="*/ 1308 h 1309"/>
                <a:gd name="T8" fmla="*/ 1316 w 1329"/>
                <a:gd name="T9" fmla="*/ 1308 h 1309"/>
                <a:gd name="T10" fmla="*/ 939 w 1329"/>
                <a:gd name="T11" fmla="*/ 902 h 1309"/>
                <a:gd name="T12" fmla="*/ 13 w 1329"/>
                <a:gd name="T13" fmla="*/ 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9" h="1309" extrusionOk="0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550" y="566"/>
                    <a:pt x="910" y="927"/>
                  </a:cubicBezTo>
                  <a:cubicBezTo>
                    <a:pt x="1231" y="1251"/>
                    <a:pt x="1303" y="1308"/>
                    <a:pt x="1315" y="1308"/>
                  </a:cubicBezTo>
                  <a:cubicBezTo>
                    <a:pt x="1316" y="1308"/>
                    <a:pt x="1316" y="1308"/>
                    <a:pt x="1316" y="1308"/>
                  </a:cubicBezTo>
                  <a:cubicBezTo>
                    <a:pt x="1329" y="1304"/>
                    <a:pt x="1271" y="1234"/>
                    <a:pt x="939" y="902"/>
                  </a:cubicBezTo>
                  <a:cubicBezTo>
                    <a:pt x="580" y="53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419;p12"/>
            <p:cNvSpPr/>
            <p:nvPr/>
          </p:nvSpPr>
          <p:spPr bwMode="auto">
            <a:xfrm>
              <a:off x="1890625" y="4189475"/>
              <a:ext cx="29550" cy="29050"/>
            </a:xfrm>
            <a:custGeom>
              <a:avLst/>
              <a:gdLst>
                <a:gd name="T0" fmla="*/ 5 w 1182"/>
                <a:gd name="T1" fmla="*/ 1 h 1162"/>
                <a:gd name="T2" fmla="*/ 5 w 1182"/>
                <a:gd name="T3" fmla="*/ 1 h 1162"/>
                <a:gd name="T4" fmla="*/ 780 w 1182"/>
                <a:gd name="T5" fmla="*/ 800 h 1162"/>
                <a:gd name="T6" fmla="*/ 1166 w 1182"/>
                <a:gd name="T7" fmla="*/ 1162 h 1162"/>
                <a:gd name="T8" fmla="*/ 1169 w 1182"/>
                <a:gd name="T9" fmla="*/ 1161 h 1162"/>
                <a:gd name="T10" fmla="*/ 804 w 1182"/>
                <a:gd name="T11" fmla="*/ 776 h 1162"/>
                <a:gd name="T12" fmla="*/ 5 w 1182"/>
                <a:gd name="T13" fmla="*/ 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16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56" y="476"/>
                    <a:pt x="780" y="800"/>
                  </a:cubicBezTo>
                  <a:cubicBezTo>
                    <a:pt x="1076" y="1097"/>
                    <a:pt x="1149" y="1162"/>
                    <a:pt x="1166" y="1162"/>
                  </a:cubicBezTo>
                  <a:cubicBezTo>
                    <a:pt x="1168" y="1162"/>
                    <a:pt x="1169" y="1161"/>
                    <a:pt x="1169" y="1161"/>
                  </a:cubicBezTo>
                  <a:cubicBezTo>
                    <a:pt x="1182" y="1157"/>
                    <a:pt x="1128" y="1095"/>
                    <a:pt x="804" y="776"/>
                  </a:cubicBezTo>
                  <a:cubicBezTo>
                    <a:pt x="486" y="45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420;p12"/>
            <p:cNvSpPr/>
            <p:nvPr/>
          </p:nvSpPr>
          <p:spPr bwMode="auto">
            <a:xfrm>
              <a:off x="2236000" y="3946100"/>
              <a:ext cx="276000" cy="275350"/>
            </a:xfrm>
            <a:custGeom>
              <a:avLst/>
              <a:gdLst>
                <a:gd name="T0" fmla="*/ 0 w 11040"/>
                <a:gd name="T1" fmla="*/ 1 h 11014"/>
                <a:gd name="T2" fmla="*/ 9542 w 11040"/>
                <a:gd name="T3" fmla="*/ 9678 h 11014"/>
                <a:gd name="T4" fmla="*/ 10998 w 11040"/>
                <a:gd name="T5" fmla="*/ 11014 h 11014"/>
                <a:gd name="T6" fmla="*/ 11006 w 11040"/>
                <a:gd name="T7" fmla="*/ 11011 h 11014"/>
                <a:gd name="T8" fmla="*/ 9674 w 11040"/>
                <a:gd name="T9" fmla="*/ 9551 h 11014"/>
                <a:gd name="T10" fmla="*/ 0 w 11040"/>
                <a:gd name="T11" fmla="*/ 1 h 1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0" h="11014" extrusionOk="0">
                  <a:moveTo>
                    <a:pt x="0" y="1"/>
                  </a:moveTo>
                  <a:cubicBezTo>
                    <a:pt x="2" y="2"/>
                    <a:pt x="6508" y="6632"/>
                    <a:pt x="9542" y="9678"/>
                  </a:cubicBezTo>
                  <a:cubicBezTo>
                    <a:pt x="10536" y="10668"/>
                    <a:pt x="10930" y="11014"/>
                    <a:pt x="10998" y="11014"/>
                  </a:cubicBezTo>
                  <a:cubicBezTo>
                    <a:pt x="11002" y="11014"/>
                    <a:pt x="11004" y="11013"/>
                    <a:pt x="11006" y="11011"/>
                  </a:cubicBezTo>
                  <a:cubicBezTo>
                    <a:pt x="11039" y="10974"/>
                    <a:pt x="10629" y="10511"/>
                    <a:pt x="9674" y="9551"/>
                  </a:cubicBezTo>
                  <a:cubicBezTo>
                    <a:pt x="6631" y="6513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421;p12"/>
            <p:cNvSpPr/>
            <p:nvPr/>
          </p:nvSpPr>
          <p:spPr bwMode="auto">
            <a:xfrm>
              <a:off x="2239075" y="3949075"/>
              <a:ext cx="272925" cy="272075"/>
            </a:xfrm>
            <a:custGeom>
              <a:avLst/>
              <a:gdLst>
                <a:gd name="T0" fmla="*/ 0 w 10917"/>
                <a:gd name="T1" fmla="*/ 1 h 10883"/>
                <a:gd name="T2" fmla="*/ 9436 w 10917"/>
                <a:gd name="T3" fmla="*/ 9559 h 10883"/>
                <a:gd name="T4" fmla="*/ 10875 w 10917"/>
                <a:gd name="T5" fmla="*/ 10882 h 10883"/>
                <a:gd name="T6" fmla="*/ 10883 w 10917"/>
                <a:gd name="T7" fmla="*/ 10880 h 10883"/>
                <a:gd name="T8" fmla="*/ 9559 w 10917"/>
                <a:gd name="T9" fmla="*/ 9436 h 10883"/>
                <a:gd name="T10" fmla="*/ 0 w 10917"/>
                <a:gd name="T11" fmla="*/ 1 h 10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7" h="10883" extrusionOk="0">
                  <a:moveTo>
                    <a:pt x="0" y="1"/>
                  </a:moveTo>
                  <a:cubicBezTo>
                    <a:pt x="2" y="2"/>
                    <a:pt x="6434" y="6558"/>
                    <a:pt x="9436" y="9559"/>
                  </a:cubicBezTo>
                  <a:cubicBezTo>
                    <a:pt x="10421" y="10544"/>
                    <a:pt x="10807" y="10882"/>
                    <a:pt x="10875" y="10882"/>
                  </a:cubicBezTo>
                  <a:cubicBezTo>
                    <a:pt x="10879" y="10882"/>
                    <a:pt x="10881" y="10881"/>
                    <a:pt x="10883" y="10880"/>
                  </a:cubicBezTo>
                  <a:cubicBezTo>
                    <a:pt x="10916" y="10847"/>
                    <a:pt x="10506" y="10383"/>
                    <a:pt x="9559" y="9436"/>
                  </a:cubicBezTo>
                  <a:cubicBezTo>
                    <a:pt x="6557" y="6435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422;p12"/>
            <p:cNvSpPr/>
            <p:nvPr/>
          </p:nvSpPr>
          <p:spPr bwMode="auto">
            <a:xfrm>
              <a:off x="2242050" y="3952150"/>
              <a:ext cx="269825" cy="269075"/>
            </a:xfrm>
            <a:custGeom>
              <a:avLst/>
              <a:gdLst>
                <a:gd name="T0" fmla="*/ 0 w 10793"/>
                <a:gd name="T1" fmla="*/ 1 h 10763"/>
                <a:gd name="T2" fmla="*/ 9329 w 10793"/>
                <a:gd name="T3" fmla="*/ 9453 h 10763"/>
                <a:gd name="T4" fmla="*/ 10749 w 10793"/>
                <a:gd name="T5" fmla="*/ 10763 h 10763"/>
                <a:gd name="T6" fmla="*/ 10756 w 10793"/>
                <a:gd name="T7" fmla="*/ 10761 h 10763"/>
                <a:gd name="T8" fmla="*/ 9452 w 10793"/>
                <a:gd name="T9" fmla="*/ 9330 h 10763"/>
                <a:gd name="T10" fmla="*/ 0 w 10793"/>
                <a:gd name="T11" fmla="*/ 1 h 10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93" h="10763" extrusionOk="0">
                  <a:moveTo>
                    <a:pt x="0" y="1"/>
                  </a:moveTo>
                  <a:cubicBezTo>
                    <a:pt x="2" y="2"/>
                    <a:pt x="6361" y="6480"/>
                    <a:pt x="9329" y="9453"/>
                  </a:cubicBezTo>
                  <a:cubicBezTo>
                    <a:pt x="10307" y="10431"/>
                    <a:pt x="10688" y="10763"/>
                    <a:pt x="10749" y="10763"/>
                  </a:cubicBezTo>
                  <a:cubicBezTo>
                    <a:pt x="10752" y="10763"/>
                    <a:pt x="10754" y="10762"/>
                    <a:pt x="10756" y="10761"/>
                  </a:cubicBezTo>
                  <a:cubicBezTo>
                    <a:pt x="10793" y="10728"/>
                    <a:pt x="10395" y="10273"/>
                    <a:pt x="9452" y="9330"/>
                  </a:cubicBezTo>
                  <a:cubicBezTo>
                    <a:pt x="6479" y="63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423;p12"/>
            <p:cNvSpPr/>
            <p:nvPr/>
          </p:nvSpPr>
          <p:spPr bwMode="auto">
            <a:xfrm>
              <a:off x="2245125" y="3955225"/>
              <a:ext cx="266650" cy="265825"/>
            </a:xfrm>
            <a:custGeom>
              <a:avLst/>
              <a:gdLst>
                <a:gd name="T0" fmla="*/ 0 w 10666"/>
                <a:gd name="T1" fmla="*/ 1 h 10633"/>
                <a:gd name="T2" fmla="*/ 0 w 10666"/>
                <a:gd name="T3" fmla="*/ 1 h 10633"/>
                <a:gd name="T4" fmla="*/ 9218 w 10666"/>
                <a:gd name="T5" fmla="*/ 9334 h 10633"/>
                <a:gd name="T6" fmla="*/ 10625 w 10666"/>
                <a:gd name="T7" fmla="*/ 10632 h 10633"/>
                <a:gd name="T8" fmla="*/ 10633 w 10666"/>
                <a:gd name="T9" fmla="*/ 10629 h 10633"/>
                <a:gd name="T10" fmla="*/ 9337 w 10666"/>
                <a:gd name="T11" fmla="*/ 9215 h 10633"/>
                <a:gd name="T12" fmla="*/ 0 w 10666"/>
                <a:gd name="T13" fmla="*/ 1 h 10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66" h="1063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6279" y="6402"/>
                    <a:pt x="9218" y="9334"/>
                  </a:cubicBezTo>
                  <a:cubicBezTo>
                    <a:pt x="10183" y="10299"/>
                    <a:pt x="10561" y="10632"/>
                    <a:pt x="10625" y="10632"/>
                  </a:cubicBezTo>
                  <a:cubicBezTo>
                    <a:pt x="10629" y="10632"/>
                    <a:pt x="10631" y="10631"/>
                    <a:pt x="10633" y="10629"/>
                  </a:cubicBezTo>
                  <a:cubicBezTo>
                    <a:pt x="10666" y="10601"/>
                    <a:pt x="10272" y="10150"/>
                    <a:pt x="9337" y="9215"/>
                  </a:cubicBezTo>
                  <a:cubicBezTo>
                    <a:pt x="6402" y="627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424;p12"/>
            <p:cNvSpPr/>
            <p:nvPr/>
          </p:nvSpPr>
          <p:spPr bwMode="auto">
            <a:xfrm>
              <a:off x="2248200" y="3958100"/>
              <a:ext cx="263575" cy="262925"/>
            </a:xfrm>
            <a:custGeom>
              <a:avLst/>
              <a:gdLst>
                <a:gd name="T0" fmla="*/ 0 w 10543"/>
                <a:gd name="T1" fmla="*/ 1 h 10517"/>
                <a:gd name="T2" fmla="*/ 9099 w 10543"/>
                <a:gd name="T3" fmla="*/ 9235 h 10517"/>
                <a:gd name="T4" fmla="*/ 10500 w 10543"/>
                <a:gd name="T5" fmla="*/ 10517 h 10517"/>
                <a:gd name="T6" fmla="*/ 10506 w 10543"/>
                <a:gd name="T7" fmla="*/ 10514 h 10517"/>
                <a:gd name="T8" fmla="*/ 9227 w 10543"/>
                <a:gd name="T9" fmla="*/ 9112 h 10517"/>
                <a:gd name="T10" fmla="*/ 0 w 10543"/>
                <a:gd name="T11" fmla="*/ 1 h 10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43" h="10517" extrusionOk="0">
                  <a:moveTo>
                    <a:pt x="0" y="1"/>
                  </a:moveTo>
                  <a:cubicBezTo>
                    <a:pt x="2" y="2"/>
                    <a:pt x="6201" y="6328"/>
                    <a:pt x="9099" y="9235"/>
                  </a:cubicBezTo>
                  <a:cubicBezTo>
                    <a:pt x="10065" y="10192"/>
                    <a:pt x="10441" y="10517"/>
                    <a:pt x="10500" y="10517"/>
                  </a:cubicBezTo>
                  <a:cubicBezTo>
                    <a:pt x="10502" y="10517"/>
                    <a:pt x="10505" y="10516"/>
                    <a:pt x="10506" y="10514"/>
                  </a:cubicBezTo>
                  <a:cubicBezTo>
                    <a:pt x="10543" y="10478"/>
                    <a:pt x="10153" y="10039"/>
                    <a:pt x="9227" y="9112"/>
                  </a:cubicBezTo>
                  <a:cubicBezTo>
                    <a:pt x="6324" y="620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425;p12"/>
            <p:cNvSpPr/>
            <p:nvPr/>
          </p:nvSpPr>
          <p:spPr bwMode="auto">
            <a:xfrm>
              <a:off x="2251075" y="3961275"/>
              <a:ext cx="260600" cy="259750"/>
            </a:xfrm>
            <a:custGeom>
              <a:avLst/>
              <a:gdLst>
                <a:gd name="T0" fmla="*/ 0 w 10424"/>
                <a:gd name="T1" fmla="*/ 1 h 10390"/>
                <a:gd name="T2" fmla="*/ 9001 w 10424"/>
                <a:gd name="T3" fmla="*/ 9116 h 10390"/>
                <a:gd name="T4" fmla="*/ 10384 w 10424"/>
                <a:gd name="T5" fmla="*/ 10390 h 10390"/>
                <a:gd name="T6" fmla="*/ 10391 w 10424"/>
                <a:gd name="T7" fmla="*/ 10387 h 10390"/>
                <a:gd name="T8" fmla="*/ 9120 w 10424"/>
                <a:gd name="T9" fmla="*/ 9001 h 10390"/>
                <a:gd name="T10" fmla="*/ 0 w 10424"/>
                <a:gd name="T11" fmla="*/ 1 h 10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24" h="10390" extrusionOk="0">
                  <a:moveTo>
                    <a:pt x="0" y="1"/>
                  </a:moveTo>
                  <a:cubicBezTo>
                    <a:pt x="2" y="2"/>
                    <a:pt x="6131" y="6246"/>
                    <a:pt x="9001" y="9116"/>
                  </a:cubicBezTo>
                  <a:cubicBezTo>
                    <a:pt x="9950" y="10069"/>
                    <a:pt x="10326" y="10390"/>
                    <a:pt x="10384" y="10390"/>
                  </a:cubicBezTo>
                  <a:cubicBezTo>
                    <a:pt x="10387" y="10390"/>
                    <a:pt x="10390" y="10389"/>
                    <a:pt x="10391" y="10387"/>
                  </a:cubicBezTo>
                  <a:cubicBezTo>
                    <a:pt x="10424" y="10359"/>
                    <a:pt x="10038" y="9916"/>
                    <a:pt x="9120" y="9001"/>
                  </a:cubicBezTo>
                  <a:cubicBezTo>
                    <a:pt x="6250" y="612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426;p12"/>
            <p:cNvSpPr/>
            <p:nvPr/>
          </p:nvSpPr>
          <p:spPr bwMode="auto">
            <a:xfrm>
              <a:off x="2254150" y="3964150"/>
              <a:ext cx="257525" cy="256675"/>
            </a:xfrm>
            <a:custGeom>
              <a:avLst/>
              <a:gdLst>
                <a:gd name="T0" fmla="*/ 0 w 10301"/>
                <a:gd name="T1" fmla="*/ 1 h 10267"/>
                <a:gd name="T2" fmla="*/ 8894 w 10301"/>
                <a:gd name="T3" fmla="*/ 9001 h 10267"/>
                <a:gd name="T4" fmla="*/ 10262 w 10301"/>
                <a:gd name="T5" fmla="*/ 10266 h 10267"/>
                <a:gd name="T6" fmla="*/ 10268 w 10301"/>
                <a:gd name="T7" fmla="*/ 10264 h 10267"/>
                <a:gd name="T8" fmla="*/ 9009 w 10301"/>
                <a:gd name="T9" fmla="*/ 8891 h 10267"/>
                <a:gd name="T10" fmla="*/ 0 w 10301"/>
                <a:gd name="T11" fmla="*/ 1 h 10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01" h="10267" extrusionOk="0">
                  <a:moveTo>
                    <a:pt x="0" y="1"/>
                  </a:moveTo>
                  <a:cubicBezTo>
                    <a:pt x="2" y="2"/>
                    <a:pt x="6057" y="6172"/>
                    <a:pt x="8894" y="9001"/>
                  </a:cubicBezTo>
                  <a:cubicBezTo>
                    <a:pt x="9836" y="9951"/>
                    <a:pt x="10207" y="10266"/>
                    <a:pt x="10262" y="10266"/>
                  </a:cubicBezTo>
                  <a:cubicBezTo>
                    <a:pt x="10265" y="10266"/>
                    <a:pt x="10267" y="10265"/>
                    <a:pt x="10268" y="10264"/>
                  </a:cubicBezTo>
                  <a:cubicBezTo>
                    <a:pt x="10301" y="10231"/>
                    <a:pt x="9915" y="9797"/>
                    <a:pt x="9009" y="8891"/>
                  </a:cubicBezTo>
                  <a:cubicBezTo>
                    <a:pt x="6172" y="60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427;p12"/>
            <p:cNvSpPr/>
            <p:nvPr/>
          </p:nvSpPr>
          <p:spPr bwMode="auto">
            <a:xfrm>
              <a:off x="2257125" y="3967225"/>
              <a:ext cx="254250" cy="253700"/>
            </a:xfrm>
            <a:custGeom>
              <a:avLst/>
              <a:gdLst>
                <a:gd name="T0" fmla="*/ 0 w 10170"/>
                <a:gd name="T1" fmla="*/ 1 h 10148"/>
                <a:gd name="T2" fmla="*/ 0 w 10170"/>
                <a:gd name="T3" fmla="*/ 1 h 10148"/>
                <a:gd name="T4" fmla="*/ 8775 w 10170"/>
                <a:gd name="T5" fmla="*/ 8899 h 10148"/>
                <a:gd name="T6" fmla="*/ 10134 w 10170"/>
                <a:gd name="T7" fmla="*/ 10148 h 10148"/>
                <a:gd name="T8" fmla="*/ 10141 w 10170"/>
                <a:gd name="T9" fmla="*/ 10145 h 10148"/>
                <a:gd name="T10" fmla="*/ 8894 w 10170"/>
                <a:gd name="T11" fmla="*/ 8784 h 10148"/>
                <a:gd name="T12" fmla="*/ 0 w 10170"/>
                <a:gd name="T13" fmla="*/ 1 h 10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70" h="101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5983" y="6094"/>
                    <a:pt x="8775" y="8899"/>
                  </a:cubicBezTo>
                  <a:cubicBezTo>
                    <a:pt x="9708" y="9832"/>
                    <a:pt x="10072" y="10148"/>
                    <a:pt x="10134" y="10148"/>
                  </a:cubicBezTo>
                  <a:cubicBezTo>
                    <a:pt x="10137" y="10148"/>
                    <a:pt x="10139" y="10147"/>
                    <a:pt x="10141" y="10145"/>
                  </a:cubicBezTo>
                  <a:cubicBezTo>
                    <a:pt x="10169" y="10108"/>
                    <a:pt x="9796" y="9686"/>
                    <a:pt x="8894" y="8784"/>
                  </a:cubicBezTo>
                  <a:cubicBezTo>
                    <a:pt x="6094" y="598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428;p12"/>
            <p:cNvSpPr/>
            <p:nvPr/>
          </p:nvSpPr>
          <p:spPr bwMode="auto">
            <a:xfrm>
              <a:off x="2260200" y="3970300"/>
              <a:ext cx="251275" cy="250525"/>
            </a:xfrm>
            <a:custGeom>
              <a:avLst/>
              <a:gdLst>
                <a:gd name="T0" fmla="*/ 0 w 10051"/>
                <a:gd name="T1" fmla="*/ 1 h 10021"/>
                <a:gd name="T2" fmla="*/ 8673 w 10051"/>
                <a:gd name="T3" fmla="*/ 8784 h 10021"/>
                <a:gd name="T4" fmla="*/ 10016 w 10051"/>
                <a:gd name="T5" fmla="*/ 10020 h 10021"/>
                <a:gd name="T6" fmla="*/ 10022 w 10051"/>
                <a:gd name="T7" fmla="*/ 10018 h 10021"/>
                <a:gd name="T8" fmla="*/ 8788 w 10051"/>
                <a:gd name="T9" fmla="*/ 8669 h 10021"/>
                <a:gd name="T10" fmla="*/ 0 w 10051"/>
                <a:gd name="T11" fmla="*/ 1 h 10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51" h="10021" extrusionOk="0">
                  <a:moveTo>
                    <a:pt x="0" y="1"/>
                  </a:moveTo>
                  <a:cubicBezTo>
                    <a:pt x="1" y="2"/>
                    <a:pt x="5905" y="6021"/>
                    <a:pt x="8673" y="8784"/>
                  </a:cubicBezTo>
                  <a:cubicBezTo>
                    <a:pt x="9599" y="9710"/>
                    <a:pt x="9958" y="10020"/>
                    <a:pt x="10016" y="10020"/>
                  </a:cubicBezTo>
                  <a:cubicBezTo>
                    <a:pt x="10018" y="10020"/>
                    <a:pt x="10020" y="10019"/>
                    <a:pt x="10022" y="10018"/>
                  </a:cubicBezTo>
                  <a:cubicBezTo>
                    <a:pt x="10051" y="9985"/>
                    <a:pt x="9677" y="9563"/>
                    <a:pt x="8788" y="8669"/>
                  </a:cubicBezTo>
                  <a:cubicBezTo>
                    <a:pt x="6020" y="5906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429;p12"/>
            <p:cNvSpPr/>
            <p:nvPr/>
          </p:nvSpPr>
          <p:spPr bwMode="auto">
            <a:xfrm>
              <a:off x="2263175" y="3973275"/>
              <a:ext cx="248200" cy="247425"/>
            </a:xfrm>
            <a:custGeom>
              <a:avLst/>
              <a:gdLst>
                <a:gd name="T0" fmla="*/ 4 w 9928"/>
                <a:gd name="T1" fmla="*/ 1 h 9897"/>
                <a:gd name="T2" fmla="*/ 4 w 9928"/>
                <a:gd name="T3" fmla="*/ 1 h 9897"/>
                <a:gd name="T4" fmla="*/ 8566 w 9928"/>
                <a:gd name="T5" fmla="*/ 8673 h 9897"/>
                <a:gd name="T6" fmla="*/ 9893 w 9928"/>
                <a:gd name="T7" fmla="*/ 9897 h 9897"/>
                <a:gd name="T8" fmla="*/ 9899 w 9928"/>
                <a:gd name="T9" fmla="*/ 9895 h 9897"/>
                <a:gd name="T10" fmla="*/ 8677 w 9928"/>
                <a:gd name="T11" fmla="*/ 8562 h 9897"/>
                <a:gd name="T12" fmla="*/ 4 w 9928"/>
                <a:gd name="T13" fmla="*/ 1 h 9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28" h="989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5831" y="5942"/>
                    <a:pt x="8566" y="8673"/>
                  </a:cubicBezTo>
                  <a:cubicBezTo>
                    <a:pt x="9480" y="9591"/>
                    <a:pt x="9835" y="9897"/>
                    <a:pt x="9893" y="9897"/>
                  </a:cubicBezTo>
                  <a:cubicBezTo>
                    <a:pt x="9895" y="9897"/>
                    <a:pt x="9897" y="9896"/>
                    <a:pt x="9899" y="9895"/>
                  </a:cubicBezTo>
                  <a:cubicBezTo>
                    <a:pt x="9927" y="9862"/>
                    <a:pt x="9558" y="9444"/>
                    <a:pt x="8677" y="8562"/>
                  </a:cubicBezTo>
                  <a:cubicBezTo>
                    <a:pt x="5946" y="5827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430;p12"/>
            <p:cNvSpPr/>
            <p:nvPr/>
          </p:nvSpPr>
          <p:spPr bwMode="auto">
            <a:xfrm>
              <a:off x="2266250" y="3976350"/>
              <a:ext cx="245025" cy="244475"/>
            </a:xfrm>
            <a:custGeom>
              <a:avLst/>
              <a:gdLst>
                <a:gd name="T0" fmla="*/ 0 w 9801"/>
                <a:gd name="T1" fmla="*/ 1 h 9779"/>
                <a:gd name="T2" fmla="*/ 8447 w 9801"/>
                <a:gd name="T3" fmla="*/ 8567 h 9779"/>
                <a:gd name="T4" fmla="*/ 9762 w 9801"/>
                <a:gd name="T5" fmla="*/ 9778 h 9779"/>
                <a:gd name="T6" fmla="*/ 9768 w 9801"/>
                <a:gd name="T7" fmla="*/ 9776 h 9779"/>
                <a:gd name="T8" fmla="*/ 8558 w 9801"/>
                <a:gd name="T9" fmla="*/ 8452 h 9779"/>
                <a:gd name="T10" fmla="*/ 0 w 9801"/>
                <a:gd name="T11" fmla="*/ 1 h 9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1" h="9779" extrusionOk="0">
                  <a:moveTo>
                    <a:pt x="0" y="1"/>
                  </a:moveTo>
                  <a:cubicBezTo>
                    <a:pt x="1" y="2"/>
                    <a:pt x="5749" y="5865"/>
                    <a:pt x="8447" y="8567"/>
                  </a:cubicBezTo>
                  <a:cubicBezTo>
                    <a:pt x="9356" y="9476"/>
                    <a:pt x="9707" y="9778"/>
                    <a:pt x="9762" y="9778"/>
                  </a:cubicBezTo>
                  <a:cubicBezTo>
                    <a:pt x="9764" y="9778"/>
                    <a:pt x="9766" y="9777"/>
                    <a:pt x="9768" y="9776"/>
                  </a:cubicBezTo>
                  <a:cubicBezTo>
                    <a:pt x="9800" y="9743"/>
                    <a:pt x="9435" y="9329"/>
                    <a:pt x="8558" y="8452"/>
                  </a:cubicBezTo>
                  <a:cubicBezTo>
                    <a:pt x="5864" y="5754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431;p12"/>
            <p:cNvSpPr/>
            <p:nvPr/>
          </p:nvSpPr>
          <p:spPr bwMode="auto">
            <a:xfrm>
              <a:off x="2269325" y="3979325"/>
              <a:ext cx="241950" cy="241200"/>
            </a:xfrm>
            <a:custGeom>
              <a:avLst/>
              <a:gdLst>
                <a:gd name="T0" fmla="*/ 0 w 9678"/>
                <a:gd name="T1" fmla="*/ 0 h 9648"/>
                <a:gd name="T2" fmla="*/ 8341 w 9678"/>
                <a:gd name="T3" fmla="*/ 8452 h 9648"/>
                <a:gd name="T4" fmla="*/ 9638 w 9678"/>
                <a:gd name="T5" fmla="*/ 9647 h 9648"/>
                <a:gd name="T6" fmla="*/ 9645 w 9678"/>
                <a:gd name="T7" fmla="*/ 9645 h 9648"/>
                <a:gd name="T8" fmla="*/ 8451 w 9678"/>
                <a:gd name="T9" fmla="*/ 8337 h 9648"/>
                <a:gd name="T10" fmla="*/ 0 w 9678"/>
                <a:gd name="T11" fmla="*/ 0 h 9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78" h="9648" extrusionOk="0">
                  <a:moveTo>
                    <a:pt x="0" y="0"/>
                  </a:moveTo>
                  <a:cubicBezTo>
                    <a:pt x="0" y="5"/>
                    <a:pt x="5675" y="5786"/>
                    <a:pt x="8341" y="8452"/>
                  </a:cubicBezTo>
                  <a:cubicBezTo>
                    <a:pt x="9237" y="9344"/>
                    <a:pt x="9581" y="9647"/>
                    <a:pt x="9638" y="9647"/>
                  </a:cubicBezTo>
                  <a:cubicBezTo>
                    <a:pt x="9641" y="9647"/>
                    <a:pt x="9643" y="9647"/>
                    <a:pt x="9645" y="9645"/>
                  </a:cubicBezTo>
                  <a:cubicBezTo>
                    <a:pt x="9677" y="9616"/>
                    <a:pt x="9316" y="9206"/>
                    <a:pt x="8451" y="8337"/>
                  </a:cubicBezTo>
                  <a:cubicBezTo>
                    <a:pt x="5786" y="567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432;p12"/>
            <p:cNvSpPr/>
            <p:nvPr/>
          </p:nvSpPr>
          <p:spPr bwMode="auto">
            <a:xfrm>
              <a:off x="2272275" y="3982400"/>
              <a:ext cx="238900" cy="238125"/>
            </a:xfrm>
            <a:custGeom>
              <a:avLst/>
              <a:gdLst>
                <a:gd name="T0" fmla="*/ 1 w 9556"/>
                <a:gd name="T1" fmla="*/ 1 h 9525"/>
                <a:gd name="T2" fmla="*/ 8231 w 9556"/>
                <a:gd name="T3" fmla="*/ 8341 h 9525"/>
                <a:gd name="T4" fmla="*/ 9516 w 9556"/>
                <a:gd name="T5" fmla="*/ 9524 h 9525"/>
                <a:gd name="T6" fmla="*/ 9522 w 9556"/>
                <a:gd name="T7" fmla="*/ 9522 h 9525"/>
                <a:gd name="T8" fmla="*/ 8337 w 9556"/>
                <a:gd name="T9" fmla="*/ 8230 h 9525"/>
                <a:gd name="T10" fmla="*/ 1 w 9556"/>
                <a:gd name="T11" fmla="*/ 1 h 9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56" h="9525" extrusionOk="0">
                  <a:moveTo>
                    <a:pt x="1" y="1"/>
                  </a:moveTo>
                  <a:cubicBezTo>
                    <a:pt x="2" y="2"/>
                    <a:pt x="5603" y="5709"/>
                    <a:pt x="8231" y="8341"/>
                  </a:cubicBezTo>
                  <a:cubicBezTo>
                    <a:pt x="9111" y="9225"/>
                    <a:pt x="9458" y="9524"/>
                    <a:pt x="9516" y="9524"/>
                  </a:cubicBezTo>
                  <a:cubicBezTo>
                    <a:pt x="9519" y="9524"/>
                    <a:pt x="9521" y="9524"/>
                    <a:pt x="9522" y="9522"/>
                  </a:cubicBezTo>
                  <a:cubicBezTo>
                    <a:pt x="9555" y="9493"/>
                    <a:pt x="9194" y="9087"/>
                    <a:pt x="8337" y="8230"/>
                  </a:cubicBezTo>
                  <a:cubicBezTo>
                    <a:pt x="5709" y="560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433;p12"/>
            <p:cNvSpPr/>
            <p:nvPr/>
          </p:nvSpPr>
          <p:spPr bwMode="auto">
            <a:xfrm>
              <a:off x="2275350" y="3985475"/>
              <a:ext cx="235825" cy="234950"/>
            </a:xfrm>
            <a:custGeom>
              <a:avLst/>
              <a:gdLst>
                <a:gd name="T0" fmla="*/ 1 w 9433"/>
                <a:gd name="T1" fmla="*/ 1 h 9398"/>
                <a:gd name="T2" fmla="*/ 1 w 9433"/>
                <a:gd name="T3" fmla="*/ 1 h 9398"/>
                <a:gd name="T4" fmla="*/ 8124 w 9433"/>
                <a:gd name="T5" fmla="*/ 8226 h 9398"/>
                <a:gd name="T6" fmla="*/ 9393 w 9433"/>
                <a:gd name="T7" fmla="*/ 9397 h 9398"/>
                <a:gd name="T8" fmla="*/ 9399 w 9433"/>
                <a:gd name="T9" fmla="*/ 9395 h 9398"/>
                <a:gd name="T10" fmla="*/ 8231 w 9433"/>
                <a:gd name="T11" fmla="*/ 8120 h 9398"/>
                <a:gd name="T12" fmla="*/ 1 w 9433"/>
                <a:gd name="T13" fmla="*/ 1 h 9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33" h="939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525" y="5635"/>
                    <a:pt x="8124" y="8226"/>
                  </a:cubicBezTo>
                  <a:cubicBezTo>
                    <a:pt x="8992" y="9098"/>
                    <a:pt x="9336" y="9397"/>
                    <a:pt x="9393" y="9397"/>
                  </a:cubicBezTo>
                  <a:cubicBezTo>
                    <a:pt x="9396" y="9397"/>
                    <a:pt x="9398" y="9396"/>
                    <a:pt x="9399" y="9395"/>
                  </a:cubicBezTo>
                  <a:cubicBezTo>
                    <a:pt x="9432" y="9370"/>
                    <a:pt x="9080" y="8968"/>
                    <a:pt x="8231" y="8120"/>
                  </a:cubicBezTo>
                  <a:cubicBezTo>
                    <a:pt x="5631" y="552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434;p12"/>
            <p:cNvSpPr/>
            <p:nvPr/>
          </p:nvSpPr>
          <p:spPr bwMode="auto">
            <a:xfrm>
              <a:off x="2278225" y="3988450"/>
              <a:ext cx="232950" cy="231975"/>
            </a:xfrm>
            <a:custGeom>
              <a:avLst/>
              <a:gdLst>
                <a:gd name="T0" fmla="*/ 9 w 9318"/>
                <a:gd name="T1" fmla="*/ 0 h 9279"/>
                <a:gd name="T2" fmla="*/ 8017 w 9318"/>
                <a:gd name="T3" fmla="*/ 8119 h 9279"/>
                <a:gd name="T4" fmla="*/ 9278 w 9318"/>
                <a:gd name="T5" fmla="*/ 9278 h 9279"/>
                <a:gd name="T6" fmla="*/ 9284 w 9318"/>
                <a:gd name="T7" fmla="*/ 9276 h 9279"/>
                <a:gd name="T8" fmla="*/ 8128 w 9318"/>
                <a:gd name="T9" fmla="*/ 8009 h 9279"/>
                <a:gd name="T10" fmla="*/ 9 w 9318"/>
                <a:gd name="T11" fmla="*/ 0 h 9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8" h="9279" extrusionOk="0">
                  <a:moveTo>
                    <a:pt x="9" y="0"/>
                  </a:moveTo>
                  <a:cubicBezTo>
                    <a:pt x="1" y="0"/>
                    <a:pt x="5454" y="5553"/>
                    <a:pt x="8017" y="8119"/>
                  </a:cubicBezTo>
                  <a:cubicBezTo>
                    <a:pt x="8885" y="8983"/>
                    <a:pt x="9221" y="9278"/>
                    <a:pt x="9278" y="9278"/>
                  </a:cubicBezTo>
                  <a:cubicBezTo>
                    <a:pt x="9281" y="9278"/>
                    <a:pt x="9283" y="9277"/>
                    <a:pt x="9284" y="9276"/>
                  </a:cubicBezTo>
                  <a:cubicBezTo>
                    <a:pt x="9317" y="9247"/>
                    <a:pt x="8969" y="8849"/>
                    <a:pt x="8128" y="8009"/>
                  </a:cubicBezTo>
                  <a:cubicBezTo>
                    <a:pt x="5565" y="544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435;p12"/>
            <p:cNvSpPr/>
            <p:nvPr/>
          </p:nvSpPr>
          <p:spPr bwMode="auto">
            <a:xfrm>
              <a:off x="2281300" y="3991425"/>
              <a:ext cx="229550" cy="228975"/>
            </a:xfrm>
            <a:custGeom>
              <a:avLst/>
              <a:gdLst>
                <a:gd name="T0" fmla="*/ 1 w 9182"/>
                <a:gd name="T1" fmla="*/ 0 h 9159"/>
                <a:gd name="T2" fmla="*/ 7903 w 9182"/>
                <a:gd name="T3" fmla="*/ 8013 h 9159"/>
                <a:gd name="T4" fmla="*/ 9147 w 9182"/>
                <a:gd name="T5" fmla="*/ 9159 h 9159"/>
                <a:gd name="T6" fmla="*/ 9153 w 9182"/>
                <a:gd name="T7" fmla="*/ 9157 h 9159"/>
                <a:gd name="T8" fmla="*/ 8009 w 9182"/>
                <a:gd name="T9" fmla="*/ 7906 h 9159"/>
                <a:gd name="T10" fmla="*/ 1 w 9182"/>
                <a:gd name="T11" fmla="*/ 0 h 9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82" h="9159" extrusionOk="0">
                  <a:moveTo>
                    <a:pt x="1" y="0"/>
                  </a:moveTo>
                  <a:cubicBezTo>
                    <a:pt x="2" y="2"/>
                    <a:pt x="5381" y="5483"/>
                    <a:pt x="7903" y="8013"/>
                  </a:cubicBezTo>
                  <a:cubicBezTo>
                    <a:pt x="8762" y="8873"/>
                    <a:pt x="9090" y="9159"/>
                    <a:pt x="9147" y="9159"/>
                  </a:cubicBezTo>
                  <a:cubicBezTo>
                    <a:pt x="9150" y="9159"/>
                    <a:pt x="9152" y="9158"/>
                    <a:pt x="9153" y="9157"/>
                  </a:cubicBezTo>
                  <a:cubicBezTo>
                    <a:pt x="9182" y="9128"/>
                    <a:pt x="8837" y="8734"/>
                    <a:pt x="8009" y="7906"/>
                  </a:cubicBezTo>
                  <a:cubicBezTo>
                    <a:pt x="5484" y="5376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436;p12"/>
            <p:cNvSpPr/>
            <p:nvPr/>
          </p:nvSpPr>
          <p:spPr bwMode="auto">
            <a:xfrm>
              <a:off x="2284375" y="3994400"/>
              <a:ext cx="226575" cy="225800"/>
            </a:xfrm>
            <a:custGeom>
              <a:avLst/>
              <a:gdLst>
                <a:gd name="T0" fmla="*/ 1 w 9063"/>
                <a:gd name="T1" fmla="*/ 0 h 9032"/>
                <a:gd name="T2" fmla="*/ 7800 w 9063"/>
                <a:gd name="T3" fmla="*/ 7894 h 9032"/>
                <a:gd name="T4" fmla="*/ 9028 w 9063"/>
                <a:gd name="T5" fmla="*/ 9032 h 9032"/>
                <a:gd name="T6" fmla="*/ 9034 w 9063"/>
                <a:gd name="T7" fmla="*/ 9030 h 9032"/>
                <a:gd name="T8" fmla="*/ 7903 w 9063"/>
                <a:gd name="T9" fmla="*/ 7791 h 9032"/>
                <a:gd name="T10" fmla="*/ 1 w 9063"/>
                <a:gd name="T11" fmla="*/ 0 h 9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63" h="9032" extrusionOk="0">
                  <a:moveTo>
                    <a:pt x="1" y="0"/>
                  </a:moveTo>
                  <a:cubicBezTo>
                    <a:pt x="1" y="8"/>
                    <a:pt x="5303" y="5409"/>
                    <a:pt x="7800" y="7894"/>
                  </a:cubicBezTo>
                  <a:cubicBezTo>
                    <a:pt x="8648" y="8746"/>
                    <a:pt x="8971" y="9032"/>
                    <a:pt x="9028" y="9032"/>
                  </a:cubicBezTo>
                  <a:cubicBezTo>
                    <a:pt x="9031" y="9032"/>
                    <a:pt x="9033" y="9031"/>
                    <a:pt x="9034" y="9030"/>
                  </a:cubicBezTo>
                  <a:cubicBezTo>
                    <a:pt x="9063" y="9001"/>
                    <a:pt x="8727" y="8620"/>
                    <a:pt x="7903" y="7791"/>
                  </a:cubicBezTo>
                  <a:cubicBezTo>
                    <a:pt x="5405" y="53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437;p12"/>
            <p:cNvSpPr/>
            <p:nvPr/>
          </p:nvSpPr>
          <p:spPr bwMode="auto">
            <a:xfrm>
              <a:off x="2287350" y="3997475"/>
              <a:ext cx="223400" cy="222825"/>
            </a:xfrm>
            <a:custGeom>
              <a:avLst/>
              <a:gdLst>
                <a:gd name="T0" fmla="*/ 1 w 8936"/>
                <a:gd name="T1" fmla="*/ 0 h 8913"/>
                <a:gd name="T2" fmla="*/ 1 w 8936"/>
                <a:gd name="T3" fmla="*/ 0 h 8913"/>
                <a:gd name="T4" fmla="*/ 7681 w 8936"/>
                <a:gd name="T5" fmla="*/ 7791 h 8913"/>
                <a:gd name="T6" fmla="*/ 8897 w 8936"/>
                <a:gd name="T7" fmla="*/ 8913 h 8913"/>
                <a:gd name="T8" fmla="*/ 8903 w 8936"/>
                <a:gd name="T9" fmla="*/ 8911 h 8913"/>
                <a:gd name="T10" fmla="*/ 7788 w 8936"/>
                <a:gd name="T11" fmla="*/ 7685 h 8913"/>
                <a:gd name="T12" fmla="*/ 1 w 8936"/>
                <a:gd name="T13" fmla="*/ 0 h 8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36" h="8913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225" y="5327"/>
                    <a:pt x="7681" y="7791"/>
                  </a:cubicBezTo>
                  <a:cubicBezTo>
                    <a:pt x="8525" y="8631"/>
                    <a:pt x="8844" y="8913"/>
                    <a:pt x="8897" y="8913"/>
                  </a:cubicBezTo>
                  <a:cubicBezTo>
                    <a:pt x="8900" y="8913"/>
                    <a:pt x="8902" y="8912"/>
                    <a:pt x="8903" y="8911"/>
                  </a:cubicBezTo>
                  <a:cubicBezTo>
                    <a:pt x="8936" y="8878"/>
                    <a:pt x="8604" y="8501"/>
                    <a:pt x="7788" y="7685"/>
                  </a:cubicBezTo>
                  <a:cubicBezTo>
                    <a:pt x="5328" y="522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438;p12"/>
            <p:cNvSpPr/>
            <p:nvPr/>
          </p:nvSpPr>
          <p:spPr bwMode="auto">
            <a:xfrm>
              <a:off x="2290425" y="4000550"/>
              <a:ext cx="220325" cy="219650"/>
            </a:xfrm>
            <a:custGeom>
              <a:avLst/>
              <a:gdLst>
                <a:gd name="T0" fmla="*/ 1 w 8813"/>
                <a:gd name="T1" fmla="*/ 0 h 8786"/>
                <a:gd name="T2" fmla="*/ 7570 w 8813"/>
                <a:gd name="T3" fmla="*/ 7676 h 8786"/>
                <a:gd name="T4" fmla="*/ 8774 w 8813"/>
                <a:gd name="T5" fmla="*/ 8786 h 8786"/>
                <a:gd name="T6" fmla="*/ 8780 w 8813"/>
                <a:gd name="T7" fmla="*/ 8784 h 8786"/>
                <a:gd name="T8" fmla="*/ 7673 w 8813"/>
                <a:gd name="T9" fmla="*/ 7574 h 8786"/>
                <a:gd name="T10" fmla="*/ 1 w 8813"/>
                <a:gd name="T11" fmla="*/ 0 h 8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13" h="8786" extrusionOk="0">
                  <a:moveTo>
                    <a:pt x="1" y="0"/>
                  </a:moveTo>
                  <a:cubicBezTo>
                    <a:pt x="2" y="2"/>
                    <a:pt x="5147" y="5249"/>
                    <a:pt x="7570" y="7676"/>
                  </a:cubicBezTo>
                  <a:cubicBezTo>
                    <a:pt x="8402" y="8505"/>
                    <a:pt x="8721" y="8786"/>
                    <a:pt x="8774" y="8786"/>
                  </a:cubicBezTo>
                  <a:cubicBezTo>
                    <a:pt x="8777" y="8786"/>
                    <a:pt x="8779" y="8785"/>
                    <a:pt x="8780" y="8784"/>
                  </a:cubicBezTo>
                  <a:cubicBezTo>
                    <a:pt x="8813" y="8751"/>
                    <a:pt x="8481" y="8378"/>
                    <a:pt x="7673" y="7574"/>
                  </a:cubicBezTo>
                  <a:cubicBezTo>
                    <a:pt x="5250" y="5147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439;p12"/>
            <p:cNvSpPr/>
            <p:nvPr/>
          </p:nvSpPr>
          <p:spPr bwMode="auto">
            <a:xfrm>
              <a:off x="2293400" y="4003525"/>
              <a:ext cx="217350" cy="216475"/>
            </a:xfrm>
            <a:custGeom>
              <a:avLst/>
              <a:gdLst>
                <a:gd name="T0" fmla="*/ 5 w 8694"/>
                <a:gd name="T1" fmla="*/ 0 h 8659"/>
                <a:gd name="T2" fmla="*/ 7472 w 8694"/>
                <a:gd name="T3" fmla="*/ 7562 h 8659"/>
                <a:gd name="T4" fmla="*/ 8663 w 8694"/>
                <a:gd name="T5" fmla="*/ 8659 h 8659"/>
                <a:gd name="T6" fmla="*/ 8669 w 8694"/>
                <a:gd name="T7" fmla="*/ 8656 h 8659"/>
                <a:gd name="T8" fmla="*/ 7570 w 8694"/>
                <a:gd name="T9" fmla="*/ 7463 h 8659"/>
                <a:gd name="T10" fmla="*/ 5 w 8694"/>
                <a:gd name="T11" fmla="*/ 0 h 8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4" h="8659" extrusionOk="0">
                  <a:moveTo>
                    <a:pt x="5" y="0"/>
                  </a:moveTo>
                  <a:cubicBezTo>
                    <a:pt x="1" y="0"/>
                    <a:pt x="5073" y="5171"/>
                    <a:pt x="7472" y="7562"/>
                  </a:cubicBezTo>
                  <a:cubicBezTo>
                    <a:pt x="8291" y="8385"/>
                    <a:pt x="8609" y="8659"/>
                    <a:pt x="8663" y="8659"/>
                  </a:cubicBezTo>
                  <a:cubicBezTo>
                    <a:pt x="8666" y="8659"/>
                    <a:pt x="8668" y="8658"/>
                    <a:pt x="8669" y="8656"/>
                  </a:cubicBezTo>
                  <a:cubicBezTo>
                    <a:pt x="8694" y="8632"/>
                    <a:pt x="8370" y="8263"/>
                    <a:pt x="7570" y="7463"/>
                  </a:cubicBezTo>
                  <a:cubicBezTo>
                    <a:pt x="5176" y="506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440;p12"/>
            <p:cNvSpPr/>
            <p:nvPr/>
          </p:nvSpPr>
          <p:spPr bwMode="auto">
            <a:xfrm>
              <a:off x="2296475" y="4006600"/>
              <a:ext cx="213975" cy="213600"/>
            </a:xfrm>
            <a:custGeom>
              <a:avLst/>
              <a:gdLst>
                <a:gd name="T0" fmla="*/ 1 w 8559"/>
                <a:gd name="T1" fmla="*/ 0 h 8544"/>
                <a:gd name="T2" fmla="*/ 7349 w 8559"/>
                <a:gd name="T3" fmla="*/ 7459 h 8544"/>
                <a:gd name="T4" fmla="*/ 8529 w 8559"/>
                <a:gd name="T5" fmla="*/ 8543 h 8544"/>
                <a:gd name="T6" fmla="*/ 8534 w 8559"/>
                <a:gd name="T7" fmla="*/ 8542 h 8544"/>
                <a:gd name="T8" fmla="*/ 7451 w 8559"/>
                <a:gd name="T9" fmla="*/ 7357 h 8544"/>
                <a:gd name="T10" fmla="*/ 1 w 8559"/>
                <a:gd name="T11" fmla="*/ 0 h 8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59" h="8544" extrusionOk="0">
                  <a:moveTo>
                    <a:pt x="1" y="0"/>
                  </a:moveTo>
                  <a:cubicBezTo>
                    <a:pt x="2" y="2"/>
                    <a:pt x="5000" y="5097"/>
                    <a:pt x="7349" y="7459"/>
                  </a:cubicBezTo>
                  <a:cubicBezTo>
                    <a:pt x="8168" y="8279"/>
                    <a:pt x="8482" y="8543"/>
                    <a:pt x="8529" y="8543"/>
                  </a:cubicBezTo>
                  <a:cubicBezTo>
                    <a:pt x="8531" y="8543"/>
                    <a:pt x="8533" y="8543"/>
                    <a:pt x="8534" y="8542"/>
                  </a:cubicBezTo>
                  <a:cubicBezTo>
                    <a:pt x="8559" y="8509"/>
                    <a:pt x="8243" y="8144"/>
                    <a:pt x="7451" y="7357"/>
                  </a:cubicBezTo>
                  <a:cubicBezTo>
                    <a:pt x="5094" y="499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441;p12"/>
            <p:cNvSpPr/>
            <p:nvPr/>
          </p:nvSpPr>
          <p:spPr bwMode="auto">
            <a:xfrm>
              <a:off x="2299550" y="4009575"/>
              <a:ext cx="210900" cy="210300"/>
            </a:xfrm>
            <a:custGeom>
              <a:avLst/>
              <a:gdLst>
                <a:gd name="T0" fmla="*/ 1 w 8436"/>
                <a:gd name="T1" fmla="*/ 0 h 8412"/>
                <a:gd name="T2" fmla="*/ 7242 w 8436"/>
                <a:gd name="T3" fmla="*/ 7340 h 8412"/>
                <a:gd name="T4" fmla="*/ 8406 w 8436"/>
                <a:gd name="T5" fmla="*/ 8412 h 8412"/>
                <a:gd name="T6" fmla="*/ 8411 w 8436"/>
                <a:gd name="T7" fmla="*/ 8410 h 8412"/>
                <a:gd name="T8" fmla="*/ 7341 w 8436"/>
                <a:gd name="T9" fmla="*/ 7242 h 8412"/>
                <a:gd name="T10" fmla="*/ 1 w 8436"/>
                <a:gd name="T11" fmla="*/ 0 h 8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6" h="8412" extrusionOk="0">
                  <a:moveTo>
                    <a:pt x="1" y="0"/>
                  </a:moveTo>
                  <a:cubicBezTo>
                    <a:pt x="1" y="4"/>
                    <a:pt x="4921" y="5023"/>
                    <a:pt x="7242" y="7340"/>
                  </a:cubicBezTo>
                  <a:cubicBezTo>
                    <a:pt x="8050" y="8148"/>
                    <a:pt x="8359" y="8412"/>
                    <a:pt x="8406" y="8412"/>
                  </a:cubicBezTo>
                  <a:cubicBezTo>
                    <a:pt x="8408" y="8412"/>
                    <a:pt x="8410" y="8411"/>
                    <a:pt x="8411" y="8410"/>
                  </a:cubicBezTo>
                  <a:cubicBezTo>
                    <a:pt x="8436" y="8386"/>
                    <a:pt x="8124" y="8025"/>
                    <a:pt x="7341" y="7242"/>
                  </a:cubicBezTo>
                  <a:cubicBezTo>
                    <a:pt x="5020" y="492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442;p12"/>
            <p:cNvSpPr/>
            <p:nvPr/>
          </p:nvSpPr>
          <p:spPr bwMode="auto">
            <a:xfrm>
              <a:off x="2302525" y="4012650"/>
              <a:ext cx="207825" cy="207225"/>
            </a:xfrm>
            <a:custGeom>
              <a:avLst/>
              <a:gdLst>
                <a:gd name="T0" fmla="*/ 1 w 8313"/>
                <a:gd name="T1" fmla="*/ 0 h 8289"/>
                <a:gd name="T2" fmla="*/ 7131 w 8313"/>
                <a:gd name="T3" fmla="*/ 7233 h 8289"/>
                <a:gd name="T4" fmla="*/ 8282 w 8313"/>
                <a:gd name="T5" fmla="*/ 8289 h 8289"/>
                <a:gd name="T6" fmla="*/ 8288 w 8313"/>
                <a:gd name="T7" fmla="*/ 8287 h 8289"/>
                <a:gd name="T8" fmla="*/ 7230 w 8313"/>
                <a:gd name="T9" fmla="*/ 7135 h 8289"/>
                <a:gd name="T10" fmla="*/ 1 w 8313"/>
                <a:gd name="T11" fmla="*/ 0 h 8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13" h="8289" extrusionOk="0">
                  <a:moveTo>
                    <a:pt x="1" y="0"/>
                  </a:moveTo>
                  <a:cubicBezTo>
                    <a:pt x="2" y="1"/>
                    <a:pt x="4848" y="4942"/>
                    <a:pt x="7131" y="7233"/>
                  </a:cubicBezTo>
                  <a:cubicBezTo>
                    <a:pt x="7931" y="8029"/>
                    <a:pt x="8232" y="8289"/>
                    <a:pt x="8282" y="8289"/>
                  </a:cubicBezTo>
                  <a:cubicBezTo>
                    <a:pt x="8285" y="8289"/>
                    <a:pt x="8287" y="8288"/>
                    <a:pt x="8288" y="8287"/>
                  </a:cubicBezTo>
                  <a:cubicBezTo>
                    <a:pt x="8312" y="8263"/>
                    <a:pt x="8005" y="7906"/>
                    <a:pt x="7230" y="7135"/>
                  </a:cubicBezTo>
                  <a:cubicBezTo>
                    <a:pt x="4942" y="484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443;p12"/>
            <p:cNvSpPr/>
            <p:nvPr/>
          </p:nvSpPr>
          <p:spPr bwMode="auto">
            <a:xfrm>
              <a:off x="2305600" y="4015725"/>
              <a:ext cx="204750" cy="204050"/>
            </a:xfrm>
            <a:custGeom>
              <a:avLst/>
              <a:gdLst>
                <a:gd name="T0" fmla="*/ 1 w 8190"/>
                <a:gd name="T1" fmla="*/ 0 h 8162"/>
                <a:gd name="T2" fmla="*/ 1 w 8190"/>
                <a:gd name="T3" fmla="*/ 0 h 8162"/>
                <a:gd name="T4" fmla="*/ 7025 w 8190"/>
                <a:gd name="T5" fmla="*/ 7115 h 8162"/>
                <a:gd name="T6" fmla="*/ 8160 w 8190"/>
                <a:gd name="T7" fmla="*/ 8162 h 8162"/>
                <a:gd name="T8" fmla="*/ 8165 w 8190"/>
                <a:gd name="T9" fmla="*/ 8160 h 8162"/>
                <a:gd name="T10" fmla="*/ 7119 w 8190"/>
                <a:gd name="T11" fmla="*/ 7020 h 8162"/>
                <a:gd name="T12" fmla="*/ 1 w 8190"/>
                <a:gd name="T13" fmla="*/ 0 h 8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90" h="816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4770" y="4864"/>
                    <a:pt x="7025" y="7115"/>
                  </a:cubicBezTo>
                  <a:cubicBezTo>
                    <a:pt x="7816" y="7906"/>
                    <a:pt x="8113" y="8162"/>
                    <a:pt x="8160" y="8162"/>
                  </a:cubicBezTo>
                  <a:cubicBezTo>
                    <a:pt x="8162" y="8162"/>
                    <a:pt x="8164" y="8161"/>
                    <a:pt x="8165" y="8160"/>
                  </a:cubicBezTo>
                  <a:cubicBezTo>
                    <a:pt x="8189" y="8136"/>
                    <a:pt x="7882" y="7787"/>
                    <a:pt x="7119" y="7020"/>
                  </a:cubicBezTo>
                  <a:cubicBezTo>
                    <a:pt x="4864" y="4765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444;p12"/>
            <p:cNvSpPr/>
            <p:nvPr/>
          </p:nvSpPr>
          <p:spPr bwMode="auto">
            <a:xfrm>
              <a:off x="2308475" y="4018700"/>
              <a:ext cx="201775" cy="201075"/>
            </a:xfrm>
            <a:custGeom>
              <a:avLst/>
              <a:gdLst>
                <a:gd name="T0" fmla="*/ 9 w 8071"/>
                <a:gd name="T1" fmla="*/ 0 h 8043"/>
                <a:gd name="T2" fmla="*/ 6918 w 8071"/>
                <a:gd name="T3" fmla="*/ 7012 h 8043"/>
                <a:gd name="T4" fmla="*/ 8040 w 8071"/>
                <a:gd name="T5" fmla="*/ 8043 h 8043"/>
                <a:gd name="T6" fmla="*/ 8046 w 8071"/>
                <a:gd name="T7" fmla="*/ 8041 h 8043"/>
                <a:gd name="T8" fmla="*/ 7012 w 8071"/>
                <a:gd name="T9" fmla="*/ 6914 h 8043"/>
                <a:gd name="T10" fmla="*/ 9 w 8071"/>
                <a:gd name="T11" fmla="*/ 0 h 8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71" h="8043" extrusionOk="0">
                  <a:moveTo>
                    <a:pt x="9" y="0"/>
                  </a:moveTo>
                  <a:cubicBezTo>
                    <a:pt x="0" y="4"/>
                    <a:pt x="4696" y="4785"/>
                    <a:pt x="6918" y="7012"/>
                  </a:cubicBezTo>
                  <a:cubicBezTo>
                    <a:pt x="7701" y="7787"/>
                    <a:pt x="7991" y="8043"/>
                    <a:pt x="8040" y="8043"/>
                  </a:cubicBezTo>
                  <a:cubicBezTo>
                    <a:pt x="8043" y="8043"/>
                    <a:pt x="8044" y="8042"/>
                    <a:pt x="8046" y="8041"/>
                  </a:cubicBezTo>
                  <a:cubicBezTo>
                    <a:pt x="8070" y="8017"/>
                    <a:pt x="7771" y="7672"/>
                    <a:pt x="7012" y="6914"/>
                  </a:cubicBezTo>
                  <a:cubicBezTo>
                    <a:pt x="4794" y="46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445;p12"/>
            <p:cNvSpPr/>
            <p:nvPr/>
          </p:nvSpPr>
          <p:spPr bwMode="auto">
            <a:xfrm>
              <a:off x="2311550" y="4021775"/>
              <a:ext cx="198700" cy="198000"/>
            </a:xfrm>
            <a:custGeom>
              <a:avLst/>
              <a:gdLst>
                <a:gd name="T0" fmla="*/ 0 w 7948"/>
                <a:gd name="T1" fmla="*/ 0 h 7920"/>
                <a:gd name="T2" fmla="*/ 6807 w 7948"/>
                <a:gd name="T3" fmla="*/ 6897 h 7920"/>
                <a:gd name="T4" fmla="*/ 7917 w 7948"/>
                <a:gd name="T5" fmla="*/ 7920 h 7920"/>
                <a:gd name="T6" fmla="*/ 7923 w 7948"/>
                <a:gd name="T7" fmla="*/ 7918 h 7920"/>
                <a:gd name="T8" fmla="*/ 6902 w 7948"/>
                <a:gd name="T9" fmla="*/ 6807 h 7920"/>
                <a:gd name="T10" fmla="*/ 0 w 7948"/>
                <a:gd name="T11" fmla="*/ 0 h 7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48" h="7920" extrusionOk="0">
                  <a:moveTo>
                    <a:pt x="0" y="0"/>
                  </a:moveTo>
                  <a:cubicBezTo>
                    <a:pt x="2" y="1"/>
                    <a:pt x="4622" y="4708"/>
                    <a:pt x="6807" y="6897"/>
                  </a:cubicBezTo>
                  <a:cubicBezTo>
                    <a:pt x="7578" y="7671"/>
                    <a:pt x="7867" y="7920"/>
                    <a:pt x="7917" y="7920"/>
                  </a:cubicBezTo>
                  <a:cubicBezTo>
                    <a:pt x="7920" y="7920"/>
                    <a:pt x="7921" y="7919"/>
                    <a:pt x="7923" y="7918"/>
                  </a:cubicBezTo>
                  <a:cubicBezTo>
                    <a:pt x="7947" y="7894"/>
                    <a:pt x="7648" y="7553"/>
                    <a:pt x="6902" y="6807"/>
                  </a:cubicBezTo>
                  <a:cubicBezTo>
                    <a:pt x="4712" y="4618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446;p12"/>
            <p:cNvSpPr/>
            <p:nvPr/>
          </p:nvSpPr>
          <p:spPr bwMode="auto">
            <a:xfrm>
              <a:off x="2314525" y="4024625"/>
              <a:ext cx="195625" cy="194875"/>
            </a:xfrm>
            <a:custGeom>
              <a:avLst/>
              <a:gdLst>
                <a:gd name="T0" fmla="*/ 4 w 7825"/>
                <a:gd name="T1" fmla="*/ 1 h 7795"/>
                <a:gd name="T2" fmla="*/ 6701 w 7825"/>
                <a:gd name="T3" fmla="*/ 6787 h 7795"/>
                <a:gd name="T4" fmla="*/ 7790 w 7825"/>
                <a:gd name="T5" fmla="*/ 7794 h 7795"/>
                <a:gd name="T6" fmla="*/ 7795 w 7825"/>
                <a:gd name="T7" fmla="*/ 7792 h 7795"/>
                <a:gd name="T8" fmla="*/ 6791 w 7825"/>
                <a:gd name="T9" fmla="*/ 6697 h 7795"/>
                <a:gd name="T10" fmla="*/ 4 w 7825"/>
                <a:gd name="T11" fmla="*/ 1 h 7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25" h="7795" extrusionOk="0">
                  <a:moveTo>
                    <a:pt x="4" y="1"/>
                  </a:moveTo>
                  <a:cubicBezTo>
                    <a:pt x="0" y="5"/>
                    <a:pt x="4548" y="4643"/>
                    <a:pt x="6701" y="6787"/>
                  </a:cubicBezTo>
                  <a:cubicBezTo>
                    <a:pt x="7455" y="7541"/>
                    <a:pt x="7741" y="7794"/>
                    <a:pt x="7790" y="7794"/>
                  </a:cubicBezTo>
                  <a:cubicBezTo>
                    <a:pt x="7792" y="7794"/>
                    <a:pt x="7794" y="7793"/>
                    <a:pt x="7795" y="7792"/>
                  </a:cubicBezTo>
                  <a:cubicBezTo>
                    <a:pt x="7824" y="7767"/>
                    <a:pt x="7529" y="7435"/>
                    <a:pt x="6791" y="6697"/>
                  </a:cubicBezTo>
                  <a:cubicBezTo>
                    <a:pt x="4638" y="454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447;p12"/>
            <p:cNvSpPr/>
            <p:nvPr/>
          </p:nvSpPr>
          <p:spPr bwMode="auto">
            <a:xfrm>
              <a:off x="2317600" y="4027700"/>
              <a:ext cx="192550" cy="191975"/>
            </a:xfrm>
            <a:custGeom>
              <a:avLst/>
              <a:gdLst>
                <a:gd name="T0" fmla="*/ 0 w 7702"/>
                <a:gd name="T1" fmla="*/ 1 h 7679"/>
                <a:gd name="T2" fmla="*/ 0 w 7702"/>
                <a:gd name="T3" fmla="*/ 1 h 7679"/>
                <a:gd name="T4" fmla="*/ 6586 w 7702"/>
                <a:gd name="T5" fmla="*/ 6681 h 7679"/>
                <a:gd name="T6" fmla="*/ 7667 w 7702"/>
                <a:gd name="T7" fmla="*/ 7679 h 7679"/>
                <a:gd name="T8" fmla="*/ 7672 w 7702"/>
                <a:gd name="T9" fmla="*/ 7677 h 7679"/>
                <a:gd name="T10" fmla="*/ 6680 w 7702"/>
                <a:gd name="T11" fmla="*/ 6590 h 7679"/>
                <a:gd name="T12" fmla="*/ 0 w 7702"/>
                <a:gd name="T13" fmla="*/ 1 h 7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02" h="767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470" y="4561"/>
                    <a:pt x="6586" y="6681"/>
                  </a:cubicBezTo>
                  <a:cubicBezTo>
                    <a:pt x="7340" y="7435"/>
                    <a:pt x="7621" y="7679"/>
                    <a:pt x="7667" y="7679"/>
                  </a:cubicBezTo>
                  <a:cubicBezTo>
                    <a:pt x="7670" y="7679"/>
                    <a:pt x="7671" y="7678"/>
                    <a:pt x="7672" y="7677"/>
                  </a:cubicBezTo>
                  <a:cubicBezTo>
                    <a:pt x="7701" y="7648"/>
                    <a:pt x="7414" y="7320"/>
                    <a:pt x="6680" y="6590"/>
                  </a:cubicBezTo>
                  <a:cubicBezTo>
                    <a:pt x="4556" y="446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448;p12"/>
            <p:cNvSpPr/>
            <p:nvPr/>
          </p:nvSpPr>
          <p:spPr bwMode="auto">
            <a:xfrm>
              <a:off x="2320675" y="4030775"/>
              <a:ext cx="189250" cy="188725"/>
            </a:xfrm>
            <a:custGeom>
              <a:avLst/>
              <a:gdLst>
                <a:gd name="T0" fmla="*/ 0 w 7570"/>
                <a:gd name="T1" fmla="*/ 1 h 7549"/>
                <a:gd name="T2" fmla="*/ 0 w 7570"/>
                <a:gd name="T3" fmla="*/ 1 h 7549"/>
                <a:gd name="T4" fmla="*/ 6475 w 7570"/>
                <a:gd name="T5" fmla="*/ 6570 h 7549"/>
                <a:gd name="T6" fmla="*/ 7539 w 7570"/>
                <a:gd name="T7" fmla="*/ 7548 h 7549"/>
                <a:gd name="T8" fmla="*/ 7545 w 7570"/>
                <a:gd name="T9" fmla="*/ 7546 h 7549"/>
                <a:gd name="T10" fmla="*/ 6565 w 7570"/>
                <a:gd name="T11" fmla="*/ 6476 h 7549"/>
                <a:gd name="T12" fmla="*/ 0 w 7570"/>
                <a:gd name="T13" fmla="*/ 1 h 7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0" h="754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392" y="4483"/>
                    <a:pt x="6475" y="6570"/>
                  </a:cubicBezTo>
                  <a:cubicBezTo>
                    <a:pt x="7212" y="7306"/>
                    <a:pt x="7490" y="7548"/>
                    <a:pt x="7539" y="7548"/>
                  </a:cubicBezTo>
                  <a:cubicBezTo>
                    <a:pt x="7542" y="7548"/>
                    <a:pt x="7544" y="7547"/>
                    <a:pt x="7545" y="7546"/>
                  </a:cubicBezTo>
                  <a:cubicBezTo>
                    <a:pt x="7570" y="7521"/>
                    <a:pt x="7291" y="7197"/>
                    <a:pt x="6565" y="6476"/>
                  </a:cubicBezTo>
                  <a:cubicBezTo>
                    <a:pt x="4483" y="439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449;p12"/>
            <p:cNvSpPr/>
            <p:nvPr/>
          </p:nvSpPr>
          <p:spPr bwMode="auto">
            <a:xfrm>
              <a:off x="2323650" y="4033750"/>
              <a:ext cx="186275" cy="185625"/>
            </a:xfrm>
            <a:custGeom>
              <a:avLst/>
              <a:gdLst>
                <a:gd name="T0" fmla="*/ 4 w 7451"/>
                <a:gd name="T1" fmla="*/ 1 h 7425"/>
                <a:gd name="T2" fmla="*/ 6373 w 7451"/>
                <a:gd name="T3" fmla="*/ 6455 h 7425"/>
                <a:gd name="T4" fmla="*/ 7421 w 7451"/>
                <a:gd name="T5" fmla="*/ 7425 h 7425"/>
                <a:gd name="T6" fmla="*/ 7426 w 7451"/>
                <a:gd name="T7" fmla="*/ 7423 h 7425"/>
                <a:gd name="T8" fmla="*/ 6459 w 7451"/>
                <a:gd name="T9" fmla="*/ 6365 h 7425"/>
                <a:gd name="T10" fmla="*/ 4 w 7451"/>
                <a:gd name="T11" fmla="*/ 1 h 7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51" h="7425" extrusionOk="0">
                  <a:moveTo>
                    <a:pt x="4" y="1"/>
                  </a:moveTo>
                  <a:cubicBezTo>
                    <a:pt x="0" y="5"/>
                    <a:pt x="4322" y="4409"/>
                    <a:pt x="6373" y="6455"/>
                  </a:cubicBezTo>
                  <a:cubicBezTo>
                    <a:pt x="7103" y="7185"/>
                    <a:pt x="7376" y="7425"/>
                    <a:pt x="7421" y="7425"/>
                  </a:cubicBezTo>
                  <a:cubicBezTo>
                    <a:pt x="7423" y="7425"/>
                    <a:pt x="7425" y="7424"/>
                    <a:pt x="7426" y="7423"/>
                  </a:cubicBezTo>
                  <a:cubicBezTo>
                    <a:pt x="7451" y="7398"/>
                    <a:pt x="7172" y="7078"/>
                    <a:pt x="6459" y="6365"/>
                  </a:cubicBezTo>
                  <a:cubicBezTo>
                    <a:pt x="4408" y="4315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450;p12"/>
            <p:cNvSpPr/>
            <p:nvPr/>
          </p:nvSpPr>
          <p:spPr bwMode="auto">
            <a:xfrm>
              <a:off x="2326725" y="4036825"/>
              <a:ext cx="183100" cy="182550"/>
            </a:xfrm>
            <a:custGeom>
              <a:avLst/>
              <a:gdLst>
                <a:gd name="T0" fmla="*/ 0 w 7324"/>
                <a:gd name="T1" fmla="*/ 1 h 7302"/>
                <a:gd name="T2" fmla="*/ 0 w 7324"/>
                <a:gd name="T3" fmla="*/ 1 h 7302"/>
                <a:gd name="T4" fmla="*/ 6254 w 7324"/>
                <a:gd name="T5" fmla="*/ 6348 h 7302"/>
                <a:gd name="T6" fmla="*/ 7294 w 7324"/>
                <a:gd name="T7" fmla="*/ 7302 h 7302"/>
                <a:gd name="T8" fmla="*/ 7299 w 7324"/>
                <a:gd name="T9" fmla="*/ 7300 h 7302"/>
                <a:gd name="T10" fmla="*/ 6344 w 7324"/>
                <a:gd name="T11" fmla="*/ 6254 h 7302"/>
                <a:gd name="T12" fmla="*/ 0 w 7324"/>
                <a:gd name="T13" fmla="*/ 1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4" h="730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244" y="4327"/>
                    <a:pt x="6254" y="6348"/>
                  </a:cubicBezTo>
                  <a:cubicBezTo>
                    <a:pt x="6979" y="7070"/>
                    <a:pt x="7248" y="7302"/>
                    <a:pt x="7294" y="7302"/>
                  </a:cubicBezTo>
                  <a:cubicBezTo>
                    <a:pt x="7296" y="7302"/>
                    <a:pt x="7298" y="7301"/>
                    <a:pt x="7299" y="7300"/>
                  </a:cubicBezTo>
                  <a:cubicBezTo>
                    <a:pt x="7324" y="7275"/>
                    <a:pt x="7053" y="6964"/>
                    <a:pt x="6344" y="6254"/>
                  </a:cubicBezTo>
                  <a:cubicBezTo>
                    <a:pt x="4327" y="4242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451;p12"/>
            <p:cNvSpPr/>
            <p:nvPr/>
          </p:nvSpPr>
          <p:spPr bwMode="auto">
            <a:xfrm>
              <a:off x="2329700" y="4039800"/>
              <a:ext cx="180125" cy="179475"/>
            </a:xfrm>
            <a:custGeom>
              <a:avLst/>
              <a:gdLst>
                <a:gd name="T0" fmla="*/ 4 w 7205"/>
                <a:gd name="T1" fmla="*/ 1 h 7179"/>
                <a:gd name="T2" fmla="*/ 4 w 7205"/>
                <a:gd name="T3" fmla="*/ 1 h 7179"/>
                <a:gd name="T4" fmla="*/ 6151 w 7205"/>
                <a:gd name="T5" fmla="*/ 6234 h 7179"/>
                <a:gd name="T6" fmla="*/ 7175 w 7205"/>
                <a:gd name="T7" fmla="*/ 7179 h 7179"/>
                <a:gd name="T8" fmla="*/ 7180 w 7205"/>
                <a:gd name="T9" fmla="*/ 7177 h 7179"/>
                <a:gd name="T10" fmla="*/ 6237 w 7205"/>
                <a:gd name="T11" fmla="*/ 6147 h 7179"/>
                <a:gd name="T12" fmla="*/ 4 w 7205"/>
                <a:gd name="T13" fmla="*/ 1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5" h="717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166" y="4253"/>
                    <a:pt x="6151" y="6234"/>
                  </a:cubicBezTo>
                  <a:cubicBezTo>
                    <a:pt x="6865" y="6944"/>
                    <a:pt x="7130" y="7179"/>
                    <a:pt x="7175" y="7179"/>
                  </a:cubicBezTo>
                  <a:cubicBezTo>
                    <a:pt x="7177" y="7179"/>
                    <a:pt x="7179" y="7178"/>
                    <a:pt x="7180" y="7177"/>
                  </a:cubicBezTo>
                  <a:cubicBezTo>
                    <a:pt x="7205" y="7152"/>
                    <a:pt x="6934" y="6845"/>
                    <a:pt x="6237" y="6147"/>
                  </a:cubicBezTo>
                  <a:cubicBezTo>
                    <a:pt x="4253" y="4168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452;p12"/>
            <p:cNvSpPr/>
            <p:nvPr/>
          </p:nvSpPr>
          <p:spPr bwMode="auto">
            <a:xfrm>
              <a:off x="2332775" y="4042875"/>
              <a:ext cx="176850" cy="176400"/>
            </a:xfrm>
            <a:custGeom>
              <a:avLst/>
              <a:gdLst>
                <a:gd name="T0" fmla="*/ 0 w 7074"/>
                <a:gd name="T1" fmla="*/ 1 h 7056"/>
                <a:gd name="T2" fmla="*/ 0 w 7074"/>
                <a:gd name="T3" fmla="*/ 1 h 7056"/>
                <a:gd name="T4" fmla="*/ 6032 w 7074"/>
                <a:gd name="T5" fmla="*/ 6127 h 7056"/>
                <a:gd name="T6" fmla="*/ 7040 w 7074"/>
                <a:gd name="T7" fmla="*/ 7056 h 7056"/>
                <a:gd name="T8" fmla="*/ 7045 w 7074"/>
                <a:gd name="T9" fmla="*/ 7054 h 7056"/>
                <a:gd name="T10" fmla="*/ 6118 w 7074"/>
                <a:gd name="T11" fmla="*/ 6037 h 7056"/>
                <a:gd name="T12" fmla="*/ 0 w 7074"/>
                <a:gd name="T13" fmla="*/ 1 h 7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74" h="705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089" y="4171"/>
                    <a:pt x="6032" y="6127"/>
                  </a:cubicBezTo>
                  <a:cubicBezTo>
                    <a:pt x="6733" y="6828"/>
                    <a:pt x="6994" y="7056"/>
                    <a:pt x="7040" y="7056"/>
                  </a:cubicBezTo>
                  <a:cubicBezTo>
                    <a:pt x="7042" y="7056"/>
                    <a:pt x="7044" y="7055"/>
                    <a:pt x="7045" y="7054"/>
                  </a:cubicBezTo>
                  <a:cubicBezTo>
                    <a:pt x="7074" y="7033"/>
                    <a:pt x="6807" y="6726"/>
                    <a:pt x="6118" y="6037"/>
                  </a:cubicBezTo>
                  <a:cubicBezTo>
                    <a:pt x="4171" y="409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453;p12"/>
            <p:cNvSpPr/>
            <p:nvPr/>
          </p:nvSpPr>
          <p:spPr bwMode="auto">
            <a:xfrm>
              <a:off x="2335850" y="4045950"/>
              <a:ext cx="173875" cy="173225"/>
            </a:xfrm>
            <a:custGeom>
              <a:avLst/>
              <a:gdLst>
                <a:gd name="T0" fmla="*/ 0 w 6955"/>
                <a:gd name="T1" fmla="*/ 1 h 6929"/>
                <a:gd name="T2" fmla="*/ 0 w 6955"/>
                <a:gd name="T3" fmla="*/ 1 h 6929"/>
                <a:gd name="T4" fmla="*/ 5930 w 6955"/>
                <a:gd name="T5" fmla="*/ 6008 h 6929"/>
                <a:gd name="T6" fmla="*/ 6924 w 6955"/>
                <a:gd name="T7" fmla="*/ 6929 h 6929"/>
                <a:gd name="T8" fmla="*/ 6930 w 6955"/>
                <a:gd name="T9" fmla="*/ 6927 h 6929"/>
                <a:gd name="T10" fmla="*/ 6012 w 6955"/>
                <a:gd name="T11" fmla="*/ 5926 h 6929"/>
                <a:gd name="T12" fmla="*/ 0 w 6955"/>
                <a:gd name="T13" fmla="*/ 1 h 6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55" h="692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011" y="4097"/>
                    <a:pt x="5930" y="6008"/>
                  </a:cubicBezTo>
                  <a:cubicBezTo>
                    <a:pt x="6618" y="6705"/>
                    <a:pt x="6875" y="6929"/>
                    <a:pt x="6924" y="6929"/>
                  </a:cubicBezTo>
                  <a:cubicBezTo>
                    <a:pt x="6927" y="6929"/>
                    <a:pt x="6929" y="6928"/>
                    <a:pt x="6930" y="6927"/>
                  </a:cubicBezTo>
                  <a:cubicBezTo>
                    <a:pt x="6955" y="6902"/>
                    <a:pt x="6692" y="6607"/>
                    <a:pt x="6012" y="5926"/>
                  </a:cubicBezTo>
                  <a:cubicBezTo>
                    <a:pt x="4094" y="40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454;p12"/>
            <p:cNvSpPr/>
            <p:nvPr/>
          </p:nvSpPr>
          <p:spPr bwMode="auto">
            <a:xfrm>
              <a:off x="2338725" y="4048925"/>
              <a:ext cx="170900" cy="170225"/>
            </a:xfrm>
            <a:custGeom>
              <a:avLst/>
              <a:gdLst>
                <a:gd name="T0" fmla="*/ 8 w 6836"/>
                <a:gd name="T1" fmla="*/ 1 h 6809"/>
                <a:gd name="T2" fmla="*/ 8 w 6836"/>
                <a:gd name="T3" fmla="*/ 1 h 6809"/>
                <a:gd name="T4" fmla="*/ 5823 w 6836"/>
                <a:gd name="T5" fmla="*/ 5897 h 6809"/>
                <a:gd name="T6" fmla="*/ 6811 w 6836"/>
                <a:gd name="T7" fmla="*/ 6809 h 6809"/>
                <a:gd name="T8" fmla="*/ 6815 w 6836"/>
                <a:gd name="T9" fmla="*/ 6808 h 6809"/>
                <a:gd name="T10" fmla="*/ 5905 w 6836"/>
                <a:gd name="T11" fmla="*/ 5815 h 6809"/>
                <a:gd name="T12" fmla="*/ 8 w 6836"/>
                <a:gd name="T13" fmla="*/ 1 h 6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6" h="680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3945" y="4023"/>
                    <a:pt x="5823" y="5897"/>
                  </a:cubicBezTo>
                  <a:cubicBezTo>
                    <a:pt x="6517" y="6591"/>
                    <a:pt x="6772" y="6809"/>
                    <a:pt x="6811" y="6809"/>
                  </a:cubicBezTo>
                  <a:cubicBezTo>
                    <a:pt x="6813" y="6809"/>
                    <a:pt x="6814" y="6809"/>
                    <a:pt x="6815" y="6808"/>
                  </a:cubicBezTo>
                  <a:cubicBezTo>
                    <a:pt x="6836" y="6779"/>
                    <a:pt x="6577" y="6488"/>
                    <a:pt x="5905" y="5815"/>
                  </a:cubicBezTo>
                  <a:cubicBezTo>
                    <a:pt x="4029" y="3939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455;p12"/>
            <p:cNvSpPr/>
            <p:nvPr/>
          </p:nvSpPr>
          <p:spPr bwMode="auto">
            <a:xfrm>
              <a:off x="2341800" y="4052000"/>
              <a:ext cx="167625" cy="166950"/>
            </a:xfrm>
            <a:custGeom>
              <a:avLst/>
              <a:gdLst>
                <a:gd name="T0" fmla="*/ 0 w 6705"/>
                <a:gd name="T1" fmla="*/ 1 h 6678"/>
                <a:gd name="T2" fmla="*/ 0 w 6705"/>
                <a:gd name="T3" fmla="*/ 1 h 6678"/>
                <a:gd name="T4" fmla="*/ 5708 w 6705"/>
                <a:gd name="T5" fmla="*/ 5787 h 6678"/>
                <a:gd name="T6" fmla="*/ 6676 w 6705"/>
                <a:gd name="T7" fmla="*/ 6678 h 6678"/>
                <a:gd name="T8" fmla="*/ 6680 w 6705"/>
                <a:gd name="T9" fmla="*/ 6676 h 6678"/>
                <a:gd name="T10" fmla="*/ 5790 w 6705"/>
                <a:gd name="T11" fmla="*/ 5705 h 6678"/>
                <a:gd name="T12" fmla="*/ 0 w 6705"/>
                <a:gd name="T13" fmla="*/ 1 h 6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05" h="6678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867" y="3941"/>
                    <a:pt x="5708" y="5787"/>
                  </a:cubicBezTo>
                  <a:cubicBezTo>
                    <a:pt x="6385" y="6467"/>
                    <a:pt x="6636" y="6678"/>
                    <a:pt x="6676" y="6678"/>
                  </a:cubicBezTo>
                  <a:cubicBezTo>
                    <a:pt x="6678" y="6678"/>
                    <a:pt x="6679" y="6677"/>
                    <a:pt x="6680" y="6676"/>
                  </a:cubicBezTo>
                  <a:cubicBezTo>
                    <a:pt x="6704" y="6656"/>
                    <a:pt x="6450" y="6365"/>
                    <a:pt x="5790" y="5705"/>
                  </a:cubicBezTo>
                  <a:cubicBezTo>
                    <a:pt x="3947" y="3865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456;p12"/>
            <p:cNvSpPr/>
            <p:nvPr/>
          </p:nvSpPr>
          <p:spPr bwMode="auto">
            <a:xfrm>
              <a:off x="2344775" y="4054875"/>
              <a:ext cx="164650" cy="163975"/>
            </a:xfrm>
            <a:custGeom>
              <a:avLst/>
              <a:gdLst>
                <a:gd name="T0" fmla="*/ 4 w 6586"/>
                <a:gd name="T1" fmla="*/ 1 h 6559"/>
                <a:gd name="T2" fmla="*/ 4 w 6586"/>
                <a:gd name="T3" fmla="*/ 1 h 6559"/>
                <a:gd name="T4" fmla="*/ 5610 w 6586"/>
                <a:gd name="T5" fmla="*/ 5676 h 6559"/>
                <a:gd name="T6" fmla="*/ 6561 w 6586"/>
                <a:gd name="T7" fmla="*/ 6559 h 6559"/>
                <a:gd name="T8" fmla="*/ 6565 w 6586"/>
                <a:gd name="T9" fmla="*/ 6557 h 6559"/>
                <a:gd name="T10" fmla="*/ 5683 w 6586"/>
                <a:gd name="T11" fmla="*/ 5598 h 6559"/>
                <a:gd name="T12" fmla="*/ 4 w 6586"/>
                <a:gd name="T13" fmla="*/ 1 h 6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86" h="655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3793" y="3871"/>
                    <a:pt x="5610" y="5676"/>
                  </a:cubicBezTo>
                  <a:cubicBezTo>
                    <a:pt x="6279" y="6345"/>
                    <a:pt x="6522" y="6559"/>
                    <a:pt x="6561" y="6559"/>
                  </a:cubicBezTo>
                  <a:cubicBezTo>
                    <a:pt x="6563" y="6559"/>
                    <a:pt x="6564" y="6558"/>
                    <a:pt x="6565" y="6557"/>
                  </a:cubicBezTo>
                  <a:cubicBezTo>
                    <a:pt x="6585" y="6537"/>
                    <a:pt x="6339" y="6254"/>
                    <a:pt x="5683" y="5598"/>
                  </a:cubicBezTo>
                  <a:cubicBezTo>
                    <a:pt x="3872" y="379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457;p12"/>
            <p:cNvSpPr/>
            <p:nvPr/>
          </p:nvSpPr>
          <p:spPr bwMode="auto">
            <a:xfrm>
              <a:off x="2347850" y="4057950"/>
              <a:ext cx="161375" cy="161050"/>
            </a:xfrm>
            <a:custGeom>
              <a:avLst/>
              <a:gdLst>
                <a:gd name="T0" fmla="*/ 0 w 6455"/>
                <a:gd name="T1" fmla="*/ 1 h 6442"/>
                <a:gd name="T2" fmla="*/ 0 w 6455"/>
                <a:gd name="T3" fmla="*/ 1 h 6442"/>
                <a:gd name="T4" fmla="*/ 5487 w 6455"/>
                <a:gd name="T5" fmla="*/ 5573 h 6442"/>
                <a:gd name="T6" fmla="*/ 6428 w 6455"/>
                <a:gd name="T7" fmla="*/ 6441 h 6442"/>
                <a:gd name="T8" fmla="*/ 6434 w 6455"/>
                <a:gd name="T9" fmla="*/ 6438 h 6442"/>
                <a:gd name="T10" fmla="*/ 5569 w 6455"/>
                <a:gd name="T11" fmla="*/ 5491 h 6442"/>
                <a:gd name="T12" fmla="*/ 0 w 6455"/>
                <a:gd name="T13" fmla="*/ 1 h 6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55" h="644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711" y="3789"/>
                    <a:pt x="5487" y="5573"/>
                  </a:cubicBezTo>
                  <a:cubicBezTo>
                    <a:pt x="6142" y="6224"/>
                    <a:pt x="6384" y="6441"/>
                    <a:pt x="6428" y="6441"/>
                  </a:cubicBezTo>
                  <a:cubicBezTo>
                    <a:pt x="6431" y="6441"/>
                    <a:pt x="6433" y="6440"/>
                    <a:pt x="6434" y="6438"/>
                  </a:cubicBezTo>
                  <a:cubicBezTo>
                    <a:pt x="6454" y="6414"/>
                    <a:pt x="6212" y="6139"/>
                    <a:pt x="5569" y="5491"/>
                  </a:cubicBezTo>
                  <a:cubicBezTo>
                    <a:pt x="3790" y="3713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458;p12"/>
            <p:cNvSpPr/>
            <p:nvPr/>
          </p:nvSpPr>
          <p:spPr bwMode="auto">
            <a:xfrm>
              <a:off x="2350800" y="4061025"/>
              <a:ext cx="158425" cy="157825"/>
            </a:xfrm>
            <a:custGeom>
              <a:avLst/>
              <a:gdLst>
                <a:gd name="T0" fmla="*/ 5 w 6337"/>
                <a:gd name="T1" fmla="*/ 1 h 6313"/>
                <a:gd name="T2" fmla="*/ 5 w 6337"/>
                <a:gd name="T3" fmla="*/ 1 h 6313"/>
                <a:gd name="T4" fmla="*/ 5381 w 6337"/>
                <a:gd name="T5" fmla="*/ 5454 h 6313"/>
                <a:gd name="T6" fmla="*/ 6311 w 6337"/>
                <a:gd name="T7" fmla="*/ 6313 h 6313"/>
                <a:gd name="T8" fmla="*/ 6316 w 6337"/>
                <a:gd name="T9" fmla="*/ 6311 h 6313"/>
                <a:gd name="T10" fmla="*/ 5459 w 6337"/>
                <a:gd name="T11" fmla="*/ 5380 h 6313"/>
                <a:gd name="T12" fmla="*/ 5 w 6337"/>
                <a:gd name="T13" fmla="*/ 1 h 6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7" h="631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3638" y="3712"/>
                    <a:pt x="5381" y="5454"/>
                  </a:cubicBezTo>
                  <a:cubicBezTo>
                    <a:pt x="6033" y="6110"/>
                    <a:pt x="6272" y="6313"/>
                    <a:pt x="6311" y="6313"/>
                  </a:cubicBezTo>
                  <a:cubicBezTo>
                    <a:pt x="6313" y="6313"/>
                    <a:pt x="6315" y="6312"/>
                    <a:pt x="6316" y="6311"/>
                  </a:cubicBezTo>
                  <a:cubicBezTo>
                    <a:pt x="6336" y="6291"/>
                    <a:pt x="6098" y="6020"/>
                    <a:pt x="5459" y="5380"/>
                  </a:cubicBezTo>
                  <a:cubicBezTo>
                    <a:pt x="3717" y="363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459;p12"/>
            <p:cNvSpPr/>
            <p:nvPr/>
          </p:nvSpPr>
          <p:spPr bwMode="auto">
            <a:xfrm>
              <a:off x="2353875" y="4064000"/>
              <a:ext cx="155350" cy="154750"/>
            </a:xfrm>
            <a:custGeom>
              <a:avLst/>
              <a:gdLst>
                <a:gd name="T0" fmla="*/ 5 w 6214"/>
                <a:gd name="T1" fmla="*/ 1 h 6190"/>
                <a:gd name="T2" fmla="*/ 5 w 6214"/>
                <a:gd name="T3" fmla="*/ 1 h 6190"/>
                <a:gd name="T4" fmla="*/ 5274 w 6214"/>
                <a:gd name="T5" fmla="*/ 5348 h 6190"/>
                <a:gd name="T6" fmla="*/ 6188 w 6214"/>
                <a:gd name="T7" fmla="*/ 6190 h 6190"/>
                <a:gd name="T8" fmla="*/ 6193 w 6214"/>
                <a:gd name="T9" fmla="*/ 6188 h 6190"/>
                <a:gd name="T10" fmla="*/ 5352 w 6214"/>
                <a:gd name="T11" fmla="*/ 5270 h 6190"/>
                <a:gd name="T12" fmla="*/ 5 w 6214"/>
                <a:gd name="T13" fmla="*/ 1 h 6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14" h="61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564" y="3642"/>
                    <a:pt x="5274" y="5348"/>
                  </a:cubicBezTo>
                  <a:cubicBezTo>
                    <a:pt x="5915" y="5988"/>
                    <a:pt x="6150" y="6190"/>
                    <a:pt x="6188" y="6190"/>
                  </a:cubicBezTo>
                  <a:cubicBezTo>
                    <a:pt x="6190" y="6190"/>
                    <a:pt x="6192" y="6189"/>
                    <a:pt x="6193" y="6188"/>
                  </a:cubicBezTo>
                  <a:cubicBezTo>
                    <a:pt x="6213" y="6168"/>
                    <a:pt x="5984" y="5901"/>
                    <a:pt x="5352" y="5270"/>
                  </a:cubicBezTo>
                  <a:cubicBezTo>
                    <a:pt x="3647" y="35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460;p12"/>
            <p:cNvSpPr/>
            <p:nvPr/>
          </p:nvSpPr>
          <p:spPr bwMode="auto">
            <a:xfrm>
              <a:off x="2356950" y="4067075"/>
              <a:ext cx="152075" cy="151700"/>
            </a:xfrm>
            <a:custGeom>
              <a:avLst/>
              <a:gdLst>
                <a:gd name="T0" fmla="*/ 1 w 6083"/>
                <a:gd name="T1" fmla="*/ 1 h 6068"/>
                <a:gd name="T2" fmla="*/ 1 w 6083"/>
                <a:gd name="T3" fmla="*/ 1 h 6068"/>
                <a:gd name="T4" fmla="*/ 5155 w 6083"/>
                <a:gd name="T5" fmla="*/ 5233 h 6068"/>
                <a:gd name="T6" fmla="*/ 6060 w 6083"/>
                <a:gd name="T7" fmla="*/ 6067 h 6068"/>
                <a:gd name="T8" fmla="*/ 6066 w 6083"/>
                <a:gd name="T9" fmla="*/ 6065 h 6068"/>
                <a:gd name="T10" fmla="*/ 5233 w 6083"/>
                <a:gd name="T11" fmla="*/ 5159 h 6068"/>
                <a:gd name="T12" fmla="*/ 1 w 6083"/>
                <a:gd name="T13" fmla="*/ 1 h 6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3" h="606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486" y="3560"/>
                    <a:pt x="5155" y="5233"/>
                  </a:cubicBezTo>
                  <a:cubicBezTo>
                    <a:pt x="5786" y="5864"/>
                    <a:pt x="6019" y="6067"/>
                    <a:pt x="6060" y="6067"/>
                  </a:cubicBezTo>
                  <a:cubicBezTo>
                    <a:pt x="6063" y="6067"/>
                    <a:pt x="6065" y="6067"/>
                    <a:pt x="6066" y="6065"/>
                  </a:cubicBezTo>
                  <a:cubicBezTo>
                    <a:pt x="6082" y="6036"/>
                    <a:pt x="5852" y="5778"/>
                    <a:pt x="5233" y="5159"/>
                  </a:cubicBezTo>
                  <a:cubicBezTo>
                    <a:pt x="3565" y="348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461;p12"/>
            <p:cNvSpPr/>
            <p:nvPr/>
          </p:nvSpPr>
          <p:spPr bwMode="auto">
            <a:xfrm>
              <a:off x="2359925" y="4070050"/>
              <a:ext cx="149200" cy="148600"/>
            </a:xfrm>
            <a:custGeom>
              <a:avLst/>
              <a:gdLst>
                <a:gd name="T0" fmla="*/ 5 w 5968"/>
                <a:gd name="T1" fmla="*/ 0 h 5944"/>
                <a:gd name="T2" fmla="*/ 5 w 5968"/>
                <a:gd name="T3" fmla="*/ 0 h 5944"/>
                <a:gd name="T4" fmla="*/ 5053 w 5968"/>
                <a:gd name="T5" fmla="*/ 5126 h 5944"/>
                <a:gd name="T6" fmla="*/ 5942 w 5968"/>
                <a:gd name="T7" fmla="*/ 5944 h 5944"/>
                <a:gd name="T8" fmla="*/ 5947 w 5968"/>
                <a:gd name="T9" fmla="*/ 5942 h 5944"/>
                <a:gd name="T10" fmla="*/ 5131 w 5968"/>
                <a:gd name="T11" fmla="*/ 5048 h 5944"/>
                <a:gd name="T12" fmla="*/ 5 w 5968"/>
                <a:gd name="T13" fmla="*/ 0 h 5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8" h="59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413" y="3486"/>
                    <a:pt x="5053" y="5126"/>
                  </a:cubicBezTo>
                  <a:cubicBezTo>
                    <a:pt x="5676" y="5750"/>
                    <a:pt x="5904" y="5944"/>
                    <a:pt x="5942" y="5944"/>
                  </a:cubicBezTo>
                  <a:cubicBezTo>
                    <a:pt x="5944" y="5944"/>
                    <a:pt x="5946" y="5943"/>
                    <a:pt x="5947" y="5942"/>
                  </a:cubicBezTo>
                  <a:cubicBezTo>
                    <a:pt x="5967" y="5922"/>
                    <a:pt x="5746" y="5663"/>
                    <a:pt x="5131" y="5048"/>
                  </a:cubicBezTo>
                  <a:cubicBezTo>
                    <a:pt x="3491" y="340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462;p12"/>
            <p:cNvSpPr/>
            <p:nvPr/>
          </p:nvSpPr>
          <p:spPr bwMode="auto">
            <a:xfrm>
              <a:off x="2363000" y="4073125"/>
              <a:ext cx="145900" cy="145525"/>
            </a:xfrm>
            <a:custGeom>
              <a:avLst/>
              <a:gdLst>
                <a:gd name="T0" fmla="*/ 1 w 5836"/>
                <a:gd name="T1" fmla="*/ 0 h 5821"/>
                <a:gd name="T2" fmla="*/ 1 w 5836"/>
                <a:gd name="T3" fmla="*/ 0 h 5821"/>
                <a:gd name="T4" fmla="*/ 4942 w 5836"/>
                <a:gd name="T5" fmla="*/ 5011 h 5821"/>
                <a:gd name="T6" fmla="*/ 5811 w 5836"/>
                <a:gd name="T7" fmla="*/ 5821 h 5821"/>
                <a:gd name="T8" fmla="*/ 5815 w 5836"/>
                <a:gd name="T9" fmla="*/ 5819 h 5821"/>
                <a:gd name="T10" fmla="*/ 5012 w 5836"/>
                <a:gd name="T11" fmla="*/ 4942 h 5821"/>
                <a:gd name="T12" fmla="*/ 1 w 5836"/>
                <a:gd name="T13" fmla="*/ 0 h 5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6" h="582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335" y="3408"/>
                    <a:pt x="4942" y="5011"/>
                  </a:cubicBezTo>
                  <a:cubicBezTo>
                    <a:pt x="5554" y="5627"/>
                    <a:pt x="5773" y="5821"/>
                    <a:pt x="5811" y="5821"/>
                  </a:cubicBezTo>
                  <a:cubicBezTo>
                    <a:pt x="5813" y="5821"/>
                    <a:pt x="5814" y="5820"/>
                    <a:pt x="5815" y="5819"/>
                  </a:cubicBezTo>
                  <a:cubicBezTo>
                    <a:pt x="5836" y="5799"/>
                    <a:pt x="5619" y="5544"/>
                    <a:pt x="5012" y="4942"/>
                  </a:cubicBezTo>
                  <a:cubicBezTo>
                    <a:pt x="3409" y="333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463;p12"/>
            <p:cNvSpPr/>
            <p:nvPr/>
          </p:nvSpPr>
          <p:spPr bwMode="auto">
            <a:xfrm>
              <a:off x="2365875" y="4076200"/>
              <a:ext cx="142925" cy="142225"/>
            </a:xfrm>
            <a:custGeom>
              <a:avLst/>
              <a:gdLst>
                <a:gd name="T0" fmla="*/ 9 w 5717"/>
                <a:gd name="T1" fmla="*/ 0 h 5689"/>
                <a:gd name="T2" fmla="*/ 9 w 5717"/>
                <a:gd name="T3" fmla="*/ 0 h 5689"/>
                <a:gd name="T4" fmla="*/ 4835 w 5717"/>
                <a:gd name="T5" fmla="*/ 4901 h 5689"/>
                <a:gd name="T6" fmla="*/ 5693 w 5717"/>
                <a:gd name="T7" fmla="*/ 5689 h 5689"/>
                <a:gd name="T8" fmla="*/ 5696 w 5717"/>
                <a:gd name="T9" fmla="*/ 5688 h 5689"/>
                <a:gd name="T10" fmla="*/ 4905 w 5717"/>
                <a:gd name="T11" fmla="*/ 4827 h 5689"/>
                <a:gd name="T12" fmla="*/ 9 w 5717"/>
                <a:gd name="T13" fmla="*/ 0 h 5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17" h="568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3269" y="3326"/>
                    <a:pt x="4835" y="4901"/>
                  </a:cubicBezTo>
                  <a:cubicBezTo>
                    <a:pt x="5444" y="5509"/>
                    <a:pt x="5657" y="5689"/>
                    <a:pt x="5693" y="5689"/>
                  </a:cubicBezTo>
                  <a:cubicBezTo>
                    <a:pt x="5694" y="5689"/>
                    <a:pt x="5696" y="5689"/>
                    <a:pt x="5696" y="5688"/>
                  </a:cubicBezTo>
                  <a:cubicBezTo>
                    <a:pt x="5717" y="5676"/>
                    <a:pt x="5500" y="5421"/>
                    <a:pt x="4905" y="4827"/>
                  </a:cubicBezTo>
                  <a:cubicBezTo>
                    <a:pt x="3340" y="326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464;p12"/>
            <p:cNvSpPr/>
            <p:nvPr/>
          </p:nvSpPr>
          <p:spPr bwMode="auto">
            <a:xfrm>
              <a:off x="2368950" y="4079175"/>
              <a:ext cx="139950" cy="139275"/>
            </a:xfrm>
            <a:custGeom>
              <a:avLst/>
              <a:gdLst>
                <a:gd name="T0" fmla="*/ 9 w 5598"/>
                <a:gd name="T1" fmla="*/ 0 h 5571"/>
                <a:gd name="T2" fmla="*/ 9 w 5598"/>
                <a:gd name="T3" fmla="*/ 0 h 5571"/>
                <a:gd name="T4" fmla="*/ 4729 w 5598"/>
                <a:gd name="T5" fmla="*/ 4790 h 5571"/>
                <a:gd name="T6" fmla="*/ 5573 w 5598"/>
                <a:gd name="T7" fmla="*/ 5570 h 5571"/>
                <a:gd name="T8" fmla="*/ 5577 w 5598"/>
                <a:gd name="T9" fmla="*/ 5569 h 5571"/>
                <a:gd name="T10" fmla="*/ 4798 w 5598"/>
                <a:gd name="T11" fmla="*/ 4720 h 5571"/>
                <a:gd name="T12" fmla="*/ 9 w 5598"/>
                <a:gd name="T13" fmla="*/ 0 h 5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8" h="557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3187" y="3252"/>
                    <a:pt x="4729" y="4790"/>
                  </a:cubicBezTo>
                  <a:cubicBezTo>
                    <a:pt x="5328" y="5385"/>
                    <a:pt x="5536" y="5570"/>
                    <a:pt x="5573" y="5570"/>
                  </a:cubicBezTo>
                  <a:cubicBezTo>
                    <a:pt x="5575" y="5570"/>
                    <a:pt x="5576" y="5570"/>
                    <a:pt x="5577" y="5569"/>
                  </a:cubicBezTo>
                  <a:cubicBezTo>
                    <a:pt x="5598" y="5548"/>
                    <a:pt x="5389" y="5311"/>
                    <a:pt x="4798" y="4720"/>
                  </a:cubicBezTo>
                  <a:cubicBezTo>
                    <a:pt x="3263" y="318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465;p12"/>
            <p:cNvSpPr/>
            <p:nvPr/>
          </p:nvSpPr>
          <p:spPr bwMode="auto">
            <a:xfrm>
              <a:off x="2372025" y="4082250"/>
              <a:ext cx="136675" cy="136100"/>
            </a:xfrm>
            <a:custGeom>
              <a:avLst/>
              <a:gdLst>
                <a:gd name="T0" fmla="*/ 1 w 5467"/>
                <a:gd name="T1" fmla="*/ 0 h 5444"/>
                <a:gd name="T2" fmla="*/ 1 w 5467"/>
                <a:gd name="T3" fmla="*/ 0 h 5444"/>
                <a:gd name="T4" fmla="*/ 4610 w 5467"/>
                <a:gd name="T5" fmla="*/ 4679 h 5444"/>
                <a:gd name="T6" fmla="*/ 5442 w 5467"/>
                <a:gd name="T7" fmla="*/ 5443 h 5444"/>
                <a:gd name="T8" fmla="*/ 5446 w 5467"/>
                <a:gd name="T9" fmla="*/ 5442 h 5444"/>
                <a:gd name="T10" fmla="*/ 4684 w 5467"/>
                <a:gd name="T11" fmla="*/ 4605 h 5444"/>
                <a:gd name="T12" fmla="*/ 1 w 5467"/>
                <a:gd name="T13" fmla="*/ 0 h 5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7" h="544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109" y="3170"/>
                    <a:pt x="4610" y="4679"/>
                  </a:cubicBezTo>
                  <a:cubicBezTo>
                    <a:pt x="5193" y="5262"/>
                    <a:pt x="5404" y="5443"/>
                    <a:pt x="5442" y="5443"/>
                  </a:cubicBezTo>
                  <a:cubicBezTo>
                    <a:pt x="5444" y="5443"/>
                    <a:pt x="5445" y="5443"/>
                    <a:pt x="5446" y="5442"/>
                  </a:cubicBezTo>
                  <a:cubicBezTo>
                    <a:pt x="5467" y="5421"/>
                    <a:pt x="5262" y="5188"/>
                    <a:pt x="4684" y="4605"/>
                  </a:cubicBezTo>
                  <a:cubicBezTo>
                    <a:pt x="3181" y="310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466;p12"/>
            <p:cNvSpPr/>
            <p:nvPr/>
          </p:nvSpPr>
          <p:spPr bwMode="auto">
            <a:xfrm>
              <a:off x="2375000" y="4085125"/>
              <a:ext cx="133700" cy="133100"/>
            </a:xfrm>
            <a:custGeom>
              <a:avLst/>
              <a:gdLst>
                <a:gd name="T0" fmla="*/ 5 w 5348"/>
                <a:gd name="T1" fmla="*/ 0 h 5324"/>
                <a:gd name="T2" fmla="*/ 5 w 5348"/>
                <a:gd name="T3" fmla="*/ 0 h 5324"/>
                <a:gd name="T4" fmla="*/ 4507 w 5348"/>
                <a:gd name="T5" fmla="*/ 4568 h 5324"/>
                <a:gd name="T6" fmla="*/ 5323 w 5348"/>
                <a:gd name="T7" fmla="*/ 5324 h 5324"/>
                <a:gd name="T8" fmla="*/ 5327 w 5348"/>
                <a:gd name="T9" fmla="*/ 5323 h 5324"/>
                <a:gd name="T10" fmla="*/ 4573 w 5348"/>
                <a:gd name="T11" fmla="*/ 4503 h 5324"/>
                <a:gd name="T12" fmla="*/ 5 w 5348"/>
                <a:gd name="T13" fmla="*/ 0 h 5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8" h="53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035" y="3104"/>
                    <a:pt x="4507" y="4568"/>
                  </a:cubicBezTo>
                  <a:cubicBezTo>
                    <a:pt x="5083" y="5152"/>
                    <a:pt x="5288" y="5324"/>
                    <a:pt x="5323" y="5324"/>
                  </a:cubicBezTo>
                  <a:cubicBezTo>
                    <a:pt x="5325" y="5324"/>
                    <a:pt x="5326" y="5323"/>
                    <a:pt x="5327" y="5323"/>
                  </a:cubicBezTo>
                  <a:cubicBezTo>
                    <a:pt x="5348" y="5306"/>
                    <a:pt x="5143" y="5073"/>
                    <a:pt x="4573" y="4503"/>
                  </a:cubicBezTo>
                  <a:cubicBezTo>
                    <a:pt x="3110" y="3031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467;p12"/>
            <p:cNvSpPr/>
            <p:nvPr/>
          </p:nvSpPr>
          <p:spPr bwMode="auto">
            <a:xfrm>
              <a:off x="2378075" y="4088200"/>
              <a:ext cx="130525" cy="130150"/>
            </a:xfrm>
            <a:custGeom>
              <a:avLst/>
              <a:gdLst>
                <a:gd name="T0" fmla="*/ 1 w 5221"/>
                <a:gd name="T1" fmla="*/ 0 h 5206"/>
                <a:gd name="T2" fmla="*/ 1 w 5221"/>
                <a:gd name="T3" fmla="*/ 0 h 5206"/>
                <a:gd name="T4" fmla="*/ 4392 w 5221"/>
                <a:gd name="T5" fmla="*/ 4462 h 5206"/>
                <a:gd name="T6" fmla="*/ 5200 w 5221"/>
                <a:gd name="T7" fmla="*/ 5205 h 5206"/>
                <a:gd name="T8" fmla="*/ 5204 w 5221"/>
                <a:gd name="T9" fmla="*/ 5204 h 5206"/>
                <a:gd name="T10" fmla="*/ 4462 w 5221"/>
                <a:gd name="T11" fmla="*/ 4392 h 5206"/>
                <a:gd name="T12" fmla="*/ 1 w 5221"/>
                <a:gd name="T13" fmla="*/ 0 h 5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1" h="520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2957" y="3026"/>
                    <a:pt x="4392" y="4462"/>
                  </a:cubicBezTo>
                  <a:cubicBezTo>
                    <a:pt x="4963" y="5028"/>
                    <a:pt x="5162" y="5205"/>
                    <a:pt x="5200" y="5205"/>
                  </a:cubicBezTo>
                  <a:cubicBezTo>
                    <a:pt x="5202" y="5205"/>
                    <a:pt x="5203" y="5205"/>
                    <a:pt x="5204" y="5204"/>
                  </a:cubicBezTo>
                  <a:cubicBezTo>
                    <a:pt x="5221" y="5183"/>
                    <a:pt x="5024" y="4958"/>
                    <a:pt x="4462" y="4392"/>
                  </a:cubicBezTo>
                  <a:cubicBezTo>
                    <a:pt x="3028" y="295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468;p12"/>
            <p:cNvSpPr/>
            <p:nvPr/>
          </p:nvSpPr>
          <p:spPr bwMode="auto">
            <a:xfrm>
              <a:off x="2381050" y="4091275"/>
              <a:ext cx="127550" cy="126975"/>
            </a:xfrm>
            <a:custGeom>
              <a:avLst/>
              <a:gdLst>
                <a:gd name="T0" fmla="*/ 5 w 5102"/>
                <a:gd name="T1" fmla="*/ 0 h 5079"/>
                <a:gd name="T2" fmla="*/ 5 w 5102"/>
                <a:gd name="T3" fmla="*/ 0 h 5079"/>
                <a:gd name="T4" fmla="*/ 4286 w 5102"/>
                <a:gd name="T5" fmla="*/ 4347 h 5079"/>
                <a:gd name="T6" fmla="*/ 5076 w 5102"/>
                <a:gd name="T7" fmla="*/ 5078 h 5079"/>
                <a:gd name="T8" fmla="*/ 5081 w 5102"/>
                <a:gd name="T9" fmla="*/ 5077 h 5079"/>
                <a:gd name="T10" fmla="*/ 4351 w 5102"/>
                <a:gd name="T11" fmla="*/ 4281 h 5079"/>
                <a:gd name="T12" fmla="*/ 5 w 5102"/>
                <a:gd name="T13" fmla="*/ 0 h 5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2" h="507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2887" y="2944"/>
                    <a:pt x="4286" y="4347"/>
                  </a:cubicBezTo>
                  <a:cubicBezTo>
                    <a:pt x="4844" y="4905"/>
                    <a:pt x="5039" y="5078"/>
                    <a:pt x="5076" y="5078"/>
                  </a:cubicBezTo>
                  <a:cubicBezTo>
                    <a:pt x="5078" y="5078"/>
                    <a:pt x="5080" y="5078"/>
                    <a:pt x="5081" y="5077"/>
                  </a:cubicBezTo>
                  <a:cubicBezTo>
                    <a:pt x="5102" y="5056"/>
                    <a:pt x="4905" y="4835"/>
                    <a:pt x="4351" y="4281"/>
                  </a:cubicBezTo>
                  <a:cubicBezTo>
                    <a:pt x="2954" y="288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469;p12"/>
            <p:cNvSpPr/>
            <p:nvPr/>
          </p:nvSpPr>
          <p:spPr bwMode="auto">
            <a:xfrm>
              <a:off x="2384125" y="4094250"/>
              <a:ext cx="124275" cy="123875"/>
            </a:xfrm>
            <a:custGeom>
              <a:avLst/>
              <a:gdLst>
                <a:gd name="T0" fmla="*/ 5 w 4971"/>
                <a:gd name="T1" fmla="*/ 0 h 4955"/>
                <a:gd name="T2" fmla="*/ 5 w 4971"/>
                <a:gd name="T3" fmla="*/ 0 h 4955"/>
                <a:gd name="T4" fmla="*/ 4175 w 4971"/>
                <a:gd name="T5" fmla="*/ 4236 h 4955"/>
                <a:gd name="T6" fmla="*/ 4956 w 4971"/>
                <a:gd name="T7" fmla="*/ 4954 h 4955"/>
                <a:gd name="T8" fmla="*/ 4958 w 4971"/>
                <a:gd name="T9" fmla="*/ 4954 h 4955"/>
                <a:gd name="T10" fmla="*/ 4241 w 4971"/>
                <a:gd name="T11" fmla="*/ 4174 h 4955"/>
                <a:gd name="T12" fmla="*/ 5 w 4971"/>
                <a:gd name="T13" fmla="*/ 0 h 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1" h="49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810" y="2871"/>
                    <a:pt x="4175" y="4236"/>
                  </a:cubicBezTo>
                  <a:cubicBezTo>
                    <a:pt x="4736" y="4793"/>
                    <a:pt x="4928" y="4954"/>
                    <a:pt x="4956" y="4954"/>
                  </a:cubicBezTo>
                  <a:cubicBezTo>
                    <a:pt x="4957" y="4954"/>
                    <a:pt x="4958" y="4954"/>
                    <a:pt x="4958" y="4954"/>
                  </a:cubicBezTo>
                  <a:cubicBezTo>
                    <a:pt x="4970" y="4937"/>
                    <a:pt x="4782" y="4716"/>
                    <a:pt x="4241" y="4174"/>
                  </a:cubicBezTo>
                  <a:cubicBezTo>
                    <a:pt x="2876" y="28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470;p12"/>
            <p:cNvSpPr/>
            <p:nvPr/>
          </p:nvSpPr>
          <p:spPr bwMode="auto">
            <a:xfrm>
              <a:off x="2387100" y="4097325"/>
              <a:ext cx="121300" cy="120800"/>
            </a:xfrm>
            <a:custGeom>
              <a:avLst/>
              <a:gdLst>
                <a:gd name="T0" fmla="*/ 5 w 4852"/>
                <a:gd name="T1" fmla="*/ 0 h 4832"/>
                <a:gd name="T2" fmla="*/ 5 w 4852"/>
                <a:gd name="T3" fmla="*/ 0 h 4832"/>
                <a:gd name="T4" fmla="*/ 4064 w 4852"/>
                <a:gd name="T5" fmla="*/ 4125 h 4832"/>
                <a:gd name="T6" fmla="*/ 4829 w 4852"/>
                <a:gd name="T7" fmla="*/ 4831 h 4832"/>
                <a:gd name="T8" fmla="*/ 4831 w 4852"/>
                <a:gd name="T9" fmla="*/ 4831 h 4832"/>
                <a:gd name="T10" fmla="*/ 4130 w 4852"/>
                <a:gd name="T11" fmla="*/ 4060 h 4832"/>
                <a:gd name="T12" fmla="*/ 5 w 4852"/>
                <a:gd name="T13" fmla="*/ 0 h 4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2" h="483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36" y="2789"/>
                    <a:pt x="4064" y="4125"/>
                  </a:cubicBezTo>
                  <a:cubicBezTo>
                    <a:pt x="4617" y="4674"/>
                    <a:pt x="4805" y="4831"/>
                    <a:pt x="4829" y="4831"/>
                  </a:cubicBezTo>
                  <a:cubicBezTo>
                    <a:pt x="4830" y="4831"/>
                    <a:pt x="4831" y="4831"/>
                    <a:pt x="4831" y="4831"/>
                  </a:cubicBezTo>
                  <a:cubicBezTo>
                    <a:pt x="4851" y="4810"/>
                    <a:pt x="4667" y="4597"/>
                    <a:pt x="4130" y="4060"/>
                  </a:cubicBezTo>
                  <a:cubicBezTo>
                    <a:pt x="2798" y="27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471;p12"/>
            <p:cNvSpPr/>
            <p:nvPr/>
          </p:nvSpPr>
          <p:spPr bwMode="auto">
            <a:xfrm>
              <a:off x="2390175" y="4100300"/>
              <a:ext cx="118125" cy="117625"/>
            </a:xfrm>
            <a:custGeom>
              <a:avLst/>
              <a:gdLst>
                <a:gd name="T0" fmla="*/ 5 w 4725"/>
                <a:gd name="T1" fmla="*/ 0 h 4705"/>
                <a:gd name="T2" fmla="*/ 5 w 4725"/>
                <a:gd name="T3" fmla="*/ 0 h 4705"/>
                <a:gd name="T4" fmla="*/ 3958 w 4725"/>
                <a:gd name="T5" fmla="*/ 4010 h 4705"/>
                <a:gd name="T6" fmla="*/ 4705 w 4725"/>
                <a:gd name="T7" fmla="*/ 4705 h 4705"/>
                <a:gd name="T8" fmla="*/ 4708 w 4725"/>
                <a:gd name="T9" fmla="*/ 4703 h 4705"/>
                <a:gd name="T10" fmla="*/ 4019 w 4725"/>
                <a:gd name="T11" fmla="*/ 3953 h 4705"/>
                <a:gd name="T12" fmla="*/ 5 w 4725"/>
                <a:gd name="T13" fmla="*/ 0 h 4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5" h="470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654" y="2715"/>
                    <a:pt x="3958" y="4010"/>
                  </a:cubicBezTo>
                  <a:cubicBezTo>
                    <a:pt x="4492" y="4548"/>
                    <a:pt x="4677" y="4705"/>
                    <a:pt x="4705" y="4705"/>
                  </a:cubicBezTo>
                  <a:cubicBezTo>
                    <a:pt x="4706" y="4705"/>
                    <a:pt x="4707" y="4704"/>
                    <a:pt x="4708" y="4703"/>
                  </a:cubicBezTo>
                  <a:cubicBezTo>
                    <a:pt x="4724" y="4683"/>
                    <a:pt x="4544" y="4478"/>
                    <a:pt x="4019" y="3953"/>
                  </a:cubicBezTo>
                  <a:cubicBezTo>
                    <a:pt x="2720" y="26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472;p12"/>
            <p:cNvSpPr/>
            <p:nvPr/>
          </p:nvSpPr>
          <p:spPr bwMode="auto">
            <a:xfrm>
              <a:off x="2393250" y="4103375"/>
              <a:ext cx="114950" cy="114550"/>
            </a:xfrm>
            <a:custGeom>
              <a:avLst/>
              <a:gdLst>
                <a:gd name="T0" fmla="*/ 1 w 4598"/>
                <a:gd name="T1" fmla="*/ 0 h 4582"/>
                <a:gd name="T2" fmla="*/ 1 w 4598"/>
                <a:gd name="T3" fmla="*/ 0 h 4582"/>
                <a:gd name="T4" fmla="*/ 3843 w 4598"/>
                <a:gd name="T5" fmla="*/ 3904 h 4582"/>
                <a:gd name="T6" fmla="*/ 4577 w 4598"/>
                <a:gd name="T7" fmla="*/ 4582 h 4582"/>
                <a:gd name="T8" fmla="*/ 4581 w 4598"/>
                <a:gd name="T9" fmla="*/ 4580 h 4582"/>
                <a:gd name="T10" fmla="*/ 3904 w 4598"/>
                <a:gd name="T11" fmla="*/ 3842 h 4582"/>
                <a:gd name="T12" fmla="*/ 1 w 4598"/>
                <a:gd name="T13" fmla="*/ 0 h 4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8" h="4582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2576" y="2641"/>
                    <a:pt x="3843" y="3904"/>
                  </a:cubicBezTo>
                  <a:cubicBezTo>
                    <a:pt x="4365" y="4426"/>
                    <a:pt x="4547" y="4582"/>
                    <a:pt x="4577" y="4582"/>
                  </a:cubicBezTo>
                  <a:cubicBezTo>
                    <a:pt x="4579" y="4582"/>
                    <a:pt x="4580" y="4581"/>
                    <a:pt x="4581" y="4580"/>
                  </a:cubicBezTo>
                  <a:cubicBezTo>
                    <a:pt x="4597" y="4568"/>
                    <a:pt x="4421" y="4363"/>
                    <a:pt x="3904" y="3842"/>
                  </a:cubicBezTo>
                  <a:cubicBezTo>
                    <a:pt x="2638" y="258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473;p12"/>
            <p:cNvSpPr/>
            <p:nvPr/>
          </p:nvSpPr>
          <p:spPr bwMode="auto">
            <a:xfrm>
              <a:off x="2396125" y="4106450"/>
              <a:ext cx="112075" cy="111375"/>
            </a:xfrm>
            <a:custGeom>
              <a:avLst/>
              <a:gdLst>
                <a:gd name="T0" fmla="*/ 9 w 4483"/>
                <a:gd name="T1" fmla="*/ 0 h 4455"/>
                <a:gd name="T2" fmla="*/ 9 w 4483"/>
                <a:gd name="T3" fmla="*/ 0 h 4455"/>
                <a:gd name="T4" fmla="*/ 3744 w 4483"/>
                <a:gd name="T5" fmla="*/ 3789 h 4455"/>
                <a:gd name="T6" fmla="*/ 4462 w 4483"/>
                <a:gd name="T7" fmla="*/ 4455 h 4455"/>
                <a:gd name="T8" fmla="*/ 4466 w 4483"/>
                <a:gd name="T9" fmla="*/ 4453 h 4455"/>
                <a:gd name="T10" fmla="*/ 3802 w 4483"/>
                <a:gd name="T11" fmla="*/ 3732 h 4455"/>
                <a:gd name="T12" fmla="*/ 9 w 4483"/>
                <a:gd name="T13" fmla="*/ 0 h 4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83" h="445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2510" y="2559"/>
                    <a:pt x="3744" y="3789"/>
                  </a:cubicBezTo>
                  <a:cubicBezTo>
                    <a:pt x="4254" y="4303"/>
                    <a:pt x="4432" y="4455"/>
                    <a:pt x="4462" y="4455"/>
                  </a:cubicBezTo>
                  <a:cubicBezTo>
                    <a:pt x="4464" y="4455"/>
                    <a:pt x="4465" y="4454"/>
                    <a:pt x="4466" y="4453"/>
                  </a:cubicBezTo>
                  <a:cubicBezTo>
                    <a:pt x="4482" y="4437"/>
                    <a:pt x="4314" y="4244"/>
                    <a:pt x="3802" y="3732"/>
                  </a:cubicBezTo>
                  <a:cubicBezTo>
                    <a:pt x="2572" y="250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474;p12"/>
            <p:cNvSpPr/>
            <p:nvPr/>
          </p:nvSpPr>
          <p:spPr bwMode="auto">
            <a:xfrm>
              <a:off x="2399200" y="4109300"/>
              <a:ext cx="108900" cy="108525"/>
            </a:xfrm>
            <a:custGeom>
              <a:avLst/>
              <a:gdLst>
                <a:gd name="T0" fmla="*/ 9 w 4356"/>
                <a:gd name="T1" fmla="*/ 1 h 4341"/>
                <a:gd name="T2" fmla="*/ 9 w 4356"/>
                <a:gd name="T3" fmla="*/ 1 h 4341"/>
                <a:gd name="T4" fmla="*/ 3625 w 4356"/>
                <a:gd name="T5" fmla="*/ 3687 h 4341"/>
                <a:gd name="T6" fmla="*/ 4335 w 4356"/>
                <a:gd name="T7" fmla="*/ 4341 h 4341"/>
                <a:gd name="T8" fmla="*/ 4339 w 4356"/>
                <a:gd name="T9" fmla="*/ 4339 h 4341"/>
                <a:gd name="T10" fmla="*/ 3687 w 4356"/>
                <a:gd name="T11" fmla="*/ 3626 h 4341"/>
                <a:gd name="T12" fmla="*/ 9 w 4356"/>
                <a:gd name="T13" fmla="*/ 1 h 4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6" h="4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2432" y="2490"/>
                    <a:pt x="3625" y="3687"/>
                  </a:cubicBezTo>
                  <a:cubicBezTo>
                    <a:pt x="4131" y="4189"/>
                    <a:pt x="4305" y="4341"/>
                    <a:pt x="4335" y="4341"/>
                  </a:cubicBezTo>
                  <a:cubicBezTo>
                    <a:pt x="4337" y="4341"/>
                    <a:pt x="4338" y="4340"/>
                    <a:pt x="4339" y="4339"/>
                  </a:cubicBezTo>
                  <a:cubicBezTo>
                    <a:pt x="4355" y="4323"/>
                    <a:pt x="4187" y="4130"/>
                    <a:pt x="3687" y="3626"/>
                  </a:cubicBezTo>
                  <a:cubicBezTo>
                    <a:pt x="2495" y="242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475;p12"/>
            <p:cNvSpPr/>
            <p:nvPr/>
          </p:nvSpPr>
          <p:spPr bwMode="auto">
            <a:xfrm>
              <a:off x="2402175" y="4112500"/>
              <a:ext cx="105925" cy="105225"/>
            </a:xfrm>
            <a:custGeom>
              <a:avLst/>
              <a:gdLst>
                <a:gd name="T0" fmla="*/ 4 w 4237"/>
                <a:gd name="T1" fmla="*/ 0 h 4209"/>
                <a:gd name="T2" fmla="*/ 4 w 4237"/>
                <a:gd name="T3" fmla="*/ 0 h 4209"/>
                <a:gd name="T4" fmla="*/ 3523 w 4237"/>
                <a:gd name="T5" fmla="*/ 3568 h 4209"/>
                <a:gd name="T6" fmla="*/ 4216 w 4237"/>
                <a:gd name="T7" fmla="*/ 4208 h 4209"/>
                <a:gd name="T8" fmla="*/ 4220 w 4237"/>
                <a:gd name="T9" fmla="*/ 4207 h 4209"/>
                <a:gd name="T10" fmla="*/ 3580 w 4237"/>
                <a:gd name="T11" fmla="*/ 3510 h 4209"/>
                <a:gd name="T12" fmla="*/ 4 w 4237"/>
                <a:gd name="T13" fmla="*/ 0 h 4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7" h="420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58" y="2407"/>
                    <a:pt x="3523" y="3568"/>
                  </a:cubicBezTo>
                  <a:cubicBezTo>
                    <a:pt x="4016" y="4061"/>
                    <a:pt x="4186" y="4208"/>
                    <a:pt x="4216" y="4208"/>
                  </a:cubicBezTo>
                  <a:cubicBezTo>
                    <a:pt x="4218" y="4208"/>
                    <a:pt x="4219" y="4208"/>
                    <a:pt x="4220" y="4207"/>
                  </a:cubicBezTo>
                  <a:cubicBezTo>
                    <a:pt x="4236" y="4191"/>
                    <a:pt x="4076" y="4006"/>
                    <a:pt x="3580" y="3510"/>
                  </a:cubicBezTo>
                  <a:cubicBezTo>
                    <a:pt x="2418" y="2352"/>
                    <a:pt x="21" y="0"/>
                    <a:pt x="4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476;p12"/>
            <p:cNvSpPr/>
            <p:nvPr/>
          </p:nvSpPr>
          <p:spPr bwMode="auto">
            <a:xfrm>
              <a:off x="2405250" y="4115350"/>
              <a:ext cx="102625" cy="102250"/>
            </a:xfrm>
            <a:custGeom>
              <a:avLst/>
              <a:gdLst>
                <a:gd name="T0" fmla="*/ 4 w 4105"/>
                <a:gd name="T1" fmla="*/ 1 h 4090"/>
                <a:gd name="T2" fmla="*/ 4 w 4105"/>
                <a:gd name="T3" fmla="*/ 1 h 4090"/>
                <a:gd name="T4" fmla="*/ 3408 w 4105"/>
                <a:gd name="T5" fmla="*/ 3462 h 4090"/>
                <a:gd name="T6" fmla="*/ 4090 w 4105"/>
                <a:gd name="T7" fmla="*/ 4090 h 4090"/>
                <a:gd name="T8" fmla="*/ 4093 w 4105"/>
                <a:gd name="T9" fmla="*/ 4089 h 4090"/>
                <a:gd name="T10" fmla="*/ 3465 w 4105"/>
                <a:gd name="T11" fmla="*/ 3404 h 4090"/>
                <a:gd name="T12" fmla="*/ 4 w 4105"/>
                <a:gd name="T13" fmla="*/ 1 h 4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5" h="409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280" y="2334"/>
                    <a:pt x="3408" y="3462"/>
                  </a:cubicBezTo>
                  <a:cubicBezTo>
                    <a:pt x="3899" y="3952"/>
                    <a:pt x="4062" y="4090"/>
                    <a:pt x="4090" y="4090"/>
                  </a:cubicBezTo>
                  <a:cubicBezTo>
                    <a:pt x="4091" y="4090"/>
                    <a:pt x="4092" y="4090"/>
                    <a:pt x="4093" y="4089"/>
                  </a:cubicBezTo>
                  <a:cubicBezTo>
                    <a:pt x="4105" y="4073"/>
                    <a:pt x="3953" y="3892"/>
                    <a:pt x="3465" y="3404"/>
                  </a:cubicBezTo>
                  <a:cubicBezTo>
                    <a:pt x="2339" y="227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477;p12"/>
            <p:cNvSpPr/>
            <p:nvPr/>
          </p:nvSpPr>
          <p:spPr bwMode="auto">
            <a:xfrm>
              <a:off x="2408325" y="4118425"/>
              <a:ext cx="99450" cy="99300"/>
            </a:xfrm>
            <a:custGeom>
              <a:avLst/>
              <a:gdLst>
                <a:gd name="T0" fmla="*/ 0 w 3978"/>
                <a:gd name="T1" fmla="*/ 1 h 3972"/>
                <a:gd name="T2" fmla="*/ 0 w 3978"/>
                <a:gd name="T3" fmla="*/ 1 h 3972"/>
                <a:gd name="T4" fmla="*/ 3293 w 3978"/>
                <a:gd name="T5" fmla="*/ 3355 h 3972"/>
                <a:gd name="T6" fmla="*/ 3958 w 3978"/>
                <a:gd name="T7" fmla="*/ 3972 h 3972"/>
                <a:gd name="T8" fmla="*/ 3961 w 3978"/>
                <a:gd name="T9" fmla="*/ 3970 h 3972"/>
                <a:gd name="T10" fmla="*/ 3346 w 3978"/>
                <a:gd name="T11" fmla="*/ 3298 h 3972"/>
                <a:gd name="T12" fmla="*/ 0 w 3978"/>
                <a:gd name="T13" fmla="*/ 1 h 3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8" h="397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2206" y="2256"/>
                    <a:pt x="3293" y="3355"/>
                  </a:cubicBezTo>
                  <a:cubicBezTo>
                    <a:pt x="3771" y="3829"/>
                    <a:pt x="3932" y="3972"/>
                    <a:pt x="3958" y="3972"/>
                  </a:cubicBezTo>
                  <a:cubicBezTo>
                    <a:pt x="3960" y="3972"/>
                    <a:pt x="3961" y="3971"/>
                    <a:pt x="3961" y="3970"/>
                  </a:cubicBezTo>
                  <a:cubicBezTo>
                    <a:pt x="3978" y="3954"/>
                    <a:pt x="3822" y="3773"/>
                    <a:pt x="3346" y="3298"/>
                  </a:cubicBezTo>
                  <a:cubicBezTo>
                    <a:pt x="2257" y="220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478;p12"/>
            <p:cNvSpPr/>
            <p:nvPr/>
          </p:nvSpPr>
          <p:spPr bwMode="auto">
            <a:xfrm>
              <a:off x="2411300" y="4121500"/>
              <a:ext cx="96475" cy="96100"/>
            </a:xfrm>
            <a:custGeom>
              <a:avLst/>
              <a:gdLst>
                <a:gd name="T0" fmla="*/ 4 w 3859"/>
                <a:gd name="T1" fmla="*/ 1 h 3844"/>
                <a:gd name="T2" fmla="*/ 4 w 3859"/>
                <a:gd name="T3" fmla="*/ 1 h 3844"/>
                <a:gd name="T4" fmla="*/ 3186 w 3859"/>
                <a:gd name="T5" fmla="*/ 3240 h 3844"/>
                <a:gd name="T6" fmla="*/ 3840 w 3859"/>
                <a:gd name="T7" fmla="*/ 3844 h 3844"/>
                <a:gd name="T8" fmla="*/ 3842 w 3859"/>
                <a:gd name="T9" fmla="*/ 3843 h 3844"/>
                <a:gd name="T10" fmla="*/ 3244 w 3859"/>
                <a:gd name="T11" fmla="*/ 3187 h 3844"/>
                <a:gd name="T12" fmla="*/ 4 w 3859"/>
                <a:gd name="T13" fmla="*/ 1 h 3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59" h="384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128" y="2174"/>
                    <a:pt x="3186" y="3240"/>
                  </a:cubicBezTo>
                  <a:cubicBezTo>
                    <a:pt x="3657" y="3711"/>
                    <a:pt x="3816" y="3844"/>
                    <a:pt x="3840" y="3844"/>
                  </a:cubicBezTo>
                  <a:cubicBezTo>
                    <a:pt x="3841" y="3844"/>
                    <a:pt x="3842" y="3844"/>
                    <a:pt x="3842" y="3843"/>
                  </a:cubicBezTo>
                  <a:cubicBezTo>
                    <a:pt x="3859" y="3827"/>
                    <a:pt x="3715" y="3654"/>
                    <a:pt x="3244" y="3187"/>
                  </a:cubicBezTo>
                  <a:cubicBezTo>
                    <a:pt x="2183" y="212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479;p12"/>
            <p:cNvSpPr/>
            <p:nvPr/>
          </p:nvSpPr>
          <p:spPr bwMode="auto">
            <a:xfrm>
              <a:off x="2414375" y="4124475"/>
              <a:ext cx="93400" cy="92950"/>
            </a:xfrm>
            <a:custGeom>
              <a:avLst/>
              <a:gdLst>
                <a:gd name="T0" fmla="*/ 4 w 3736"/>
                <a:gd name="T1" fmla="*/ 1 h 3718"/>
                <a:gd name="T2" fmla="*/ 4 w 3736"/>
                <a:gd name="T3" fmla="*/ 1 h 3718"/>
                <a:gd name="T4" fmla="*/ 3080 w 3736"/>
                <a:gd name="T5" fmla="*/ 3130 h 3718"/>
                <a:gd name="T6" fmla="*/ 3716 w 3736"/>
                <a:gd name="T7" fmla="*/ 3717 h 3718"/>
                <a:gd name="T8" fmla="*/ 3719 w 3736"/>
                <a:gd name="T9" fmla="*/ 3716 h 3718"/>
                <a:gd name="T10" fmla="*/ 3133 w 3736"/>
                <a:gd name="T11" fmla="*/ 3076 h 3718"/>
                <a:gd name="T12" fmla="*/ 4 w 3736"/>
                <a:gd name="T13" fmla="*/ 1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6" h="371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2051" y="2104"/>
                    <a:pt x="3080" y="3130"/>
                  </a:cubicBezTo>
                  <a:cubicBezTo>
                    <a:pt x="3536" y="3585"/>
                    <a:pt x="3689" y="3717"/>
                    <a:pt x="3716" y="3717"/>
                  </a:cubicBezTo>
                  <a:cubicBezTo>
                    <a:pt x="3718" y="3717"/>
                    <a:pt x="3719" y="3717"/>
                    <a:pt x="3719" y="3716"/>
                  </a:cubicBezTo>
                  <a:cubicBezTo>
                    <a:pt x="3736" y="3704"/>
                    <a:pt x="3592" y="3540"/>
                    <a:pt x="3133" y="3076"/>
                  </a:cubicBezTo>
                  <a:cubicBezTo>
                    <a:pt x="2109" y="2052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480;p12"/>
            <p:cNvSpPr/>
            <p:nvPr/>
          </p:nvSpPr>
          <p:spPr bwMode="auto">
            <a:xfrm>
              <a:off x="2417350" y="4127550"/>
              <a:ext cx="90225" cy="89775"/>
            </a:xfrm>
            <a:custGeom>
              <a:avLst/>
              <a:gdLst>
                <a:gd name="T0" fmla="*/ 4 w 3609"/>
                <a:gd name="T1" fmla="*/ 1 h 3591"/>
                <a:gd name="T2" fmla="*/ 4 w 3609"/>
                <a:gd name="T3" fmla="*/ 1 h 3591"/>
                <a:gd name="T4" fmla="*/ 2965 w 3609"/>
                <a:gd name="T5" fmla="*/ 3015 h 3591"/>
                <a:gd name="T6" fmla="*/ 3588 w 3609"/>
                <a:gd name="T7" fmla="*/ 3590 h 3591"/>
                <a:gd name="T8" fmla="*/ 3592 w 3609"/>
                <a:gd name="T9" fmla="*/ 3589 h 3591"/>
                <a:gd name="T10" fmla="*/ 3018 w 3609"/>
                <a:gd name="T11" fmla="*/ 2966 h 3591"/>
                <a:gd name="T12" fmla="*/ 4 w 3609"/>
                <a:gd name="T13" fmla="*/ 1 h 3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9" h="3591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977" y="2026"/>
                    <a:pt x="2965" y="3015"/>
                  </a:cubicBezTo>
                  <a:cubicBezTo>
                    <a:pt x="3409" y="3459"/>
                    <a:pt x="3559" y="3590"/>
                    <a:pt x="3588" y="3590"/>
                  </a:cubicBezTo>
                  <a:cubicBezTo>
                    <a:pt x="3590" y="3590"/>
                    <a:pt x="3591" y="3590"/>
                    <a:pt x="3592" y="3589"/>
                  </a:cubicBezTo>
                  <a:cubicBezTo>
                    <a:pt x="3609" y="3581"/>
                    <a:pt x="3469" y="3417"/>
                    <a:pt x="3018" y="2966"/>
                  </a:cubicBezTo>
                  <a:cubicBezTo>
                    <a:pt x="2031" y="197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481;p12"/>
            <p:cNvSpPr/>
            <p:nvPr/>
          </p:nvSpPr>
          <p:spPr bwMode="auto">
            <a:xfrm>
              <a:off x="2420425" y="4130525"/>
              <a:ext cx="87250" cy="86800"/>
            </a:xfrm>
            <a:custGeom>
              <a:avLst/>
              <a:gdLst>
                <a:gd name="T0" fmla="*/ 4 w 3490"/>
                <a:gd name="T1" fmla="*/ 1 h 3472"/>
                <a:gd name="T2" fmla="*/ 4 w 3490"/>
                <a:gd name="T3" fmla="*/ 1 h 3472"/>
                <a:gd name="T4" fmla="*/ 2858 w 3490"/>
                <a:gd name="T5" fmla="*/ 2904 h 3472"/>
                <a:gd name="T6" fmla="*/ 3469 w 3490"/>
                <a:gd name="T7" fmla="*/ 3471 h 3472"/>
                <a:gd name="T8" fmla="*/ 3473 w 3490"/>
                <a:gd name="T9" fmla="*/ 3470 h 3472"/>
                <a:gd name="T10" fmla="*/ 2912 w 3490"/>
                <a:gd name="T11" fmla="*/ 2855 h 3472"/>
                <a:gd name="T12" fmla="*/ 4 w 3490"/>
                <a:gd name="T13" fmla="*/ 1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0" h="347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899" y="1948"/>
                    <a:pt x="2858" y="2904"/>
                  </a:cubicBezTo>
                  <a:cubicBezTo>
                    <a:pt x="3298" y="3344"/>
                    <a:pt x="3440" y="3471"/>
                    <a:pt x="3469" y="3471"/>
                  </a:cubicBezTo>
                  <a:cubicBezTo>
                    <a:pt x="3471" y="3471"/>
                    <a:pt x="3472" y="3471"/>
                    <a:pt x="3473" y="3470"/>
                  </a:cubicBezTo>
                  <a:cubicBezTo>
                    <a:pt x="3490" y="3453"/>
                    <a:pt x="3354" y="3302"/>
                    <a:pt x="2912" y="2855"/>
                  </a:cubicBezTo>
                  <a:cubicBezTo>
                    <a:pt x="1953" y="189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482;p12"/>
            <p:cNvSpPr/>
            <p:nvPr/>
          </p:nvSpPr>
          <p:spPr bwMode="auto">
            <a:xfrm>
              <a:off x="2423300" y="4133600"/>
              <a:ext cx="84075" cy="83725"/>
            </a:xfrm>
            <a:custGeom>
              <a:avLst/>
              <a:gdLst>
                <a:gd name="T0" fmla="*/ 8 w 3363"/>
                <a:gd name="T1" fmla="*/ 1 h 3349"/>
                <a:gd name="T2" fmla="*/ 8 w 3363"/>
                <a:gd name="T3" fmla="*/ 1 h 3349"/>
                <a:gd name="T4" fmla="*/ 2756 w 3363"/>
                <a:gd name="T5" fmla="*/ 2793 h 3349"/>
                <a:gd name="T6" fmla="*/ 3350 w 3363"/>
                <a:gd name="T7" fmla="*/ 3348 h 3349"/>
                <a:gd name="T8" fmla="*/ 3354 w 3363"/>
                <a:gd name="T9" fmla="*/ 3347 h 3349"/>
                <a:gd name="T10" fmla="*/ 2801 w 3363"/>
                <a:gd name="T11" fmla="*/ 2748 h 3349"/>
                <a:gd name="T12" fmla="*/ 8 w 3363"/>
                <a:gd name="T13" fmla="*/ 1 h 3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3" h="334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833" y="1871"/>
                    <a:pt x="2756" y="2793"/>
                  </a:cubicBezTo>
                  <a:cubicBezTo>
                    <a:pt x="3184" y="3221"/>
                    <a:pt x="3322" y="3348"/>
                    <a:pt x="3350" y="3348"/>
                  </a:cubicBezTo>
                  <a:cubicBezTo>
                    <a:pt x="3352" y="3348"/>
                    <a:pt x="3353" y="3348"/>
                    <a:pt x="3354" y="3347"/>
                  </a:cubicBezTo>
                  <a:cubicBezTo>
                    <a:pt x="3362" y="3330"/>
                    <a:pt x="3235" y="3183"/>
                    <a:pt x="2801" y="2748"/>
                  </a:cubicBezTo>
                  <a:cubicBezTo>
                    <a:pt x="1879" y="1822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483;p12"/>
            <p:cNvSpPr/>
            <p:nvPr/>
          </p:nvSpPr>
          <p:spPr bwMode="auto">
            <a:xfrm>
              <a:off x="2426375" y="4136675"/>
              <a:ext cx="81000" cy="80550"/>
            </a:xfrm>
            <a:custGeom>
              <a:avLst/>
              <a:gdLst>
                <a:gd name="T0" fmla="*/ 8 w 3240"/>
                <a:gd name="T1" fmla="*/ 1 h 3222"/>
                <a:gd name="T2" fmla="*/ 8 w 3240"/>
                <a:gd name="T3" fmla="*/ 1 h 3222"/>
                <a:gd name="T4" fmla="*/ 2641 w 3240"/>
                <a:gd name="T5" fmla="*/ 2683 h 3222"/>
                <a:gd name="T6" fmla="*/ 3223 w 3240"/>
                <a:gd name="T7" fmla="*/ 3221 h 3222"/>
                <a:gd name="T8" fmla="*/ 3227 w 3240"/>
                <a:gd name="T9" fmla="*/ 3220 h 3222"/>
                <a:gd name="T10" fmla="*/ 2686 w 3240"/>
                <a:gd name="T11" fmla="*/ 2633 h 3222"/>
                <a:gd name="T12" fmla="*/ 8 w 3240"/>
                <a:gd name="T13" fmla="*/ 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22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755" y="1789"/>
                    <a:pt x="2641" y="2683"/>
                  </a:cubicBezTo>
                  <a:cubicBezTo>
                    <a:pt x="3060" y="3098"/>
                    <a:pt x="3194" y="3221"/>
                    <a:pt x="3223" y="3221"/>
                  </a:cubicBezTo>
                  <a:cubicBezTo>
                    <a:pt x="3225" y="3221"/>
                    <a:pt x="3226" y="3221"/>
                    <a:pt x="3227" y="3220"/>
                  </a:cubicBezTo>
                  <a:cubicBezTo>
                    <a:pt x="3239" y="3207"/>
                    <a:pt x="3112" y="3060"/>
                    <a:pt x="2686" y="2633"/>
                  </a:cubicBezTo>
                  <a:cubicBezTo>
                    <a:pt x="1801" y="1749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484;p12"/>
            <p:cNvSpPr/>
            <p:nvPr/>
          </p:nvSpPr>
          <p:spPr bwMode="auto">
            <a:xfrm>
              <a:off x="2429450" y="4139650"/>
              <a:ext cx="77925" cy="77575"/>
            </a:xfrm>
            <a:custGeom>
              <a:avLst/>
              <a:gdLst>
                <a:gd name="T0" fmla="*/ 8 w 3117"/>
                <a:gd name="T1" fmla="*/ 1 h 3103"/>
                <a:gd name="T2" fmla="*/ 8 w 3117"/>
                <a:gd name="T3" fmla="*/ 1 h 3103"/>
                <a:gd name="T4" fmla="*/ 2534 w 3117"/>
                <a:gd name="T5" fmla="*/ 2572 h 3103"/>
                <a:gd name="T6" fmla="*/ 3104 w 3117"/>
                <a:gd name="T7" fmla="*/ 3102 h 3103"/>
                <a:gd name="T8" fmla="*/ 3108 w 3117"/>
                <a:gd name="T9" fmla="*/ 3101 h 3103"/>
                <a:gd name="T10" fmla="*/ 2579 w 3117"/>
                <a:gd name="T11" fmla="*/ 2527 h 3103"/>
                <a:gd name="T12" fmla="*/ 8 w 3117"/>
                <a:gd name="T13" fmla="*/ 1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7" h="3103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677" y="1715"/>
                    <a:pt x="2534" y="2572"/>
                  </a:cubicBezTo>
                  <a:cubicBezTo>
                    <a:pt x="2944" y="2986"/>
                    <a:pt x="3079" y="3102"/>
                    <a:pt x="3104" y="3102"/>
                  </a:cubicBezTo>
                  <a:cubicBezTo>
                    <a:pt x="3106" y="3102"/>
                    <a:pt x="3107" y="3102"/>
                    <a:pt x="3108" y="3101"/>
                  </a:cubicBezTo>
                  <a:cubicBezTo>
                    <a:pt x="3116" y="3084"/>
                    <a:pt x="3002" y="2945"/>
                    <a:pt x="2579" y="2527"/>
                  </a:cubicBezTo>
                  <a:cubicBezTo>
                    <a:pt x="1724" y="1672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485;p12"/>
            <p:cNvSpPr/>
            <p:nvPr/>
          </p:nvSpPr>
          <p:spPr bwMode="auto">
            <a:xfrm>
              <a:off x="2432400" y="4142725"/>
              <a:ext cx="74875" cy="74375"/>
            </a:xfrm>
            <a:custGeom>
              <a:avLst/>
              <a:gdLst>
                <a:gd name="T0" fmla="*/ 5 w 2995"/>
                <a:gd name="T1" fmla="*/ 1 h 2975"/>
                <a:gd name="T2" fmla="*/ 5 w 2995"/>
                <a:gd name="T3" fmla="*/ 1 h 2975"/>
                <a:gd name="T4" fmla="*/ 2420 w 2995"/>
                <a:gd name="T5" fmla="*/ 2461 h 2975"/>
                <a:gd name="T6" fmla="*/ 2977 w 2995"/>
                <a:gd name="T7" fmla="*/ 2974 h 2975"/>
                <a:gd name="T8" fmla="*/ 2978 w 2995"/>
                <a:gd name="T9" fmla="*/ 2974 h 2975"/>
                <a:gd name="T10" fmla="*/ 2465 w 2995"/>
                <a:gd name="T11" fmla="*/ 2412 h 2975"/>
                <a:gd name="T12" fmla="*/ 5 w 2995"/>
                <a:gd name="T13" fmla="*/ 1 h 2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5" h="297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00" y="1641"/>
                    <a:pt x="2420" y="2461"/>
                  </a:cubicBezTo>
                  <a:cubicBezTo>
                    <a:pt x="2831" y="2868"/>
                    <a:pt x="2960" y="2974"/>
                    <a:pt x="2977" y="2974"/>
                  </a:cubicBezTo>
                  <a:cubicBezTo>
                    <a:pt x="2977" y="2974"/>
                    <a:pt x="2978" y="2974"/>
                    <a:pt x="2978" y="2974"/>
                  </a:cubicBezTo>
                  <a:cubicBezTo>
                    <a:pt x="2994" y="2961"/>
                    <a:pt x="2875" y="2822"/>
                    <a:pt x="2465" y="2412"/>
                  </a:cubicBezTo>
                  <a:cubicBezTo>
                    <a:pt x="1647" y="1594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486;p12"/>
            <p:cNvSpPr/>
            <p:nvPr/>
          </p:nvSpPr>
          <p:spPr bwMode="auto">
            <a:xfrm>
              <a:off x="2435500" y="4145600"/>
              <a:ext cx="71775" cy="71300"/>
            </a:xfrm>
            <a:custGeom>
              <a:avLst/>
              <a:gdLst>
                <a:gd name="T0" fmla="*/ 4 w 2871"/>
                <a:gd name="T1" fmla="*/ 1 h 2852"/>
                <a:gd name="T2" fmla="*/ 4 w 2871"/>
                <a:gd name="T3" fmla="*/ 1 h 2852"/>
                <a:gd name="T4" fmla="*/ 2317 w 2871"/>
                <a:gd name="T5" fmla="*/ 2350 h 2852"/>
                <a:gd name="T6" fmla="*/ 2859 w 2871"/>
                <a:gd name="T7" fmla="*/ 2851 h 2852"/>
                <a:gd name="T8" fmla="*/ 2862 w 2871"/>
                <a:gd name="T9" fmla="*/ 2850 h 2852"/>
                <a:gd name="T10" fmla="*/ 2358 w 2871"/>
                <a:gd name="T11" fmla="*/ 2309 h 2852"/>
                <a:gd name="T12" fmla="*/ 4 w 2871"/>
                <a:gd name="T13" fmla="*/ 1 h 2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1" h="285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521" y="1567"/>
                    <a:pt x="2317" y="2350"/>
                  </a:cubicBezTo>
                  <a:cubicBezTo>
                    <a:pt x="2708" y="2746"/>
                    <a:pt x="2836" y="2851"/>
                    <a:pt x="2859" y="2851"/>
                  </a:cubicBezTo>
                  <a:cubicBezTo>
                    <a:pt x="2861" y="2851"/>
                    <a:pt x="2862" y="2851"/>
                    <a:pt x="2862" y="2850"/>
                  </a:cubicBezTo>
                  <a:cubicBezTo>
                    <a:pt x="2870" y="2842"/>
                    <a:pt x="2760" y="2707"/>
                    <a:pt x="2358" y="2309"/>
                  </a:cubicBezTo>
                  <a:cubicBezTo>
                    <a:pt x="1572" y="1519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487;p12"/>
            <p:cNvSpPr/>
            <p:nvPr/>
          </p:nvSpPr>
          <p:spPr bwMode="auto">
            <a:xfrm>
              <a:off x="2438450" y="4148675"/>
              <a:ext cx="68825" cy="68425"/>
            </a:xfrm>
            <a:custGeom>
              <a:avLst/>
              <a:gdLst>
                <a:gd name="T0" fmla="*/ 9 w 2753"/>
                <a:gd name="T1" fmla="*/ 1 h 2737"/>
                <a:gd name="T2" fmla="*/ 9 w 2753"/>
                <a:gd name="T3" fmla="*/ 1 h 2737"/>
                <a:gd name="T4" fmla="*/ 2203 w 2753"/>
                <a:gd name="T5" fmla="*/ 2248 h 2737"/>
                <a:gd name="T6" fmla="*/ 2734 w 2753"/>
                <a:gd name="T7" fmla="*/ 2736 h 2737"/>
                <a:gd name="T8" fmla="*/ 2736 w 2753"/>
                <a:gd name="T9" fmla="*/ 2736 h 2737"/>
                <a:gd name="T10" fmla="*/ 2252 w 2753"/>
                <a:gd name="T11" fmla="*/ 2203 h 2737"/>
                <a:gd name="T12" fmla="*/ 9 w 2753"/>
                <a:gd name="T13" fmla="*/ 1 h 2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3" h="273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1453" y="1489"/>
                    <a:pt x="2203" y="2248"/>
                  </a:cubicBezTo>
                  <a:cubicBezTo>
                    <a:pt x="2597" y="2637"/>
                    <a:pt x="2718" y="2736"/>
                    <a:pt x="2734" y="2736"/>
                  </a:cubicBezTo>
                  <a:cubicBezTo>
                    <a:pt x="2735" y="2736"/>
                    <a:pt x="2736" y="2736"/>
                    <a:pt x="2736" y="2736"/>
                  </a:cubicBezTo>
                  <a:cubicBezTo>
                    <a:pt x="2752" y="2719"/>
                    <a:pt x="2646" y="2596"/>
                    <a:pt x="2252" y="2203"/>
                  </a:cubicBezTo>
                  <a:cubicBezTo>
                    <a:pt x="1499" y="1449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488;p12"/>
            <p:cNvSpPr/>
            <p:nvPr/>
          </p:nvSpPr>
          <p:spPr bwMode="auto">
            <a:xfrm>
              <a:off x="2441525" y="4151750"/>
              <a:ext cx="65550" cy="65150"/>
            </a:xfrm>
            <a:custGeom>
              <a:avLst/>
              <a:gdLst>
                <a:gd name="T0" fmla="*/ 5 w 2622"/>
                <a:gd name="T1" fmla="*/ 1 h 2606"/>
                <a:gd name="T2" fmla="*/ 5 w 2622"/>
                <a:gd name="T3" fmla="*/ 1 h 2606"/>
                <a:gd name="T4" fmla="*/ 2092 w 2622"/>
                <a:gd name="T5" fmla="*/ 2129 h 2606"/>
                <a:gd name="T6" fmla="*/ 2606 w 2622"/>
                <a:gd name="T7" fmla="*/ 2605 h 2606"/>
                <a:gd name="T8" fmla="*/ 2609 w 2622"/>
                <a:gd name="T9" fmla="*/ 2604 h 2606"/>
                <a:gd name="T10" fmla="*/ 2133 w 2622"/>
                <a:gd name="T11" fmla="*/ 2088 h 2606"/>
                <a:gd name="T12" fmla="*/ 5 w 2622"/>
                <a:gd name="T13" fmla="*/ 1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2" h="26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375" y="1411"/>
                    <a:pt x="2092" y="2129"/>
                  </a:cubicBezTo>
                  <a:cubicBezTo>
                    <a:pt x="2467" y="2507"/>
                    <a:pt x="2583" y="2605"/>
                    <a:pt x="2606" y="2605"/>
                  </a:cubicBezTo>
                  <a:cubicBezTo>
                    <a:pt x="2607" y="2605"/>
                    <a:pt x="2608" y="2605"/>
                    <a:pt x="2609" y="2604"/>
                  </a:cubicBezTo>
                  <a:cubicBezTo>
                    <a:pt x="2621" y="2596"/>
                    <a:pt x="2519" y="2473"/>
                    <a:pt x="2133" y="2088"/>
                  </a:cubicBezTo>
                  <a:cubicBezTo>
                    <a:pt x="1417" y="137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489;p12"/>
            <p:cNvSpPr/>
            <p:nvPr/>
          </p:nvSpPr>
          <p:spPr bwMode="auto">
            <a:xfrm>
              <a:off x="2444600" y="4154725"/>
              <a:ext cx="62475" cy="62075"/>
            </a:xfrm>
            <a:custGeom>
              <a:avLst/>
              <a:gdLst>
                <a:gd name="T0" fmla="*/ 5 w 2499"/>
                <a:gd name="T1" fmla="*/ 0 h 2483"/>
                <a:gd name="T2" fmla="*/ 5 w 2499"/>
                <a:gd name="T3" fmla="*/ 0 h 2483"/>
                <a:gd name="T4" fmla="*/ 1986 w 2499"/>
                <a:gd name="T5" fmla="*/ 2022 h 2483"/>
                <a:gd name="T6" fmla="*/ 2483 w 2499"/>
                <a:gd name="T7" fmla="*/ 2482 h 2483"/>
                <a:gd name="T8" fmla="*/ 2486 w 2499"/>
                <a:gd name="T9" fmla="*/ 2481 h 2483"/>
                <a:gd name="T10" fmla="*/ 2027 w 2499"/>
                <a:gd name="T11" fmla="*/ 1981 h 2483"/>
                <a:gd name="T12" fmla="*/ 5 w 2499"/>
                <a:gd name="T13" fmla="*/ 0 h 2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9" h="24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97" y="1333"/>
                    <a:pt x="1986" y="2022"/>
                  </a:cubicBezTo>
                  <a:cubicBezTo>
                    <a:pt x="2351" y="2388"/>
                    <a:pt x="2464" y="2482"/>
                    <a:pt x="2483" y="2482"/>
                  </a:cubicBezTo>
                  <a:cubicBezTo>
                    <a:pt x="2485" y="2482"/>
                    <a:pt x="2485" y="2482"/>
                    <a:pt x="2486" y="2481"/>
                  </a:cubicBezTo>
                  <a:cubicBezTo>
                    <a:pt x="2498" y="2473"/>
                    <a:pt x="2404" y="2358"/>
                    <a:pt x="2027" y="1981"/>
                  </a:cubicBezTo>
                  <a:cubicBezTo>
                    <a:pt x="1339" y="129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490;p12"/>
            <p:cNvSpPr/>
            <p:nvPr/>
          </p:nvSpPr>
          <p:spPr bwMode="auto">
            <a:xfrm>
              <a:off x="2447575" y="4157800"/>
              <a:ext cx="59275" cy="58875"/>
            </a:xfrm>
            <a:custGeom>
              <a:avLst/>
              <a:gdLst>
                <a:gd name="T0" fmla="*/ 5 w 2371"/>
                <a:gd name="T1" fmla="*/ 0 h 2355"/>
                <a:gd name="T2" fmla="*/ 5 w 2371"/>
                <a:gd name="T3" fmla="*/ 0 h 2355"/>
                <a:gd name="T4" fmla="*/ 1875 w 2371"/>
                <a:gd name="T5" fmla="*/ 1903 h 2355"/>
                <a:gd name="T6" fmla="*/ 2361 w 2371"/>
                <a:gd name="T7" fmla="*/ 2355 h 2355"/>
                <a:gd name="T8" fmla="*/ 2363 w 2371"/>
                <a:gd name="T9" fmla="*/ 2354 h 2355"/>
                <a:gd name="T10" fmla="*/ 1912 w 2371"/>
                <a:gd name="T11" fmla="*/ 1866 h 2355"/>
                <a:gd name="T12" fmla="*/ 5 w 2371"/>
                <a:gd name="T13" fmla="*/ 0 h 2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1" h="23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23" y="1255"/>
                    <a:pt x="1875" y="1903"/>
                  </a:cubicBezTo>
                  <a:cubicBezTo>
                    <a:pt x="2240" y="2264"/>
                    <a:pt x="2342" y="2355"/>
                    <a:pt x="2361" y="2355"/>
                  </a:cubicBezTo>
                  <a:cubicBezTo>
                    <a:pt x="2362" y="2355"/>
                    <a:pt x="2362" y="2355"/>
                    <a:pt x="2363" y="2354"/>
                  </a:cubicBezTo>
                  <a:cubicBezTo>
                    <a:pt x="2371" y="2342"/>
                    <a:pt x="2281" y="2235"/>
                    <a:pt x="1912" y="1866"/>
                  </a:cubicBezTo>
                  <a:cubicBezTo>
                    <a:pt x="1261" y="12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491;p12"/>
            <p:cNvSpPr/>
            <p:nvPr/>
          </p:nvSpPr>
          <p:spPr bwMode="auto">
            <a:xfrm>
              <a:off x="2450650" y="4160775"/>
              <a:ext cx="56100" cy="55900"/>
            </a:xfrm>
            <a:custGeom>
              <a:avLst/>
              <a:gdLst>
                <a:gd name="T0" fmla="*/ 5 w 2244"/>
                <a:gd name="T1" fmla="*/ 0 h 2236"/>
                <a:gd name="T2" fmla="*/ 5 w 2244"/>
                <a:gd name="T3" fmla="*/ 0 h 2236"/>
                <a:gd name="T4" fmla="*/ 1756 w 2244"/>
                <a:gd name="T5" fmla="*/ 1801 h 2236"/>
                <a:gd name="T6" fmla="*/ 2233 w 2244"/>
                <a:gd name="T7" fmla="*/ 2236 h 2236"/>
                <a:gd name="T8" fmla="*/ 2236 w 2244"/>
                <a:gd name="T9" fmla="*/ 2235 h 2236"/>
                <a:gd name="T10" fmla="*/ 1797 w 2244"/>
                <a:gd name="T11" fmla="*/ 1760 h 2236"/>
                <a:gd name="T12" fmla="*/ 5 w 2244"/>
                <a:gd name="T13" fmla="*/ 0 h 2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4" h="22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1149" y="1177"/>
                    <a:pt x="1756" y="1801"/>
                  </a:cubicBezTo>
                  <a:cubicBezTo>
                    <a:pt x="2115" y="2152"/>
                    <a:pt x="2214" y="2236"/>
                    <a:pt x="2233" y="2236"/>
                  </a:cubicBezTo>
                  <a:cubicBezTo>
                    <a:pt x="2234" y="2236"/>
                    <a:pt x="2235" y="2236"/>
                    <a:pt x="2236" y="2235"/>
                  </a:cubicBezTo>
                  <a:cubicBezTo>
                    <a:pt x="2244" y="2223"/>
                    <a:pt x="2158" y="2116"/>
                    <a:pt x="1797" y="1760"/>
                  </a:cubicBezTo>
                  <a:cubicBezTo>
                    <a:pt x="1183" y="114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492;p12"/>
            <p:cNvSpPr/>
            <p:nvPr/>
          </p:nvSpPr>
          <p:spPr bwMode="auto">
            <a:xfrm>
              <a:off x="2453525" y="4163850"/>
              <a:ext cx="53325" cy="52825"/>
            </a:xfrm>
            <a:custGeom>
              <a:avLst/>
              <a:gdLst>
                <a:gd name="T0" fmla="*/ 13 w 2133"/>
                <a:gd name="T1" fmla="*/ 0 h 2113"/>
                <a:gd name="T2" fmla="*/ 13 w 2133"/>
                <a:gd name="T3" fmla="*/ 0 h 2113"/>
                <a:gd name="T4" fmla="*/ 1661 w 2133"/>
                <a:gd name="T5" fmla="*/ 1686 h 2113"/>
                <a:gd name="T6" fmla="*/ 2122 w 2133"/>
                <a:gd name="T7" fmla="*/ 2113 h 2113"/>
                <a:gd name="T8" fmla="*/ 2125 w 2133"/>
                <a:gd name="T9" fmla="*/ 2112 h 2113"/>
                <a:gd name="T10" fmla="*/ 1698 w 2133"/>
                <a:gd name="T11" fmla="*/ 1649 h 2113"/>
                <a:gd name="T12" fmla="*/ 13 w 2133"/>
                <a:gd name="T13" fmla="*/ 0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3" h="2113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5"/>
                    <a:pt x="1075" y="1103"/>
                    <a:pt x="1661" y="1686"/>
                  </a:cubicBezTo>
                  <a:cubicBezTo>
                    <a:pt x="2004" y="2033"/>
                    <a:pt x="2103" y="2113"/>
                    <a:pt x="2122" y="2113"/>
                  </a:cubicBezTo>
                  <a:cubicBezTo>
                    <a:pt x="2123" y="2113"/>
                    <a:pt x="2124" y="2113"/>
                    <a:pt x="2125" y="2112"/>
                  </a:cubicBezTo>
                  <a:cubicBezTo>
                    <a:pt x="2133" y="2100"/>
                    <a:pt x="2051" y="2006"/>
                    <a:pt x="1698" y="1649"/>
                  </a:cubicBezTo>
                  <a:cubicBezTo>
                    <a:pt x="1117" y="106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493;p12"/>
            <p:cNvSpPr/>
            <p:nvPr/>
          </p:nvSpPr>
          <p:spPr bwMode="auto">
            <a:xfrm>
              <a:off x="2456600" y="4166925"/>
              <a:ext cx="50050" cy="49650"/>
            </a:xfrm>
            <a:custGeom>
              <a:avLst/>
              <a:gdLst>
                <a:gd name="T0" fmla="*/ 9 w 2002"/>
                <a:gd name="T1" fmla="*/ 0 h 1986"/>
                <a:gd name="T2" fmla="*/ 9 w 2002"/>
                <a:gd name="T3" fmla="*/ 0 h 1986"/>
                <a:gd name="T4" fmla="*/ 1547 w 2002"/>
                <a:gd name="T5" fmla="*/ 1575 h 1986"/>
                <a:gd name="T6" fmla="*/ 1988 w 2002"/>
                <a:gd name="T7" fmla="*/ 1986 h 1986"/>
                <a:gd name="T8" fmla="*/ 1989 w 2002"/>
                <a:gd name="T9" fmla="*/ 1985 h 1986"/>
                <a:gd name="T10" fmla="*/ 1579 w 2002"/>
                <a:gd name="T11" fmla="*/ 1538 h 1986"/>
                <a:gd name="T12" fmla="*/ 9 w 2002"/>
                <a:gd name="T13" fmla="*/ 0 h 1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2" h="198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997" y="1026"/>
                    <a:pt x="1547" y="1575"/>
                  </a:cubicBezTo>
                  <a:cubicBezTo>
                    <a:pt x="1878" y="1906"/>
                    <a:pt x="1972" y="1986"/>
                    <a:pt x="1988" y="1986"/>
                  </a:cubicBezTo>
                  <a:cubicBezTo>
                    <a:pt x="1988" y="1986"/>
                    <a:pt x="1989" y="1985"/>
                    <a:pt x="1989" y="1985"/>
                  </a:cubicBezTo>
                  <a:cubicBezTo>
                    <a:pt x="2002" y="1973"/>
                    <a:pt x="1924" y="1883"/>
                    <a:pt x="1579" y="1538"/>
                  </a:cubicBezTo>
                  <a:cubicBezTo>
                    <a:pt x="1035" y="99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494;p12"/>
            <p:cNvSpPr/>
            <p:nvPr/>
          </p:nvSpPr>
          <p:spPr bwMode="auto">
            <a:xfrm>
              <a:off x="2459575" y="4169900"/>
              <a:ext cx="47075" cy="46675"/>
            </a:xfrm>
            <a:custGeom>
              <a:avLst/>
              <a:gdLst>
                <a:gd name="T0" fmla="*/ 13 w 1883"/>
                <a:gd name="T1" fmla="*/ 0 h 1867"/>
                <a:gd name="T2" fmla="*/ 13 w 1883"/>
                <a:gd name="T3" fmla="*/ 0 h 1867"/>
                <a:gd name="T4" fmla="*/ 1436 w 1883"/>
                <a:gd name="T5" fmla="*/ 1464 h 1867"/>
                <a:gd name="T6" fmla="*/ 1869 w 1883"/>
                <a:gd name="T7" fmla="*/ 1867 h 1867"/>
                <a:gd name="T8" fmla="*/ 1870 w 1883"/>
                <a:gd name="T9" fmla="*/ 1866 h 1867"/>
                <a:gd name="T10" fmla="*/ 1473 w 1883"/>
                <a:gd name="T11" fmla="*/ 1427 h 1867"/>
                <a:gd name="T12" fmla="*/ 13 w 1883"/>
                <a:gd name="T13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3" h="1867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4"/>
                    <a:pt x="923" y="948"/>
                    <a:pt x="1436" y="1464"/>
                  </a:cubicBezTo>
                  <a:cubicBezTo>
                    <a:pt x="1762" y="1791"/>
                    <a:pt x="1853" y="1867"/>
                    <a:pt x="1869" y="1867"/>
                  </a:cubicBezTo>
                  <a:cubicBezTo>
                    <a:pt x="1869" y="1867"/>
                    <a:pt x="1870" y="1867"/>
                    <a:pt x="1870" y="1866"/>
                  </a:cubicBezTo>
                  <a:cubicBezTo>
                    <a:pt x="1883" y="1854"/>
                    <a:pt x="1805" y="1764"/>
                    <a:pt x="1473" y="1427"/>
                  </a:cubicBezTo>
                  <a:cubicBezTo>
                    <a:pt x="962" y="913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495;p12"/>
            <p:cNvSpPr/>
            <p:nvPr/>
          </p:nvSpPr>
          <p:spPr bwMode="auto">
            <a:xfrm>
              <a:off x="2462650" y="4172975"/>
              <a:ext cx="43900" cy="43425"/>
            </a:xfrm>
            <a:custGeom>
              <a:avLst/>
              <a:gdLst>
                <a:gd name="T0" fmla="*/ 5 w 1756"/>
                <a:gd name="T1" fmla="*/ 0 h 1737"/>
                <a:gd name="T2" fmla="*/ 5 w 1756"/>
                <a:gd name="T3" fmla="*/ 0 h 1737"/>
                <a:gd name="T4" fmla="*/ 1329 w 1756"/>
                <a:gd name="T5" fmla="*/ 1345 h 1737"/>
                <a:gd name="T6" fmla="*/ 1745 w 1756"/>
                <a:gd name="T7" fmla="*/ 1736 h 1737"/>
                <a:gd name="T8" fmla="*/ 1747 w 1756"/>
                <a:gd name="T9" fmla="*/ 1735 h 1737"/>
                <a:gd name="T10" fmla="*/ 1358 w 1756"/>
                <a:gd name="T11" fmla="*/ 1317 h 1737"/>
                <a:gd name="T12" fmla="*/ 5 w 1756"/>
                <a:gd name="T13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3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845" y="870"/>
                    <a:pt x="1329" y="1345"/>
                  </a:cubicBezTo>
                  <a:cubicBezTo>
                    <a:pt x="1637" y="1657"/>
                    <a:pt x="1730" y="1736"/>
                    <a:pt x="1745" y="1736"/>
                  </a:cubicBezTo>
                  <a:cubicBezTo>
                    <a:pt x="1746" y="1736"/>
                    <a:pt x="1747" y="1736"/>
                    <a:pt x="1747" y="1735"/>
                  </a:cubicBezTo>
                  <a:cubicBezTo>
                    <a:pt x="1756" y="1727"/>
                    <a:pt x="1686" y="1645"/>
                    <a:pt x="1358" y="1317"/>
                  </a:cubicBezTo>
                  <a:cubicBezTo>
                    <a:pt x="880" y="843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496;p12"/>
            <p:cNvSpPr/>
            <p:nvPr/>
          </p:nvSpPr>
          <p:spPr bwMode="auto">
            <a:xfrm>
              <a:off x="2465725" y="4175850"/>
              <a:ext cx="40825" cy="40450"/>
            </a:xfrm>
            <a:custGeom>
              <a:avLst/>
              <a:gdLst>
                <a:gd name="T0" fmla="*/ 5 w 1633"/>
                <a:gd name="T1" fmla="*/ 0 h 1618"/>
                <a:gd name="T2" fmla="*/ 5 w 1633"/>
                <a:gd name="T3" fmla="*/ 0 h 1618"/>
                <a:gd name="T4" fmla="*/ 1214 w 1633"/>
                <a:gd name="T5" fmla="*/ 1243 h 1618"/>
                <a:gd name="T6" fmla="*/ 1617 w 1633"/>
                <a:gd name="T7" fmla="*/ 1617 h 1618"/>
                <a:gd name="T8" fmla="*/ 1620 w 1633"/>
                <a:gd name="T9" fmla="*/ 1616 h 1618"/>
                <a:gd name="T10" fmla="*/ 1247 w 1633"/>
                <a:gd name="T11" fmla="*/ 1210 h 1618"/>
                <a:gd name="T12" fmla="*/ 5 w 1633"/>
                <a:gd name="T13" fmla="*/ 0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3" h="161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2"/>
                    <a:pt x="772" y="796"/>
                    <a:pt x="1214" y="1243"/>
                  </a:cubicBezTo>
                  <a:cubicBezTo>
                    <a:pt x="1514" y="1542"/>
                    <a:pt x="1600" y="1617"/>
                    <a:pt x="1617" y="1617"/>
                  </a:cubicBezTo>
                  <a:cubicBezTo>
                    <a:pt x="1619" y="1617"/>
                    <a:pt x="1620" y="1617"/>
                    <a:pt x="1620" y="1616"/>
                  </a:cubicBezTo>
                  <a:cubicBezTo>
                    <a:pt x="1633" y="1612"/>
                    <a:pt x="1563" y="1530"/>
                    <a:pt x="1247" y="1210"/>
                  </a:cubicBezTo>
                  <a:cubicBezTo>
                    <a:pt x="801" y="76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497;p12"/>
            <p:cNvSpPr/>
            <p:nvPr/>
          </p:nvSpPr>
          <p:spPr bwMode="auto">
            <a:xfrm>
              <a:off x="2468700" y="4178925"/>
              <a:ext cx="37650" cy="37475"/>
            </a:xfrm>
            <a:custGeom>
              <a:avLst/>
              <a:gdLst>
                <a:gd name="T0" fmla="*/ 9 w 1506"/>
                <a:gd name="T1" fmla="*/ 0 h 1499"/>
                <a:gd name="T2" fmla="*/ 9 w 1506"/>
                <a:gd name="T3" fmla="*/ 0 h 1499"/>
                <a:gd name="T4" fmla="*/ 1108 w 1506"/>
                <a:gd name="T5" fmla="*/ 1136 h 1499"/>
                <a:gd name="T6" fmla="*/ 1498 w 1506"/>
                <a:gd name="T7" fmla="*/ 1498 h 1499"/>
                <a:gd name="T8" fmla="*/ 1501 w 1506"/>
                <a:gd name="T9" fmla="*/ 1497 h 1499"/>
                <a:gd name="T10" fmla="*/ 1136 w 1506"/>
                <a:gd name="T11" fmla="*/ 1103 h 1499"/>
                <a:gd name="T12" fmla="*/ 9 w 1506"/>
                <a:gd name="T13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" h="149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698" y="718"/>
                    <a:pt x="1108" y="1136"/>
                  </a:cubicBezTo>
                  <a:cubicBezTo>
                    <a:pt x="1398" y="1427"/>
                    <a:pt x="1481" y="1498"/>
                    <a:pt x="1498" y="1498"/>
                  </a:cubicBezTo>
                  <a:cubicBezTo>
                    <a:pt x="1500" y="1498"/>
                    <a:pt x="1501" y="1498"/>
                    <a:pt x="1501" y="1497"/>
                  </a:cubicBezTo>
                  <a:cubicBezTo>
                    <a:pt x="1505" y="1489"/>
                    <a:pt x="1444" y="1411"/>
                    <a:pt x="1136" y="1103"/>
                  </a:cubicBezTo>
                  <a:cubicBezTo>
                    <a:pt x="728" y="69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498;p12"/>
            <p:cNvSpPr/>
            <p:nvPr/>
          </p:nvSpPr>
          <p:spPr bwMode="auto">
            <a:xfrm>
              <a:off x="2471775" y="4182000"/>
              <a:ext cx="34575" cy="34300"/>
            </a:xfrm>
            <a:custGeom>
              <a:avLst/>
              <a:gdLst>
                <a:gd name="T0" fmla="*/ 5 w 1383"/>
                <a:gd name="T1" fmla="*/ 0 h 1372"/>
                <a:gd name="T2" fmla="*/ 5 w 1383"/>
                <a:gd name="T3" fmla="*/ 0 h 1372"/>
                <a:gd name="T4" fmla="*/ 993 w 1383"/>
                <a:gd name="T5" fmla="*/ 1021 h 1372"/>
                <a:gd name="T6" fmla="*/ 1370 w 1383"/>
                <a:gd name="T7" fmla="*/ 1371 h 1372"/>
                <a:gd name="T8" fmla="*/ 1374 w 1383"/>
                <a:gd name="T9" fmla="*/ 1370 h 1372"/>
                <a:gd name="T10" fmla="*/ 1026 w 1383"/>
                <a:gd name="T11" fmla="*/ 993 h 1372"/>
                <a:gd name="T12" fmla="*/ 5 w 1383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3" h="137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616" y="644"/>
                    <a:pt x="993" y="1021"/>
                  </a:cubicBezTo>
                  <a:cubicBezTo>
                    <a:pt x="1272" y="1300"/>
                    <a:pt x="1350" y="1371"/>
                    <a:pt x="1370" y="1371"/>
                  </a:cubicBezTo>
                  <a:cubicBezTo>
                    <a:pt x="1372" y="1371"/>
                    <a:pt x="1373" y="1371"/>
                    <a:pt x="1374" y="1370"/>
                  </a:cubicBezTo>
                  <a:cubicBezTo>
                    <a:pt x="1382" y="1362"/>
                    <a:pt x="1329" y="1292"/>
                    <a:pt x="1026" y="993"/>
                  </a:cubicBezTo>
                  <a:cubicBezTo>
                    <a:pt x="646" y="6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499;p12"/>
            <p:cNvSpPr/>
            <p:nvPr/>
          </p:nvSpPr>
          <p:spPr bwMode="auto">
            <a:xfrm>
              <a:off x="2474750" y="4184975"/>
              <a:ext cx="31500" cy="31200"/>
            </a:xfrm>
            <a:custGeom>
              <a:avLst/>
              <a:gdLst>
                <a:gd name="T0" fmla="*/ 9 w 1260"/>
                <a:gd name="T1" fmla="*/ 0 h 1248"/>
                <a:gd name="T2" fmla="*/ 9 w 1260"/>
                <a:gd name="T3" fmla="*/ 0 h 1248"/>
                <a:gd name="T4" fmla="*/ 890 w 1260"/>
                <a:gd name="T5" fmla="*/ 906 h 1248"/>
                <a:gd name="T6" fmla="*/ 1252 w 1260"/>
                <a:gd name="T7" fmla="*/ 1248 h 1248"/>
                <a:gd name="T8" fmla="*/ 1255 w 1260"/>
                <a:gd name="T9" fmla="*/ 1247 h 1248"/>
                <a:gd name="T10" fmla="*/ 915 w 1260"/>
                <a:gd name="T11" fmla="*/ 882 h 1248"/>
                <a:gd name="T12" fmla="*/ 9 w 1260"/>
                <a:gd name="T13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0" h="124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2"/>
                    <a:pt x="542" y="566"/>
                    <a:pt x="890" y="906"/>
                  </a:cubicBezTo>
                  <a:cubicBezTo>
                    <a:pt x="1163" y="1186"/>
                    <a:pt x="1234" y="1248"/>
                    <a:pt x="1252" y="1248"/>
                  </a:cubicBezTo>
                  <a:cubicBezTo>
                    <a:pt x="1253" y="1248"/>
                    <a:pt x="1254" y="1247"/>
                    <a:pt x="1255" y="1247"/>
                  </a:cubicBezTo>
                  <a:cubicBezTo>
                    <a:pt x="1259" y="1238"/>
                    <a:pt x="1210" y="1173"/>
                    <a:pt x="915" y="882"/>
                  </a:cubicBezTo>
                  <a:cubicBezTo>
                    <a:pt x="576" y="53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500;p12"/>
            <p:cNvSpPr/>
            <p:nvPr/>
          </p:nvSpPr>
          <p:spPr bwMode="auto">
            <a:xfrm>
              <a:off x="2477825" y="4188050"/>
              <a:ext cx="28425" cy="28000"/>
            </a:xfrm>
            <a:custGeom>
              <a:avLst/>
              <a:gdLst>
                <a:gd name="T0" fmla="*/ 5 w 1137"/>
                <a:gd name="T1" fmla="*/ 0 h 1120"/>
                <a:gd name="T2" fmla="*/ 5 w 1137"/>
                <a:gd name="T3" fmla="*/ 0 h 1120"/>
                <a:gd name="T4" fmla="*/ 780 w 1137"/>
                <a:gd name="T5" fmla="*/ 796 h 1120"/>
                <a:gd name="T6" fmla="*/ 1127 w 1137"/>
                <a:gd name="T7" fmla="*/ 1120 h 1120"/>
                <a:gd name="T8" fmla="*/ 1128 w 1137"/>
                <a:gd name="T9" fmla="*/ 1120 h 1120"/>
                <a:gd name="T10" fmla="*/ 804 w 1137"/>
                <a:gd name="T11" fmla="*/ 771 h 1120"/>
                <a:gd name="T12" fmla="*/ 5 w 1137"/>
                <a:gd name="T13" fmla="*/ 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7" h="112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64" y="488"/>
                    <a:pt x="780" y="796"/>
                  </a:cubicBezTo>
                  <a:cubicBezTo>
                    <a:pt x="1048" y="1068"/>
                    <a:pt x="1115" y="1120"/>
                    <a:pt x="1127" y="1120"/>
                  </a:cubicBezTo>
                  <a:cubicBezTo>
                    <a:pt x="1127" y="1120"/>
                    <a:pt x="1128" y="1120"/>
                    <a:pt x="1128" y="1120"/>
                  </a:cubicBezTo>
                  <a:cubicBezTo>
                    <a:pt x="1136" y="1111"/>
                    <a:pt x="1087" y="1050"/>
                    <a:pt x="804" y="771"/>
                  </a:cubicBezTo>
                  <a:cubicBezTo>
                    <a:pt x="494" y="46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501;p12"/>
            <p:cNvSpPr/>
            <p:nvPr/>
          </p:nvSpPr>
          <p:spPr bwMode="auto">
            <a:xfrm>
              <a:off x="2480900" y="4191025"/>
              <a:ext cx="25250" cy="25050"/>
            </a:xfrm>
            <a:custGeom>
              <a:avLst/>
              <a:gdLst>
                <a:gd name="T0" fmla="*/ 5 w 1010"/>
                <a:gd name="T1" fmla="*/ 0 h 1002"/>
                <a:gd name="T2" fmla="*/ 5 w 1010"/>
                <a:gd name="T3" fmla="*/ 0 h 1002"/>
                <a:gd name="T4" fmla="*/ 665 w 1010"/>
                <a:gd name="T5" fmla="*/ 685 h 1002"/>
                <a:gd name="T6" fmla="*/ 1003 w 1010"/>
                <a:gd name="T7" fmla="*/ 1001 h 1002"/>
                <a:gd name="T8" fmla="*/ 1005 w 1010"/>
                <a:gd name="T9" fmla="*/ 1001 h 1002"/>
                <a:gd name="T10" fmla="*/ 689 w 1010"/>
                <a:gd name="T11" fmla="*/ 660 h 1002"/>
                <a:gd name="T12" fmla="*/ 5 w 1010"/>
                <a:gd name="T1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0" h="100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90" y="414"/>
                    <a:pt x="665" y="685"/>
                  </a:cubicBezTo>
                  <a:cubicBezTo>
                    <a:pt x="924" y="944"/>
                    <a:pt x="989" y="1001"/>
                    <a:pt x="1003" y="1001"/>
                  </a:cubicBezTo>
                  <a:cubicBezTo>
                    <a:pt x="1004" y="1001"/>
                    <a:pt x="1005" y="1001"/>
                    <a:pt x="1005" y="1001"/>
                  </a:cubicBezTo>
                  <a:cubicBezTo>
                    <a:pt x="1009" y="988"/>
                    <a:pt x="968" y="939"/>
                    <a:pt x="689" y="660"/>
                  </a:cubicBezTo>
                  <a:cubicBezTo>
                    <a:pt x="416" y="38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502;p12"/>
            <p:cNvSpPr/>
            <p:nvPr/>
          </p:nvSpPr>
          <p:spPr bwMode="auto">
            <a:xfrm>
              <a:off x="1839775" y="3978500"/>
              <a:ext cx="108175" cy="107775"/>
            </a:xfrm>
            <a:custGeom>
              <a:avLst/>
              <a:gdLst>
                <a:gd name="T0" fmla="*/ 1 w 4327"/>
                <a:gd name="T1" fmla="*/ 1 h 4311"/>
                <a:gd name="T2" fmla="*/ 3708 w 4327"/>
                <a:gd name="T3" fmla="*/ 3810 h 4311"/>
                <a:gd name="T4" fmla="*/ 4291 w 4327"/>
                <a:gd name="T5" fmla="*/ 4310 h 4311"/>
                <a:gd name="T6" fmla="*/ 4302 w 4327"/>
                <a:gd name="T7" fmla="*/ 4306 h 4311"/>
                <a:gd name="T8" fmla="*/ 3802 w 4327"/>
                <a:gd name="T9" fmla="*/ 3712 h 4311"/>
                <a:gd name="T10" fmla="*/ 1 w 4327"/>
                <a:gd name="T11" fmla="*/ 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7" h="4311" extrusionOk="0">
                  <a:moveTo>
                    <a:pt x="1" y="1"/>
                  </a:moveTo>
                  <a:cubicBezTo>
                    <a:pt x="1" y="1"/>
                    <a:pt x="2523" y="2617"/>
                    <a:pt x="3708" y="3810"/>
                  </a:cubicBezTo>
                  <a:cubicBezTo>
                    <a:pt x="4080" y="4178"/>
                    <a:pt x="4242" y="4310"/>
                    <a:pt x="4291" y="4310"/>
                  </a:cubicBezTo>
                  <a:cubicBezTo>
                    <a:pt x="4296" y="4310"/>
                    <a:pt x="4300" y="4309"/>
                    <a:pt x="4302" y="4306"/>
                  </a:cubicBezTo>
                  <a:cubicBezTo>
                    <a:pt x="4327" y="4282"/>
                    <a:pt x="4179" y="4089"/>
                    <a:pt x="3802" y="3712"/>
                  </a:cubicBezTo>
                  <a:cubicBezTo>
                    <a:pt x="2613" y="25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503;p12"/>
            <p:cNvSpPr/>
            <p:nvPr/>
          </p:nvSpPr>
          <p:spPr bwMode="auto">
            <a:xfrm>
              <a:off x="1840900" y="3979725"/>
              <a:ext cx="107150" cy="106550"/>
            </a:xfrm>
            <a:custGeom>
              <a:avLst/>
              <a:gdLst>
                <a:gd name="T0" fmla="*/ 1 w 4286"/>
                <a:gd name="T1" fmla="*/ 1 h 4262"/>
                <a:gd name="T2" fmla="*/ 3671 w 4286"/>
                <a:gd name="T3" fmla="*/ 3761 h 4262"/>
                <a:gd name="T4" fmla="*/ 4251 w 4286"/>
                <a:gd name="T5" fmla="*/ 4261 h 4262"/>
                <a:gd name="T6" fmla="*/ 4261 w 4286"/>
                <a:gd name="T7" fmla="*/ 4257 h 4262"/>
                <a:gd name="T8" fmla="*/ 3765 w 4286"/>
                <a:gd name="T9" fmla="*/ 3671 h 4262"/>
                <a:gd name="T10" fmla="*/ 1 w 4286"/>
                <a:gd name="T11" fmla="*/ 1 h 4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6" h="4262" extrusionOk="0">
                  <a:moveTo>
                    <a:pt x="1" y="1"/>
                  </a:moveTo>
                  <a:cubicBezTo>
                    <a:pt x="1" y="1"/>
                    <a:pt x="2498" y="2588"/>
                    <a:pt x="3671" y="3761"/>
                  </a:cubicBezTo>
                  <a:cubicBezTo>
                    <a:pt x="4039" y="4129"/>
                    <a:pt x="4205" y="4261"/>
                    <a:pt x="4251" y="4261"/>
                  </a:cubicBezTo>
                  <a:cubicBezTo>
                    <a:pt x="4256" y="4261"/>
                    <a:pt x="4259" y="4260"/>
                    <a:pt x="4261" y="4257"/>
                  </a:cubicBezTo>
                  <a:cubicBezTo>
                    <a:pt x="4286" y="4233"/>
                    <a:pt x="4138" y="4044"/>
                    <a:pt x="3765" y="3671"/>
                  </a:cubicBezTo>
                  <a:cubicBezTo>
                    <a:pt x="2584" y="2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504;p12"/>
            <p:cNvSpPr/>
            <p:nvPr/>
          </p:nvSpPr>
          <p:spPr bwMode="auto">
            <a:xfrm>
              <a:off x="1842050" y="3980975"/>
              <a:ext cx="105900" cy="105175"/>
            </a:xfrm>
            <a:custGeom>
              <a:avLst/>
              <a:gdLst>
                <a:gd name="T0" fmla="*/ 0 w 4236"/>
                <a:gd name="T1" fmla="*/ 0 h 4207"/>
                <a:gd name="T2" fmla="*/ 0 w 4236"/>
                <a:gd name="T3" fmla="*/ 0 h 4207"/>
                <a:gd name="T4" fmla="*/ 3629 w 4236"/>
                <a:gd name="T5" fmla="*/ 3711 h 4207"/>
                <a:gd name="T6" fmla="*/ 4201 w 4236"/>
                <a:gd name="T7" fmla="*/ 4206 h 4207"/>
                <a:gd name="T8" fmla="*/ 4211 w 4236"/>
                <a:gd name="T9" fmla="*/ 4203 h 4207"/>
                <a:gd name="T10" fmla="*/ 3719 w 4236"/>
                <a:gd name="T11" fmla="*/ 3625 h 4207"/>
                <a:gd name="T12" fmla="*/ 0 w 4236"/>
                <a:gd name="T13" fmla="*/ 0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420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69" y="2555"/>
                    <a:pt x="3629" y="3711"/>
                  </a:cubicBezTo>
                  <a:cubicBezTo>
                    <a:pt x="3996" y="4082"/>
                    <a:pt x="4154" y="4206"/>
                    <a:pt x="4201" y="4206"/>
                  </a:cubicBezTo>
                  <a:cubicBezTo>
                    <a:pt x="4205" y="4206"/>
                    <a:pt x="4209" y="4205"/>
                    <a:pt x="4211" y="4203"/>
                  </a:cubicBezTo>
                  <a:cubicBezTo>
                    <a:pt x="4236" y="4183"/>
                    <a:pt x="4088" y="3994"/>
                    <a:pt x="3719" y="3625"/>
                  </a:cubicBezTo>
                  <a:cubicBezTo>
                    <a:pt x="2559" y="24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505;p12"/>
            <p:cNvSpPr/>
            <p:nvPr/>
          </p:nvSpPr>
          <p:spPr bwMode="auto">
            <a:xfrm>
              <a:off x="1843375" y="3982100"/>
              <a:ext cx="104675" cy="104050"/>
            </a:xfrm>
            <a:custGeom>
              <a:avLst/>
              <a:gdLst>
                <a:gd name="T0" fmla="*/ 0 w 4187"/>
                <a:gd name="T1" fmla="*/ 0 h 4162"/>
                <a:gd name="T2" fmla="*/ 0 w 4187"/>
                <a:gd name="T3" fmla="*/ 0 h 4162"/>
                <a:gd name="T4" fmla="*/ 3588 w 4187"/>
                <a:gd name="T5" fmla="*/ 3670 h 4162"/>
                <a:gd name="T6" fmla="*/ 4153 w 4187"/>
                <a:gd name="T7" fmla="*/ 4161 h 4162"/>
                <a:gd name="T8" fmla="*/ 4162 w 4187"/>
                <a:gd name="T9" fmla="*/ 4158 h 4162"/>
                <a:gd name="T10" fmla="*/ 3674 w 4187"/>
                <a:gd name="T11" fmla="*/ 3584 h 4162"/>
                <a:gd name="T12" fmla="*/ 0 w 4187"/>
                <a:gd name="T13" fmla="*/ 0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7" h="4162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36" y="2522"/>
                    <a:pt x="3588" y="3670"/>
                  </a:cubicBezTo>
                  <a:cubicBezTo>
                    <a:pt x="3948" y="4037"/>
                    <a:pt x="4109" y="4161"/>
                    <a:pt x="4153" y="4161"/>
                  </a:cubicBezTo>
                  <a:cubicBezTo>
                    <a:pt x="4157" y="4161"/>
                    <a:pt x="4160" y="4160"/>
                    <a:pt x="4162" y="4158"/>
                  </a:cubicBezTo>
                  <a:cubicBezTo>
                    <a:pt x="4187" y="4134"/>
                    <a:pt x="4039" y="3949"/>
                    <a:pt x="3674" y="3584"/>
                  </a:cubicBezTo>
                  <a:cubicBezTo>
                    <a:pt x="2526" y="2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506;p12"/>
            <p:cNvSpPr/>
            <p:nvPr/>
          </p:nvSpPr>
          <p:spPr bwMode="auto">
            <a:xfrm>
              <a:off x="1844500" y="3983325"/>
              <a:ext cx="103450" cy="102825"/>
            </a:xfrm>
            <a:custGeom>
              <a:avLst/>
              <a:gdLst>
                <a:gd name="T0" fmla="*/ 0 w 4138"/>
                <a:gd name="T1" fmla="*/ 0 h 4113"/>
                <a:gd name="T2" fmla="*/ 3543 w 4138"/>
                <a:gd name="T3" fmla="*/ 3629 h 4113"/>
                <a:gd name="T4" fmla="*/ 4103 w 4138"/>
                <a:gd name="T5" fmla="*/ 4112 h 4113"/>
                <a:gd name="T6" fmla="*/ 4113 w 4138"/>
                <a:gd name="T7" fmla="*/ 4109 h 4113"/>
                <a:gd name="T8" fmla="*/ 3629 w 4138"/>
                <a:gd name="T9" fmla="*/ 3539 h 4113"/>
                <a:gd name="T10" fmla="*/ 0 w 4138"/>
                <a:gd name="T11" fmla="*/ 0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8" h="4113" extrusionOk="0">
                  <a:moveTo>
                    <a:pt x="0" y="0"/>
                  </a:moveTo>
                  <a:cubicBezTo>
                    <a:pt x="1" y="1"/>
                    <a:pt x="2403" y="2494"/>
                    <a:pt x="3543" y="3629"/>
                  </a:cubicBezTo>
                  <a:cubicBezTo>
                    <a:pt x="3903" y="3989"/>
                    <a:pt x="4057" y="4112"/>
                    <a:pt x="4103" y="4112"/>
                  </a:cubicBezTo>
                  <a:cubicBezTo>
                    <a:pt x="4107" y="4112"/>
                    <a:pt x="4111" y="4111"/>
                    <a:pt x="4113" y="4109"/>
                  </a:cubicBezTo>
                  <a:cubicBezTo>
                    <a:pt x="4138" y="4085"/>
                    <a:pt x="3994" y="3904"/>
                    <a:pt x="3629" y="3539"/>
                  </a:cubicBezTo>
                  <a:cubicBezTo>
                    <a:pt x="2498" y="24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507;p12"/>
            <p:cNvSpPr/>
            <p:nvPr/>
          </p:nvSpPr>
          <p:spPr bwMode="auto">
            <a:xfrm>
              <a:off x="1845625" y="3984450"/>
              <a:ext cx="102325" cy="101600"/>
            </a:xfrm>
            <a:custGeom>
              <a:avLst/>
              <a:gdLst>
                <a:gd name="T0" fmla="*/ 1 w 4093"/>
                <a:gd name="T1" fmla="*/ 1 h 4064"/>
                <a:gd name="T2" fmla="*/ 3502 w 4093"/>
                <a:gd name="T3" fmla="*/ 3580 h 4064"/>
                <a:gd name="T4" fmla="*/ 4058 w 4093"/>
                <a:gd name="T5" fmla="*/ 4063 h 4064"/>
                <a:gd name="T6" fmla="*/ 4068 w 4093"/>
                <a:gd name="T7" fmla="*/ 4060 h 4064"/>
                <a:gd name="T8" fmla="*/ 3588 w 4093"/>
                <a:gd name="T9" fmla="*/ 3494 h 4064"/>
                <a:gd name="T10" fmla="*/ 1 w 4093"/>
                <a:gd name="T11" fmla="*/ 1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3" h="4064" extrusionOk="0">
                  <a:moveTo>
                    <a:pt x="1" y="1"/>
                  </a:moveTo>
                  <a:cubicBezTo>
                    <a:pt x="1" y="1"/>
                    <a:pt x="2379" y="2465"/>
                    <a:pt x="3502" y="3580"/>
                  </a:cubicBezTo>
                  <a:cubicBezTo>
                    <a:pt x="3859" y="3937"/>
                    <a:pt x="4013" y="4063"/>
                    <a:pt x="4058" y="4063"/>
                  </a:cubicBezTo>
                  <a:cubicBezTo>
                    <a:pt x="4063" y="4063"/>
                    <a:pt x="4066" y="4062"/>
                    <a:pt x="4068" y="4060"/>
                  </a:cubicBezTo>
                  <a:cubicBezTo>
                    <a:pt x="4093" y="4031"/>
                    <a:pt x="3949" y="3855"/>
                    <a:pt x="3588" y="3494"/>
                  </a:cubicBezTo>
                  <a:cubicBezTo>
                    <a:pt x="2465" y="23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508;p12"/>
            <p:cNvSpPr/>
            <p:nvPr/>
          </p:nvSpPr>
          <p:spPr bwMode="auto">
            <a:xfrm>
              <a:off x="1846850" y="3985575"/>
              <a:ext cx="101000" cy="100475"/>
            </a:xfrm>
            <a:custGeom>
              <a:avLst/>
              <a:gdLst>
                <a:gd name="T0" fmla="*/ 1 w 4040"/>
                <a:gd name="T1" fmla="*/ 1 h 4019"/>
                <a:gd name="T2" fmla="*/ 3453 w 4040"/>
                <a:gd name="T3" fmla="*/ 3543 h 4019"/>
                <a:gd name="T4" fmla="*/ 4002 w 4040"/>
                <a:gd name="T5" fmla="*/ 4018 h 4019"/>
                <a:gd name="T6" fmla="*/ 4011 w 4040"/>
                <a:gd name="T7" fmla="*/ 4015 h 4019"/>
                <a:gd name="T8" fmla="*/ 3539 w 4040"/>
                <a:gd name="T9" fmla="*/ 3457 h 4019"/>
                <a:gd name="T10" fmla="*/ 1 w 4040"/>
                <a:gd name="T11" fmla="*/ 1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0" h="4019" extrusionOk="0">
                  <a:moveTo>
                    <a:pt x="1" y="1"/>
                  </a:moveTo>
                  <a:cubicBezTo>
                    <a:pt x="1" y="5"/>
                    <a:pt x="2346" y="2436"/>
                    <a:pt x="3453" y="3543"/>
                  </a:cubicBezTo>
                  <a:cubicBezTo>
                    <a:pt x="3805" y="3895"/>
                    <a:pt x="3959" y="4018"/>
                    <a:pt x="4002" y="4018"/>
                  </a:cubicBezTo>
                  <a:cubicBezTo>
                    <a:pt x="4006" y="4018"/>
                    <a:pt x="4009" y="4017"/>
                    <a:pt x="4011" y="4015"/>
                  </a:cubicBezTo>
                  <a:cubicBezTo>
                    <a:pt x="4040" y="3990"/>
                    <a:pt x="3896" y="3810"/>
                    <a:pt x="3539" y="3457"/>
                  </a:cubicBezTo>
                  <a:cubicBezTo>
                    <a:pt x="2432" y="23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509;p12"/>
            <p:cNvSpPr/>
            <p:nvPr/>
          </p:nvSpPr>
          <p:spPr bwMode="auto">
            <a:xfrm>
              <a:off x="1847975" y="3986900"/>
              <a:ext cx="99975" cy="99250"/>
            </a:xfrm>
            <a:custGeom>
              <a:avLst/>
              <a:gdLst>
                <a:gd name="T0" fmla="*/ 5 w 3999"/>
                <a:gd name="T1" fmla="*/ 1 h 3970"/>
                <a:gd name="T2" fmla="*/ 3421 w 3999"/>
                <a:gd name="T3" fmla="*/ 3499 h 3970"/>
                <a:gd name="T4" fmla="*/ 3964 w 3999"/>
                <a:gd name="T5" fmla="*/ 3969 h 3970"/>
                <a:gd name="T6" fmla="*/ 3974 w 3999"/>
                <a:gd name="T7" fmla="*/ 3966 h 3970"/>
                <a:gd name="T8" fmla="*/ 3507 w 3999"/>
                <a:gd name="T9" fmla="*/ 3413 h 3970"/>
                <a:gd name="T10" fmla="*/ 5 w 3999"/>
                <a:gd name="T11" fmla="*/ 1 h 3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99" h="3970" extrusionOk="0">
                  <a:moveTo>
                    <a:pt x="5" y="1"/>
                  </a:moveTo>
                  <a:cubicBezTo>
                    <a:pt x="1" y="1"/>
                    <a:pt x="2322" y="2404"/>
                    <a:pt x="3421" y="3499"/>
                  </a:cubicBezTo>
                  <a:cubicBezTo>
                    <a:pt x="3768" y="3850"/>
                    <a:pt x="3918" y="3969"/>
                    <a:pt x="3964" y="3969"/>
                  </a:cubicBezTo>
                  <a:cubicBezTo>
                    <a:pt x="3968" y="3969"/>
                    <a:pt x="3972" y="3968"/>
                    <a:pt x="3974" y="3966"/>
                  </a:cubicBezTo>
                  <a:cubicBezTo>
                    <a:pt x="3999" y="3942"/>
                    <a:pt x="3859" y="3765"/>
                    <a:pt x="3507" y="3413"/>
                  </a:cubicBezTo>
                  <a:cubicBezTo>
                    <a:pt x="2408" y="231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510;p12"/>
            <p:cNvSpPr/>
            <p:nvPr/>
          </p:nvSpPr>
          <p:spPr bwMode="auto">
            <a:xfrm>
              <a:off x="1849225" y="3988050"/>
              <a:ext cx="98625" cy="98000"/>
            </a:xfrm>
            <a:custGeom>
              <a:avLst/>
              <a:gdLst>
                <a:gd name="T0" fmla="*/ 0 w 3945"/>
                <a:gd name="T1" fmla="*/ 0 h 3920"/>
                <a:gd name="T2" fmla="*/ 0 w 3945"/>
                <a:gd name="T3" fmla="*/ 0 h 3920"/>
                <a:gd name="T4" fmla="*/ 3371 w 3945"/>
                <a:gd name="T5" fmla="*/ 3453 h 3920"/>
                <a:gd name="T6" fmla="*/ 3907 w 3945"/>
                <a:gd name="T7" fmla="*/ 3919 h 3920"/>
                <a:gd name="T8" fmla="*/ 3916 w 3945"/>
                <a:gd name="T9" fmla="*/ 3916 h 3920"/>
                <a:gd name="T10" fmla="*/ 3457 w 3945"/>
                <a:gd name="T11" fmla="*/ 3367 h 3920"/>
                <a:gd name="T12" fmla="*/ 0 w 3945"/>
                <a:gd name="T13" fmla="*/ 0 h 3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5" h="39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288" y="2374"/>
                    <a:pt x="3371" y="3453"/>
                  </a:cubicBezTo>
                  <a:cubicBezTo>
                    <a:pt x="3714" y="3800"/>
                    <a:pt x="3864" y="3919"/>
                    <a:pt x="3907" y="3919"/>
                  </a:cubicBezTo>
                  <a:cubicBezTo>
                    <a:pt x="3911" y="3919"/>
                    <a:pt x="3914" y="3918"/>
                    <a:pt x="3916" y="3916"/>
                  </a:cubicBezTo>
                  <a:cubicBezTo>
                    <a:pt x="3945" y="3887"/>
                    <a:pt x="3805" y="3715"/>
                    <a:pt x="3457" y="3367"/>
                  </a:cubicBezTo>
                  <a:cubicBezTo>
                    <a:pt x="2374" y="22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511;p12"/>
            <p:cNvSpPr/>
            <p:nvPr/>
          </p:nvSpPr>
          <p:spPr bwMode="auto">
            <a:xfrm>
              <a:off x="1850450" y="3989175"/>
              <a:ext cx="97400" cy="96875"/>
            </a:xfrm>
            <a:custGeom>
              <a:avLst/>
              <a:gdLst>
                <a:gd name="T0" fmla="*/ 0 w 3896"/>
                <a:gd name="T1" fmla="*/ 0 h 3875"/>
                <a:gd name="T2" fmla="*/ 3326 w 3896"/>
                <a:gd name="T3" fmla="*/ 3416 h 3875"/>
                <a:gd name="T4" fmla="*/ 3857 w 3896"/>
                <a:gd name="T5" fmla="*/ 3874 h 3875"/>
                <a:gd name="T6" fmla="*/ 3867 w 3896"/>
                <a:gd name="T7" fmla="*/ 3871 h 3875"/>
                <a:gd name="T8" fmla="*/ 3412 w 3896"/>
                <a:gd name="T9" fmla="*/ 3326 h 3875"/>
                <a:gd name="T10" fmla="*/ 0 w 3896"/>
                <a:gd name="T11" fmla="*/ 0 h 3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6" h="3875" extrusionOk="0">
                  <a:moveTo>
                    <a:pt x="0" y="0"/>
                  </a:moveTo>
                  <a:cubicBezTo>
                    <a:pt x="1" y="1"/>
                    <a:pt x="2260" y="2342"/>
                    <a:pt x="3326" y="3416"/>
                  </a:cubicBezTo>
                  <a:cubicBezTo>
                    <a:pt x="3665" y="3756"/>
                    <a:pt x="3815" y="3874"/>
                    <a:pt x="3857" y="3874"/>
                  </a:cubicBezTo>
                  <a:cubicBezTo>
                    <a:pt x="3862" y="3874"/>
                    <a:pt x="3865" y="3873"/>
                    <a:pt x="3867" y="3871"/>
                  </a:cubicBezTo>
                  <a:cubicBezTo>
                    <a:pt x="3896" y="3846"/>
                    <a:pt x="3756" y="3670"/>
                    <a:pt x="3412" y="3326"/>
                  </a:cubicBezTo>
                  <a:cubicBezTo>
                    <a:pt x="2342" y="22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512;p12"/>
            <p:cNvSpPr/>
            <p:nvPr/>
          </p:nvSpPr>
          <p:spPr bwMode="auto">
            <a:xfrm>
              <a:off x="1851575" y="3990300"/>
              <a:ext cx="96075" cy="95750"/>
            </a:xfrm>
            <a:custGeom>
              <a:avLst/>
              <a:gdLst>
                <a:gd name="T0" fmla="*/ 0 w 3843"/>
                <a:gd name="T1" fmla="*/ 0 h 3830"/>
                <a:gd name="T2" fmla="*/ 3281 w 3843"/>
                <a:gd name="T3" fmla="*/ 3375 h 3830"/>
                <a:gd name="T4" fmla="*/ 3808 w 3843"/>
                <a:gd name="T5" fmla="*/ 3829 h 3830"/>
                <a:gd name="T6" fmla="*/ 3818 w 3843"/>
                <a:gd name="T7" fmla="*/ 3826 h 3830"/>
                <a:gd name="T8" fmla="*/ 3367 w 3843"/>
                <a:gd name="T9" fmla="*/ 3289 h 3830"/>
                <a:gd name="T10" fmla="*/ 0 w 3843"/>
                <a:gd name="T11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3" h="3830" extrusionOk="0">
                  <a:moveTo>
                    <a:pt x="0" y="0"/>
                  </a:moveTo>
                  <a:cubicBezTo>
                    <a:pt x="0" y="8"/>
                    <a:pt x="2227" y="2317"/>
                    <a:pt x="3281" y="3375"/>
                  </a:cubicBezTo>
                  <a:cubicBezTo>
                    <a:pt x="3620" y="3711"/>
                    <a:pt x="3766" y="3829"/>
                    <a:pt x="3808" y="3829"/>
                  </a:cubicBezTo>
                  <a:cubicBezTo>
                    <a:pt x="3813" y="3829"/>
                    <a:pt x="3816" y="3828"/>
                    <a:pt x="3818" y="3826"/>
                  </a:cubicBezTo>
                  <a:cubicBezTo>
                    <a:pt x="3843" y="3801"/>
                    <a:pt x="3711" y="3629"/>
                    <a:pt x="3367" y="3289"/>
                  </a:cubicBezTo>
                  <a:cubicBezTo>
                    <a:pt x="2309" y="223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513;p12"/>
            <p:cNvSpPr/>
            <p:nvPr/>
          </p:nvSpPr>
          <p:spPr bwMode="auto">
            <a:xfrm>
              <a:off x="1852700" y="3991625"/>
              <a:ext cx="94950" cy="94400"/>
            </a:xfrm>
            <a:custGeom>
              <a:avLst/>
              <a:gdLst>
                <a:gd name="T0" fmla="*/ 0 w 3798"/>
                <a:gd name="T1" fmla="*/ 1 h 3776"/>
                <a:gd name="T2" fmla="*/ 3240 w 3798"/>
                <a:gd name="T3" fmla="*/ 3326 h 3776"/>
                <a:gd name="T4" fmla="*/ 3766 w 3798"/>
                <a:gd name="T5" fmla="*/ 3776 h 3776"/>
                <a:gd name="T6" fmla="*/ 3773 w 3798"/>
                <a:gd name="T7" fmla="*/ 3773 h 3776"/>
                <a:gd name="T8" fmla="*/ 3326 w 3798"/>
                <a:gd name="T9" fmla="*/ 3240 h 3776"/>
                <a:gd name="T10" fmla="*/ 0 w 3798"/>
                <a:gd name="T11" fmla="*/ 1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8" h="3776" extrusionOk="0">
                  <a:moveTo>
                    <a:pt x="0" y="1"/>
                  </a:moveTo>
                  <a:cubicBezTo>
                    <a:pt x="1" y="1"/>
                    <a:pt x="2207" y="2281"/>
                    <a:pt x="3240" y="3326"/>
                  </a:cubicBezTo>
                  <a:cubicBezTo>
                    <a:pt x="3580" y="3662"/>
                    <a:pt x="3728" y="3776"/>
                    <a:pt x="3766" y="3776"/>
                  </a:cubicBezTo>
                  <a:cubicBezTo>
                    <a:pt x="3769" y="3776"/>
                    <a:pt x="3771" y="3775"/>
                    <a:pt x="3773" y="3773"/>
                  </a:cubicBezTo>
                  <a:cubicBezTo>
                    <a:pt x="3798" y="3748"/>
                    <a:pt x="3666" y="3576"/>
                    <a:pt x="3326" y="3240"/>
                  </a:cubicBezTo>
                  <a:cubicBezTo>
                    <a:pt x="2280" y="219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514;p12"/>
            <p:cNvSpPr/>
            <p:nvPr/>
          </p:nvSpPr>
          <p:spPr bwMode="auto">
            <a:xfrm>
              <a:off x="1854025" y="3992750"/>
              <a:ext cx="93625" cy="93075"/>
            </a:xfrm>
            <a:custGeom>
              <a:avLst/>
              <a:gdLst>
                <a:gd name="T0" fmla="*/ 1 w 3745"/>
                <a:gd name="T1" fmla="*/ 1 h 3723"/>
                <a:gd name="T2" fmla="*/ 3199 w 3745"/>
                <a:gd name="T3" fmla="*/ 3281 h 3723"/>
                <a:gd name="T4" fmla="*/ 3712 w 3745"/>
                <a:gd name="T5" fmla="*/ 3722 h 3723"/>
                <a:gd name="T6" fmla="*/ 3720 w 3745"/>
                <a:gd name="T7" fmla="*/ 3720 h 3723"/>
                <a:gd name="T8" fmla="*/ 3281 w 3745"/>
                <a:gd name="T9" fmla="*/ 3199 h 3723"/>
                <a:gd name="T10" fmla="*/ 1 w 3745"/>
                <a:gd name="T11" fmla="*/ 1 h 3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5" h="3723" extrusionOk="0">
                  <a:moveTo>
                    <a:pt x="1" y="1"/>
                  </a:moveTo>
                  <a:cubicBezTo>
                    <a:pt x="1" y="1"/>
                    <a:pt x="2166" y="2252"/>
                    <a:pt x="3199" y="3281"/>
                  </a:cubicBezTo>
                  <a:cubicBezTo>
                    <a:pt x="3530" y="3615"/>
                    <a:pt x="3674" y="3722"/>
                    <a:pt x="3712" y="3722"/>
                  </a:cubicBezTo>
                  <a:cubicBezTo>
                    <a:pt x="3716" y="3722"/>
                    <a:pt x="3718" y="3722"/>
                    <a:pt x="3720" y="3720"/>
                  </a:cubicBezTo>
                  <a:cubicBezTo>
                    <a:pt x="3745" y="3703"/>
                    <a:pt x="3613" y="3531"/>
                    <a:pt x="3281" y="3199"/>
                  </a:cubicBezTo>
                  <a:cubicBezTo>
                    <a:pt x="2256" y="21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515;p12"/>
            <p:cNvSpPr/>
            <p:nvPr/>
          </p:nvSpPr>
          <p:spPr bwMode="auto">
            <a:xfrm>
              <a:off x="1855150" y="3993875"/>
              <a:ext cx="92500" cy="91950"/>
            </a:xfrm>
            <a:custGeom>
              <a:avLst/>
              <a:gdLst>
                <a:gd name="T0" fmla="*/ 1 w 3700"/>
                <a:gd name="T1" fmla="*/ 1 h 3678"/>
                <a:gd name="T2" fmla="*/ 1 w 3700"/>
                <a:gd name="T3" fmla="*/ 1 h 3678"/>
                <a:gd name="T4" fmla="*/ 3158 w 3700"/>
                <a:gd name="T5" fmla="*/ 3240 h 3678"/>
                <a:gd name="T6" fmla="*/ 3667 w 3700"/>
                <a:gd name="T7" fmla="*/ 3677 h 3678"/>
                <a:gd name="T8" fmla="*/ 3675 w 3700"/>
                <a:gd name="T9" fmla="*/ 3675 h 3678"/>
                <a:gd name="T10" fmla="*/ 3240 w 3700"/>
                <a:gd name="T11" fmla="*/ 3158 h 3678"/>
                <a:gd name="T12" fmla="*/ 1 w 3700"/>
                <a:gd name="T13" fmla="*/ 1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0" h="367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29" y="3677"/>
                    <a:pt x="3667" y="3677"/>
                  </a:cubicBezTo>
                  <a:cubicBezTo>
                    <a:pt x="3671" y="3677"/>
                    <a:pt x="3673" y="3677"/>
                    <a:pt x="3675" y="3675"/>
                  </a:cubicBezTo>
                  <a:cubicBezTo>
                    <a:pt x="3700" y="3654"/>
                    <a:pt x="3572" y="3490"/>
                    <a:pt x="3240" y="3158"/>
                  </a:cubicBezTo>
                  <a:cubicBezTo>
                    <a:pt x="2223" y="214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516;p12"/>
            <p:cNvSpPr/>
            <p:nvPr/>
          </p:nvSpPr>
          <p:spPr bwMode="auto">
            <a:xfrm>
              <a:off x="1856275" y="3995100"/>
              <a:ext cx="91275" cy="90825"/>
            </a:xfrm>
            <a:custGeom>
              <a:avLst/>
              <a:gdLst>
                <a:gd name="T0" fmla="*/ 1 w 3651"/>
                <a:gd name="T1" fmla="*/ 1 h 3633"/>
                <a:gd name="T2" fmla="*/ 3117 w 3651"/>
                <a:gd name="T3" fmla="*/ 3191 h 3633"/>
                <a:gd name="T4" fmla="*/ 3622 w 3651"/>
                <a:gd name="T5" fmla="*/ 3632 h 3633"/>
                <a:gd name="T6" fmla="*/ 3630 w 3651"/>
                <a:gd name="T7" fmla="*/ 3630 h 3633"/>
                <a:gd name="T8" fmla="*/ 3195 w 3651"/>
                <a:gd name="T9" fmla="*/ 3117 h 3633"/>
                <a:gd name="T10" fmla="*/ 1 w 3651"/>
                <a:gd name="T11" fmla="*/ 1 h 3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1" h="3633" extrusionOk="0">
                  <a:moveTo>
                    <a:pt x="1" y="1"/>
                  </a:moveTo>
                  <a:cubicBezTo>
                    <a:pt x="1" y="2"/>
                    <a:pt x="2113" y="2195"/>
                    <a:pt x="3117" y="3191"/>
                  </a:cubicBezTo>
                  <a:cubicBezTo>
                    <a:pt x="3441" y="3522"/>
                    <a:pt x="3585" y="3632"/>
                    <a:pt x="3622" y="3632"/>
                  </a:cubicBezTo>
                  <a:cubicBezTo>
                    <a:pt x="3626" y="3632"/>
                    <a:pt x="3628" y="3632"/>
                    <a:pt x="3630" y="3630"/>
                  </a:cubicBezTo>
                  <a:cubicBezTo>
                    <a:pt x="3650" y="3609"/>
                    <a:pt x="3523" y="3445"/>
                    <a:pt x="3195" y="3117"/>
                  </a:cubicBezTo>
                  <a:cubicBezTo>
                    <a:pt x="2195" y="2109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517;p12"/>
            <p:cNvSpPr/>
            <p:nvPr/>
          </p:nvSpPr>
          <p:spPr bwMode="auto">
            <a:xfrm>
              <a:off x="1857425" y="3996350"/>
              <a:ext cx="90125" cy="89575"/>
            </a:xfrm>
            <a:custGeom>
              <a:avLst/>
              <a:gdLst>
                <a:gd name="T0" fmla="*/ 0 w 3605"/>
                <a:gd name="T1" fmla="*/ 0 h 3583"/>
                <a:gd name="T2" fmla="*/ 0 w 3605"/>
                <a:gd name="T3" fmla="*/ 0 h 3583"/>
                <a:gd name="T4" fmla="*/ 3075 w 3605"/>
                <a:gd name="T5" fmla="*/ 3149 h 3583"/>
                <a:gd name="T6" fmla="*/ 3577 w 3605"/>
                <a:gd name="T7" fmla="*/ 3582 h 3583"/>
                <a:gd name="T8" fmla="*/ 3584 w 3605"/>
                <a:gd name="T9" fmla="*/ 3580 h 3583"/>
                <a:gd name="T10" fmla="*/ 3153 w 3605"/>
                <a:gd name="T11" fmla="*/ 3071 h 3583"/>
                <a:gd name="T12" fmla="*/ 0 w 3605"/>
                <a:gd name="T13" fmla="*/ 0 h 3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5" h="358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87" y="2157"/>
                    <a:pt x="3075" y="3149"/>
                  </a:cubicBezTo>
                  <a:cubicBezTo>
                    <a:pt x="3403" y="3473"/>
                    <a:pt x="3540" y="3582"/>
                    <a:pt x="3577" y="3582"/>
                  </a:cubicBezTo>
                  <a:cubicBezTo>
                    <a:pt x="3580" y="3582"/>
                    <a:pt x="3582" y="3582"/>
                    <a:pt x="3584" y="3580"/>
                  </a:cubicBezTo>
                  <a:cubicBezTo>
                    <a:pt x="3604" y="3559"/>
                    <a:pt x="3481" y="3400"/>
                    <a:pt x="3153" y="3071"/>
                  </a:cubicBezTo>
                  <a:cubicBezTo>
                    <a:pt x="2165" y="208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518;p12"/>
            <p:cNvSpPr/>
            <p:nvPr/>
          </p:nvSpPr>
          <p:spPr bwMode="auto">
            <a:xfrm>
              <a:off x="1858550" y="3997475"/>
              <a:ext cx="89000" cy="88450"/>
            </a:xfrm>
            <a:custGeom>
              <a:avLst/>
              <a:gdLst>
                <a:gd name="T0" fmla="*/ 8 w 3560"/>
                <a:gd name="T1" fmla="*/ 0 h 3538"/>
                <a:gd name="T2" fmla="*/ 8 w 3560"/>
                <a:gd name="T3" fmla="*/ 0 h 3538"/>
                <a:gd name="T4" fmla="*/ 3039 w 3560"/>
                <a:gd name="T5" fmla="*/ 3108 h 3538"/>
                <a:gd name="T6" fmla="*/ 3532 w 3560"/>
                <a:gd name="T7" fmla="*/ 3538 h 3538"/>
                <a:gd name="T8" fmla="*/ 3539 w 3560"/>
                <a:gd name="T9" fmla="*/ 3535 h 3538"/>
                <a:gd name="T10" fmla="*/ 3112 w 3560"/>
                <a:gd name="T11" fmla="*/ 3031 h 3538"/>
                <a:gd name="T12" fmla="*/ 8 w 3560"/>
                <a:gd name="T13" fmla="*/ 0 h 3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0" h="3538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2059" y="2133"/>
                    <a:pt x="3039" y="3108"/>
                  </a:cubicBezTo>
                  <a:cubicBezTo>
                    <a:pt x="3358" y="3428"/>
                    <a:pt x="3495" y="3538"/>
                    <a:pt x="3532" y="3538"/>
                  </a:cubicBezTo>
                  <a:cubicBezTo>
                    <a:pt x="3535" y="3538"/>
                    <a:pt x="3537" y="3537"/>
                    <a:pt x="3539" y="3535"/>
                  </a:cubicBezTo>
                  <a:cubicBezTo>
                    <a:pt x="3559" y="3514"/>
                    <a:pt x="3436" y="3355"/>
                    <a:pt x="3112" y="3031"/>
                  </a:cubicBezTo>
                  <a:cubicBezTo>
                    <a:pt x="2141" y="205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519;p12"/>
            <p:cNvSpPr/>
            <p:nvPr/>
          </p:nvSpPr>
          <p:spPr bwMode="auto">
            <a:xfrm>
              <a:off x="1859875" y="3998700"/>
              <a:ext cx="87675" cy="87225"/>
            </a:xfrm>
            <a:custGeom>
              <a:avLst/>
              <a:gdLst>
                <a:gd name="T0" fmla="*/ 0 w 3507"/>
                <a:gd name="T1" fmla="*/ 0 h 3489"/>
                <a:gd name="T2" fmla="*/ 0 w 3507"/>
                <a:gd name="T3" fmla="*/ 0 h 3489"/>
                <a:gd name="T4" fmla="*/ 2990 w 3507"/>
                <a:gd name="T5" fmla="*/ 3064 h 3489"/>
                <a:gd name="T6" fmla="*/ 3478 w 3507"/>
                <a:gd name="T7" fmla="*/ 3489 h 3489"/>
                <a:gd name="T8" fmla="*/ 3486 w 3507"/>
                <a:gd name="T9" fmla="*/ 3486 h 3489"/>
                <a:gd name="T10" fmla="*/ 3068 w 3507"/>
                <a:gd name="T11" fmla="*/ 2986 h 3489"/>
                <a:gd name="T12" fmla="*/ 0 w 3507"/>
                <a:gd name="T13" fmla="*/ 0 h 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7" h="348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26" y="2100"/>
                    <a:pt x="2990" y="3064"/>
                  </a:cubicBezTo>
                  <a:cubicBezTo>
                    <a:pt x="3305" y="3383"/>
                    <a:pt x="3442" y="3489"/>
                    <a:pt x="3478" y="3489"/>
                  </a:cubicBezTo>
                  <a:cubicBezTo>
                    <a:pt x="3482" y="3489"/>
                    <a:pt x="3484" y="3488"/>
                    <a:pt x="3486" y="3486"/>
                  </a:cubicBezTo>
                  <a:cubicBezTo>
                    <a:pt x="3506" y="3465"/>
                    <a:pt x="3383" y="3306"/>
                    <a:pt x="3068" y="2986"/>
                  </a:cubicBezTo>
                  <a:cubicBezTo>
                    <a:pt x="2100" y="20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520;p12"/>
            <p:cNvSpPr/>
            <p:nvPr/>
          </p:nvSpPr>
          <p:spPr bwMode="auto">
            <a:xfrm>
              <a:off x="1861000" y="3999825"/>
              <a:ext cx="86450" cy="85900"/>
            </a:xfrm>
            <a:custGeom>
              <a:avLst/>
              <a:gdLst>
                <a:gd name="T0" fmla="*/ 1 w 3458"/>
                <a:gd name="T1" fmla="*/ 1 h 3436"/>
                <a:gd name="T2" fmla="*/ 1 w 3458"/>
                <a:gd name="T3" fmla="*/ 1 h 3436"/>
                <a:gd name="T4" fmla="*/ 2945 w 3458"/>
                <a:gd name="T5" fmla="*/ 3019 h 3436"/>
                <a:gd name="T6" fmla="*/ 3429 w 3458"/>
                <a:gd name="T7" fmla="*/ 3435 h 3436"/>
                <a:gd name="T8" fmla="*/ 3437 w 3458"/>
                <a:gd name="T9" fmla="*/ 3433 h 3436"/>
                <a:gd name="T10" fmla="*/ 3023 w 3458"/>
                <a:gd name="T11" fmla="*/ 2941 h 3436"/>
                <a:gd name="T12" fmla="*/ 1 w 3458"/>
                <a:gd name="T13" fmla="*/ 1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8" h="343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98" y="2071"/>
                    <a:pt x="2945" y="3019"/>
                  </a:cubicBezTo>
                  <a:cubicBezTo>
                    <a:pt x="3259" y="3333"/>
                    <a:pt x="3392" y="3435"/>
                    <a:pt x="3429" y="3435"/>
                  </a:cubicBezTo>
                  <a:cubicBezTo>
                    <a:pt x="3432" y="3435"/>
                    <a:pt x="3435" y="3435"/>
                    <a:pt x="3437" y="3433"/>
                  </a:cubicBezTo>
                  <a:cubicBezTo>
                    <a:pt x="3457" y="3412"/>
                    <a:pt x="3338" y="3261"/>
                    <a:pt x="3023" y="2941"/>
                  </a:cubicBezTo>
                  <a:cubicBezTo>
                    <a:pt x="2071" y="199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521;p12"/>
            <p:cNvSpPr/>
            <p:nvPr/>
          </p:nvSpPr>
          <p:spPr bwMode="auto">
            <a:xfrm>
              <a:off x="1862225" y="4000950"/>
              <a:ext cx="85225" cy="84775"/>
            </a:xfrm>
            <a:custGeom>
              <a:avLst/>
              <a:gdLst>
                <a:gd name="T0" fmla="*/ 1 w 3409"/>
                <a:gd name="T1" fmla="*/ 1 h 3391"/>
                <a:gd name="T2" fmla="*/ 2900 w 3409"/>
                <a:gd name="T3" fmla="*/ 2978 h 3391"/>
                <a:gd name="T4" fmla="*/ 3380 w 3409"/>
                <a:gd name="T5" fmla="*/ 3390 h 3391"/>
                <a:gd name="T6" fmla="*/ 3388 w 3409"/>
                <a:gd name="T7" fmla="*/ 3388 h 3391"/>
                <a:gd name="T8" fmla="*/ 2978 w 3409"/>
                <a:gd name="T9" fmla="*/ 2900 h 3391"/>
                <a:gd name="T10" fmla="*/ 1 w 3409"/>
                <a:gd name="T11" fmla="*/ 1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9" h="3391" extrusionOk="0">
                  <a:moveTo>
                    <a:pt x="1" y="1"/>
                  </a:moveTo>
                  <a:cubicBezTo>
                    <a:pt x="1" y="5"/>
                    <a:pt x="1969" y="2047"/>
                    <a:pt x="2900" y="2978"/>
                  </a:cubicBezTo>
                  <a:cubicBezTo>
                    <a:pt x="3210" y="3288"/>
                    <a:pt x="3343" y="3390"/>
                    <a:pt x="3380" y="3390"/>
                  </a:cubicBezTo>
                  <a:cubicBezTo>
                    <a:pt x="3383" y="3390"/>
                    <a:pt x="3386" y="3390"/>
                    <a:pt x="3388" y="3388"/>
                  </a:cubicBezTo>
                  <a:cubicBezTo>
                    <a:pt x="3408" y="3367"/>
                    <a:pt x="3289" y="3216"/>
                    <a:pt x="2978" y="2900"/>
                  </a:cubicBezTo>
                  <a:cubicBezTo>
                    <a:pt x="2039" y="196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522;p12"/>
            <p:cNvSpPr/>
            <p:nvPr/>
          </p:nvSpPr>
          <p:spPr bwMode="auto">
            <a:xfrm>
              <a:off x="1863350" y="4002300"/>
              <a:ext cx="84000" cy="83625"/>
            </a:xfrm>
            <a:custGeom>
              <a:avLst/>
              <a:gdLst>
                <a:gd name="T0" fmla="*/ 1 w 3360"/>
                <a:gd name="T1" fmla="*/ 0 h 3345"/>
                <a:gd name="T2" fmla="*/ 1 w 3360"/>
                <a:gd name="T3" fmla="*/ 0 h 3345"/>
                <a:gd name="T4" fmla="*/ 2855 w 3360"/>
                <a:gd name="T5" fmla="*/ 2936 h 3345"/>
                <a:gd name="T6" fmla="*/ 3331 w 3360"/>
                <a:gd name="T7" fmla="*/ 3345 h 3345"/>
                <a:gd name="T8" fmla="*/ 3339 w 3360"/>
                <a:gd name="T9" fmla="*/ 3342 h 3345"/>
                <a:gd name="T10" fmla="*/ 2933 w 3360"/>
                <a:gd name="T11" fmla="*/ 2858 h 3345"/>
                <a:gd name="T12" fmla="*/ 1 w 3360"/>
                <a:gd name="T13" fmla="*/ 0 h 3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0" h="334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36" y="2009"/>
                    <a:pt x="2855" y="2936"/>
                  </a:cubicBezTo>
                  <a:cubicBezTo>
                    <a:pt x="3166" y="3240"/>
                    <a:pt x="3296" y="3345"/>
                    <a:pt x="3331" y="3345"/>
                  </a:cubicBezTo>
                  <a:cubicBezTo>
                    <a:pt x="3335" y="3345"/>
                    <a:pt x="3337" y="3344"/>
                    <a:pt x="3339" y="3342"/>
                  </a:cubicBezTo>
                  <a:cubicBezTo>
                    <a:pt x="3359" y="3321"/>
                    <a:pt x="3240" y="3166"/>
                    <a:pt x="2933" y="2858"/>
                  </a:cubicBezTo>
                  <a:cubicBezTo>
                    <a:pt x="2010" y="19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523;p12"/>
            <p:cNvSpPr/>
            <p:nvPr/>
          </p:nvSpPr>
          <p:spPr bwMode="auto">
            <a:xfrm>
              <a:off x="1864500" y="4003425"/>
              <a:ext cx="82950" cy="82300"/>
            </a:xfrm>
            <a:custGeom>
              <a:avLst/>
              <a:gdLst>
                <a:gd name="T0" fmla="*/ 4 w 3318"/>
                <a:gd name="T1" fmla="*/ 0 h 3292"/>
                <a:gd name="T2" fmla="*/ 4 w 3318"/>
                <a:gd name="T3" fmla="*/ 0 h 3292"/>
                <a:gd name="T4" fmla="*/ 2821 w 3318"/>
                <a:gd name="T5" fmla="*/ 2891 h 3292"/>
                <a:gd name="T6" fmla="*/ 3289 w 3318"/>
                <a:gd name="T7" fmla="*/ 3291 h 3292"/>
                <a:gd name="T8" fmla="*/ 3297 w 3318"/>
                <a:gd name="T9" fmla="*/ 3289 h 3292"/>
                <a:gd name="T10" fmla="*/ 2895 w 3318"/>
                <a:gd name="T11" fmla="*/ 2813 h 3292"/>
                <a:gd name="T12" fmla="*/ 4 w 3318"/>
                <a:gd name="T13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8" h="3292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911" y="1977"/>
                    <a:pt x="2821" y="2891"/>
                  </a:cubicBezTo>
                  <a:cubicBezTo>
                    <a:pt x="3124" y="3190"/>
                    <a:pt x="3253" y="3291"/>
                    <a:pt x="3289" y="3291"/>
                  </a:cubicBezTo>
                  <a:cubicBezTo>
                    <a:pt x="3292" y="3291"/>
                    <a:pt x="3295" y="3291"/>
                    <a:pt x="3297" y="3289"/>
                  </a:cubicBezTo>
                  <a:cubicBezTo>
                    <a:pt x="3317" y="3268"/>
                    <a:pt x="3203" y="3121"/>
                    <a:pt x="2895" y="2813"/>
                  </a:cubicBezTo>
                  <a:cubicBezTo>
                    <a:pt x="1985" y="190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524;p12"/>
            <p:cNvSpPr/>
            <p:nvPr/>
          </p:nvSpPr>
          <p:spPr bwMode="auto">
            <a:xfrm>
              <a:off x="1865825" y="4004550"/>
              <a:ext cx="81525" cy="81075"/>
            </a:xfrm>
            <a:custGeom>
              <a:avLst/>
              <a:gdLst>
                <a:gd name="T0" fmla="*/ 0 w 3261"/>
                <a:gd name="T1" fmla="*/ 0 h 3243"/>
                <a:gd name="T2" fmla="*/ 2772 w 3261"/>
                <a:gd name="T3" fmla="*/ 2846 h 3243"/>
                <a:gd name="T4" fmla="*/ 3232 w 3261"/>
                <a:gd name="T5" fmla="*/ 3242 h 3243"/>
                <a:gd name="T6" fmla="*/ 3240 w 3261"/>
                <a:gd name="T7" fmla="*/ 3240 h 3243"/>
                <a:gd name="T8" fmla="*/ 2842 w 3261"/>
                <a:gd name="T9" fmla="*/ 2772 h 3243"/>
                <a:gd name="T10" fmla="*/ 0 w 3261"/>
                <a:gd name="T11" fmla="*/ 0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1" h="3243" extrusionOk="0">
                  <a:moveTo>
                    <a:pt x="0" y="0"/>
                  </a:moveTo>
                  <a:cubicBezTo>
                    <a:pt x="1" y="1"/>
                    <a:pt x="1874" y="1952"/>
                    <a:pt x="2772" y="2846"/>
                  </a:cubicBezTo>
                  <a:cubicBezTo>
                    <a:pt x="3067" y="3144"/>
                    <a:pt x="3195" y="3242"/>
                    <a:pt x="3232" y="3242"/>
                  </a:cubicBezTo>
                  <a:cubicBezTo>
                    <a:pt x="3235" y="3242"/>
                    <a:pt x="3238" y="3241"/>
                    <a:pt x="3240" y="3240"/>
                  </a:cubicBezTo>
                  <a:cubicBezTo>
                    <a:pt x="3260" y="3223"/>
                    <a:pt x="3145" y="3076"/>
                    <a:pt x="2842" y="2772"/>
                  </a:cubicBezTo>
                  <a:cubicBezTo>
                    <a:pt x="1952" y="187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525;p12"/>
            <p:cNvSpPr/>
            <p:nvPr/>
          </p:nvSpPr>
          <p:spPr bwMode="auto">
            <a:xfrm>
              <a:off x="1866950" y="4005675"/>
              <a:ext cx="80400" cy="79950"/>
            </a:xfrm>
            <a:custGeom>
              <a:avLst/>
              <a:gdLst>
                <a:gd name="T0" fmla="*/ 0 w 3216"/>
                <a:gd name="T1" fmla="*/ 0 h 3198"/>
                <a:gd name="T2" fmla="*/ 2731 w 3216"/>
                <a:gd name="T3" fmla="*/ 2805 h 3198"/>
                <a:gd name="T4" fmla="*/ 3186 w 3216"/>
                <a:gd name="T5" fmla="*/ 3197 h 3198"/>
                <a:gd name="T6" fmla="*/ 3195 w 3216"/>
                <a:gd name="T7" fmla="*/ 3195 h 3198"/>
                <a:gd name="T8" fmla="*/ 2805 w 3216"/>
                <a:gd name="T9" fmla="*/ 2735 h 3198"/>
                <a:gd name="T10" fmla="*/ 0 w 3216"/>
                <a:gd name="T11" fmla="*/ 0 h 3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6" h="3198" extrusionOk="0">
                  <a:moveTo>
                    <a:pt x="0" y="0"/>
                  </a:moveTo>
                  <a:cubicBezTo>
                    <a:pt x="0" y="9"/>
                    <a:pt x="1850" y="1923"/>
                    <a:pt x="2731" y="2805"/>
                  </a:cubicBezTo>
                  <a:cubicBezTo>
                    <a:pt x="3026" y="3100"/>
                    <a:pt x="3148" y="3197"/>
                    <a:pt x="3186" y="3197"/>
                  </a:cubicBezTo>
                  <a:cubicBezTo>
                    <a:pt x="3190" y="3197"/>
                    <a:pt x="3193" y="3196"/>
                    <a:pt x="3195" y="3195"/>
                  </a:cubicBezTo>
                  <a:cubicBezTo>
                    <a:pt x="3215" y="3174"/>
                    <a:pt x="3100" y="3031"/>
                    <a:pt x="2805" y="2735"/>
                  </a:cubicBezTo>
                  <a:cubicBezTo>
                    <a:pt x="1920" y="18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526;p12"/>
            <p:cNvSpPr/>
            <p:nvPr/>
          </p:nvSpPr>
          <p:spPr bwMode="auto">
            <a:xfrm>
              <a:off x="1868075" y="4007000"/>
              <a:ext cx="79075" cy="78625"/>
            </a:xfrm>
            <a:custGeom>
              <a:avLst/>
              <a:gdLst>
                <a:gd name="T0" fmla="*/ 1 w 3163"/>
                <a:gd name="T1" fmla="*/ 1 h 3145"/>
                <a:gd name="T2" fmla="*/ 1 w 3163"/>
                <a:gd name="T3" fmla="*/ 1 h 3145"/>
                <a:gd name="T4" fmla="*/ 2686 w 3163"/>
                <a:gd name="T5" fmla="*/ 2756 h 3145"/>
                <a:gd name="T6" fmla="*/ 3134 w 3163"/>
                <a:gd name="T7" fmla="*/ 3144 h 3145"/>
                <a:gd name="T8" fmla="*/ 3142 w 3163"/>
                <a:gd name="T9" fmla="*/ 3142 h 3145"/>
                <a:gd name="T10" fmla="*/ 2760 w 3163"/>
                <a:gd name="T11" fmla="*/ 2686 h 3145"/>
                <a:gd name="T12" fmla="*/ 1 w 3163"/>
                <a:gd name="T13" fmla="*/ 1 h 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3" h="314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21" y="1887"/>
                    <a:pt x="2686" y="2756"/>
                  </a:cubicBezTo>
                  <a:cubicBezTo>
                    <a:pt x="2977" y="3047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2"/>
                  </a:cubicBezTo>
                  <a:cubicBezTo>
                    <a:pt x="3162" y="3121"/>
                    <a:pt x="3055" y="2982"/>
                    <a:pt x="2760" y="2686"/>
                  </a:cubicBezTo>
                  <a:cubicBezTo>
                    <a:pt x="1891" y="18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527;p12"/>
            <p:cNvSpPr/>
            <p:nvPr/>
          </p:nvSpPr>
          <p:spPr bwMode="auto">
            <a:xfrm>
              <a:off x="1869200" y="4008125"/>
              <a:ext cx="78150" cy="77500"/>
            </a:xfrm>
            <a:custGeom>
              <a:avLst/>
              <a:gdLst>
                <a:gd name="T0" fmla="*/ 9 w 3126"/>
                <a:gd name="T1" fmla="*/ 1 h 3100"/>
                <a:gd name="T2" fmla="*/ 2654 w 3126"/>
                <a:gd name="T3" fmla="*/ 2715 h 3100"/>
                <a:gd name="T4" fmla="*/ 3097 w 3126"/>
                <a:gd name="T5" fmla="*/ 3099 h 3100"/>
                <a:gd name="T6" fmla="*/ 3105 w 3126"/>
                <a:gd name="T7" fmla="*/ 3097 h 3100"/>
                <a:gd name="T8" fmla="*/ 2723 w 3126"/>
                <a:gd name="T9" fmla="*/ 2646 h 3100"/>
                <a:gd name="T10" fmla="*/ 9 w 3126"/>
                <a:gd name="T11" fmla="*/ 1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6" h="3100" extrusionOk="0">
                  <a:moveTo>
                    <a:pt x="9" y="1"/>
                  </a:moveTo>
                  <a:cubicBezTo>
                    <a:pt x="1" y="1"/>
                    <a:pt x="1797" y="1862"/>
                    <a:pt x="2654" y="2715"/>
                  </a:cubicBezTo>
                  <a:cubicBezTo>
                    <a:pt x="2937" y="3002"/>
                    <a:pt x="3061" y="3099"/>
                    <a:pt x="3097" y="3099"/>
                  </a:cubicBezTo>
                  <a:cubicBezTo>
                    <a:pt x="3100" y="3099"/>
                    <a:pt x="3103" y="3099"/>
                    <a:pt x="3105" y="3097"/>
                  </a:cubicBezTo>
                  <a:cubicBezTo>
                    <a:pt x="3125" y="3076"/>
                    <a:pt x="3015" y="2937"/>
                    <a:pt x="2723" y="2646"/>
                  </a:cubicBezTo>
                  <a:cubicBezTo>
                    <a:pt x="1866" y="178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528;p12"/>
            <p:cNvSpPr/>
            <p:nvPr/>
          </p:nvSpPr>
          <p:spPr bwMode="auto">
            <a:xfrm>
              <a:off x="1870525" y="4009250"/>
              <a:ext cx="76625" cy="76375"/>
            </a:xfrm>
            <a:custGeom>
              <a:avLst/>
              <a:gdLst>
                <a:gd name="T0" fmla="*/ 1 w 3065"/>
                <a:gd name="T1" fmla="*/ 1 h 3055"/>
                <a:gd name="T2" fmla="*/ 2605 w 3065"/>
                <a:gd name="T3" fmla="*/ 2670 h 3055"/>
                <a:gd name="T4" fmla="*/ 3044 w 3065"/>
                <a:gd name="T5" fmla="*/ 3054 h 3055"/>
                <a:gd name="T6" fmla="*/ 3052 w 3065"/>
                <a:gd name="T7" fmla="*/ 3052 h 3055"/>
                <a:gd name="T8" fmla="*/ 2670 w 3065"/>
                <a:gd name="T9" fmla="*/ 2605 h 3055"/>
                <a:gd name="T10" fmla="*/ 1 w 3065"/>
                <a:gd name="T11" fmla="*/ 1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5" h="3055" extrusionOk="0">
                  <a:moveTo>
                    <a:pt x="1" y="1"/>
                  </a:moveTo>
                  <a:cubicBezTo>
                    <a:pt x="1" y="1"/>
                    <a:pt x="1760" y="1834"/>
                    <a:pt x="2605" y="2670"/>
                  </a:cubicBezTo>
                  <a:cubicBezTo>
                    <a:pt x="2888" y="2957"/>
                    <a:pt x="3009" y="3054"/>
                    <a:pt x="3044" y="3054"/>
                  </a:cubicBezTo>
                  <a:cubicBezTo>
                    <a:pt x="3047" y="3054"/>
                    <a:pt x="3050" y="3054"/>
                    <a:pt x="3052" y="3052"/>
                  </a:cubicBezTo>
                  <a:cubicBezTo>
                    <a:pt x="3064" y="3031"/>
                    <a:pt x="2957" y="2892"/>
                    <a:pt x="2670" y="2605"/>
                  </a:cubicBezTo>
                  <a:cubicBezTo>
                    <a:pt x="1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529;p12"/>
            <p:cNvSpPr/>
            <p:nvPr/>
          </p:nvSpPr>
          <p:spPr bwMode="auto">
            <a:xfrm>
              <a:off x="1871675" y="4010500"/>
              <a:ext cx="75475" cy="75025"/>
            </a:xfrm>
            <a:custGeom>
              <a:avLst/>
              <a:gdLst>
                <a:gd name="T0" fmla="*/ 0 w 3019"/>
                <a:gd name="T1" fmla="*/ 0 h 3001"/>
                <a:gd name="T2" fmla="*/ 2563 w 3019"/>
                <a:gd name="T3" fmla="*/ 2620 h 3001"/>
                <a:gd name="T4" fmla="*/ 2996 w 3019"/>
                <a:gd name="T5" fmla="*/ 3000 h 3001"/>
                <a:gd name="T6" fmla="*/ 3006 w 3019"/>
                <a:gd name="T7" fmla="*/ 2998 h 3001"/>
                <a:gd name="T8" fmla="*/ 2629 w 3019"/>
                <a:gd name="T9" fmla="*/ 2555 h 3001"/>
                <a:gd name="T10" fmla="*/ 0 w 3019"/>
                <a:gd name="T11" fmla="*/ 0 h 3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9" h="3001" extrusionOk="0">
                  <a:moveTo>
                    <a:pt x="0" y="0"/>
                  </a:moveTo>
                  <a:cubicBezTo>
                    <a:pt x="0" y="4"/>
                    <a:pt x="1730" y="1796"/>
                    <a:pt x="2563" y="2620"/>
                  </a:cubicBezTo>
                  <a:cubicBezTo>
                    <a:pt x="2841" y="2906"/>
                    <a:pt x="2959" y="3000"/>
                    <a:pt x="2996" y="3000"/>
                  </a:cubicBezTo>
                  <a:cubicBezTo>
                    <a:pt x="3000" y="3000"/>
                    <a:pt x="3003" y="2999"/>
                    <a:pt x="3006" y="2998"/>
                  </a:cubicBezTo>
                  <a:cubicBezTo>
                    <a:pt x="3018" y="2977"/>
                    <a:pt x="2916" y="2842"/>
                    <a:pt x="2629" y="2555"/>
                  </a:cubicBezTo>
                  <a:cubicBezTo>
                    <a:pt x="1800" y="17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530;p12"/>
            <p:cNvSpPr/>
            <p:nvPr/>
          </p:nvSpPr>
          <p:spPr bwMode="auto">
            <a:xfrm>
              <a:off x="1872800" y="4011725"/>
              <a:ext cx="74225" cy="73900"/>
            </a:xfrm>
            <a:custGeom>
              <a:avLst/>
              <a:gdLst>
                <a:gd name="T0" fmla="*/ 0 w 2969"/>
                <a:gd name="T1" fmla="*/ 0 h 2956"/>
                <a:gd name="T2" fmla="*/ 0 w 2969"/>
                <a:gd name="T3" fmla="*/ 0 h 2956"/>
                <a:gd name="T4" fmla="*/ 2518 w 2969"/>
                <a:gd name="T5" fmla="*/ 2584 h 2956"/>
                <a:gd name="T6" fmla="*/ 2946 w 2969"/>
                <a:gd name="T7" fmla="*/ 2956 h 2956"/>
                <a:gd name="T8" fmla="*/ 2953 w 2969"/>
                <a:gd name="T9" fmla="*/ 2953 h 2956"/>
                <a:gd name="T10" fmla="*/ 2584 w 2969"/>
                <a:gd name="T11" fmla="*/ 2518 h 2956"/>
                <a:gd name="T12" fmla="*/ 0 w 2969"/>
                <a:gd name="T13" fmla="*/ 0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9" h="2956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6" y="2862"/>
                    <a:pt x="2917" y="2956"/>
                    <a:pt x="2946" y="2956"/>
                  </a:cubicBezTo>
                  <a:cubicBezTo>
                    <a:pt x="2949" y="2956"/>
                    <a:pt x="2951" y="2955"/>
                    <a:pt x="2953" y="2953"/>
                  </a:cubicBezTo>
                  <a:cubicBezTo>
                    <a:pt x="2969" y="2932"/>
                    <a:pt x="2866" y="2801"/>
                    <a:pt x="2584" y="2518"/>
                  </a:cubicBezTo>
                  <a:cubicBezTo>
                    <a:pt x="1772" y="170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531;p12"/>
            <p:cNvSpPr/>
            <p:nvPr/>
          </p:nvSpPr>
          <p:spPr bwMode="auto">
            <a:xfrm>
              <a:off x="1873925" y="4012850"/>
              <a:ext cx="73225" cy="72775"/>
            </a:xfrm>
            <a:custGeom>
              <a:avLst/>
              <a:gdLst>
                <a:gd name="T0" fmla="*/ 8 w 2929"/>
                <a:gd name="T1" fmla="*/ 0 h 2911"/>
                <a:gd name="T2" fmla="*/ 2481 w 2929"/>
                <a:gd name="T3" fmla="*/ 2543 h 2911"/>
                <a:gd name="T4" fmla="*/ 2906 w 2929"/>
                <a:gd name="T5" fmla="*/ 2911 h 2911"/>
                <a:gd name="T6" fmla="*/ 2916 w 2929"/>
                <a:gd name="T7" fmla="*/ 2908 h 2911"/>
                <a:gd name="T8" fmla="*/ 2551 w 2929"/>
                <a:gd name="T9" fmla="*/ 2477 h 2911"/>
                <a:gd name="T10" fmla="*/ 8 w 2929"/>
                <a:gd name="T11" fmla="*/ 0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9" h="2911" extrusionOk="0">
                  <a:moveTo>
                    <a:pt x="8" y="0"/>
                  </a:moveTo>
                  <a:cubicBezTo>
                    <a:pt x="0" y="0"/>
                    <a:pt x="1677" y="1739"/>
                    <a:pt x="2481" y="2543"/>
                  </a:cubicBezTo>
                  <a:cubicBezTo>
                    <a:pt x="2756" y="2817"/>
                    <a:pt x="2869" y="2911"/>
                    <a:pt x="2906" y="2911"/>
                  </a:cubicBezTo>
                  <a:cubicBezTo>
                    <a:pt x="2910" y="2911"/>
                    <a:pt x="2913" y="2910"/>
                    <a:pt x="2916" y="2908"/>
                  </a:cubicBezTo>
                  <a:cubicBezTo>
                    <a:pt x="2928" y="2887"/>
                    <a:pt x="2834" y="2760"/>
                    <a:pt x="2551" y="2477"/>
                  </a:cubicBezTo>
                  <a:cubicBezTo>
                    <a:pt x="1747" y="167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532;p12"/>
            <p:cNvSpPr/>
            <p:nvPr/>
          </p:nvSpPr>
          <p:spPr bwMode="auto">
            <a:xfrm>
              <a:off x="1875150" y="4014075"/>
              <a:ext cx="71875" cy="71450"/>
            </a:xfrm>
            <a:custGeom>
              <a:avLst/>
              <a:gdLst>
                <a:gd name="T0" fmla="*/ 5 w 2875"/>
                <a:gd name="T1" fmla="*/ 1 h 2858"/>
                <a:gd name="T2" fmla="*/ 5 w 2875"/>
                <a:gd name="T3" fmla="*/ 1 h 2858"/>
                <a:gd name="T4" fmla="*/ 2436 w 2875"/>
                <a:gd name="T5" fmla="*/ 2494 h 2858"/>
                <a:gd name="T6" fmla="*/ 2850 w 2875"/>
                <a:gd name="T7" fmla="*/ 2857 h 2858"/>
                <a:gd name="T8" fmla="*/ 2859 w 2875"/>
                <a:gd name="T9" fmla="*/ 2855 h 2858"/>
                <a:gd name="T10" fmla="*/ 2502 w 2875"/>
                <a:gd name="T11" fmla="*/ 2428 h 2858"/>
                <a:gd name="T12" fmla="*/ 5 w 2875"/>
                <a:gd name="T13" fmla="*/ 1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5" h="2858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45" y="1706"/>
                    <a:pt x="2436" y="2494"/>
                  </a:cubicBezTo>
                  <a:cubicBezTo>
                    <a:pt x="2703" y="2765"/>
                    <a:pt x="2816" y="2857"/>
                    <a:pt x="2850" y="2857"/>
                  </a:cubicBezTo>
                  <a:cubicBezTo>
                    <a:pt x="2854" y="2857"/>
                    <a:pt x="2857" y="2856"/>
                    <a:pt x="2859" y="2855"/>
                  </a:cubicBezTo>
                  <a:cubicBezTo>
                    <a:pt x="2875" y="2834"/>
                    <a:pt x="2777" y="2707"/>
                    <a:pt x="2502" y="2428"/>
                  </a:cubicBezTo>
                  <a:cubicBezTo>
                    <a:pt x="1710" y="16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533;p12"/>
            <p:cNvSpPr/>
            <p:nvPr/>
          </p:nvSpPr>
          <p:spPr bwMode="auto">
            <a:xfrm>
              <a:off x="1876375" y="4015200"/>
              <a:ext cx="70650" cy="70325"/>
            </a:xfrm>
            <a:custGeom>
              <a:avLst/>
              <a:gdLst>
                <a:gd name="T0" fmla="*/ 1 w 2826"/>
                <a:gd name="T1" fmla="*/ 1 h 2813"/>
                <a:gd name="T2" fmla="*/ 2391 w 2826"/>
                <a:gd name="T3" fmla="*/ 2453 h 2813"/>
                <a:gd name="T4" fmla="*/ 2803 w 2826"/>
                <a:gd name="T5" fmla="*/ 2812 h 2813"/>
                <a:gd name="T6" fmla="*/ 2810 w 2826"/>
                <a:gd name="T7" fmla="*/ 2810 h 2813"/>
                <a:gd name="T8" fmla="*/ 2457 w 2826"/>
                <a:gd name="T9" fmla="*/ 2387 h 2813"/>
                <a:gd name="T10" fmla="*/ 1 w 2826"/>
                <a:gd name="T11" fmla="*/ 1 h 2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6" h="2813" extrusionOk="0">
                  <a:moveTo>
                    <a:pt x="1" y="1"/>
                  </a:moveTo>
                  <a:cubicBezTo>
                    <a:pt x="1" y="5"/>
                    <a:pt x="1616" y="1682"/>
                    <a:pt x="2391" y="2453"/>
                  </a:cubicBezTo>
                  <a:cubicBezTo>
                    <a:pt x="2658" y="2720"/>
                    <a:pt x="2775" y="2812"/>
                    <a:pt x="2803" y="2812"/>
                  </a:cubicBezTo>
                  <a:cubicBezTo>
                    <a:pt x="2806" y="2812"/>
                    <a:pt x="2808" y="2811"/>
                    <a:pt x="2810" y="2810"/>
                  </a:cubicBezTo>
                  <a:cubicBezTo>
                    <a:pt x="2826" y="2789"/>
                    <a:pt x="2728" y="2662"/>
                    <a:pt x="2457" y="2387"/>
                  </a:cubicBezTo>
                  <a:cubicBezTo>
                    <a:pt x="1678" y="16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534;p12"/>
            <p:cNvSpPr/>
            <p:nvPr/>
          </p:nvSpPr>
          <p:spPr bwMode="auto">
            <a:xfrm>
              <a:off x="1877600" y="4016325"/>
              <a:ext cx="69325" cy="69050"/>
            </a:xfrm>
            <a:custGeom>
              <a:avLst/>
              <a:gdLst>
                <a:gd name="T0" fmla="*/ 1 w 2773"/>
                <a:gd name="T1" fmla="*/ 1 h 2762"/>
                <a:gd name="T2" fmla="*/ 2346 w 2773"/>
                <a:gd name="T3" fmla="*/ 2412 h 2762"/>
                <a:gd name="T4" fmla="*/ 2752 w 2773"/>
                <a:gd name="T5" fmla="*/ 2762 h 2762"/>
                <a:gd name="T6" fmla="*/ 2756 w 2773"/>
                <a:gd name="T7" fmla="*/ 2760 h 2762"/>
                <a:gd name="T8" fmla="*/ 2408 w 2773"/>
                <a:gd name="T9" fmla="*/ 2350 h 2762"/>
                <a:gd name="T10" fmla="*/ 1 w 2773"/>
                <a:gd name="T11" fmla="*/ 1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3" h="2762" extrusionOk="0">
                  <a:moveTo>
                    <a:pt x="1" y="1"/>
                  </a:moveTo>
                  <a:cubicBezTo>
                    <a:pt x="1" y="5"/>
                    <a:pt x="1584" y="1653"/>
                    <a:pt x="2346" y="2412"/>
                  </a:cubicBezTo>
                  <a:cubicBezTo>
                    <a:pt x="2613" y="2682"/>
                    <a:pt x="2724" y="2762"/>
                    <a:pt x="2752" y="2762"/>
                  </a:cubicBezTo>
                  <a:cubicBezTo>
                    <a:pt x="2754" y="2762"/>
                    <a:pt x="2755" y="2761"/>
                    <a:pt x="2756" y="2760"/>
                  </a:cubicBezTo>
                  <a:cubicBezTo>
                    <a:pt x="2773" y="2744"/>
                    <a:pt x="2679" y="2621"/>
                    <a:pt x="2408" y="2350"/>
                  </a:cubicBezTo>
                  <a:cubicBezTo>
                    <a:pt x="1645" y="15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535;p12"/>
            <p:cNvSpPr/>
            <p:nvPr/>
          </p:nvSpPr>
          <p:spPr bwMode="auto">
            <a:xfrm>
              <a:off x="1878725" y="4017675"/>
              <a:ext cx="68200" cy="67700"/>
            </a:xfrm>
            <a:custGeom>
              <a:avLst/>
              <a:gdLst>
                <a:gd name="T0" fmla="*/ 1 w 2728"/>
                <a:gd name="T1" fmla="*/ 0 h 2708"/>
                <a:gd name="T2" fmla="*/ 1 w 2728"/>
                <a:gd name="T3" fmla="*/ 0 h 2708"/>
                <a:gd name="T4" fmla="*/ 2305 w 2728"/>
                <a:gd name="T5" fmla="*/ 2362 h 2708"/>
                <a:gd name="T6" fmla="*/ 2707 w 2728"/>
                <a:gd name="T7" fmla="*/ 2708 h 2708"/>
                <a:gd name="T8" fmla="*/ 2711 w 2728"/>
                <a:gd name="T9" fmla="*/ 2706 h 2708"/>
                <a:gd name="T10" fmla="*/ 2367 w 2728"/>
                <a:gd name="T11" fmla="*/ 2300 h 2708"/>
                <a:gd name="T12" fmla="*/ 1 w 2728"/>
                <a:gd name="T13" fmla="*/ 0 h 2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270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9" y="1612"/>
                    <a:pt x="2305" y="2362"/>
                  </a:cubicBezTo>
                  <a:cubicBezTo>
                    <a:pt x="2568" y="2629"/>
                    <a:pt x="2679" y="2708"/>
                    <a:pt x="2707" y="2708"/>
                  </a:cubicBezTo>
                  <a:cubicBezTo>
                    <a:pt x="2709" y="2708"/>
                    <a:pt x="2710" y="2707"/>
                    <a:pt x="2711" y="2706"/>
                  </a:cubicBezTo>
                  <a:cubicBezTo>
                    <a:pt x="2728" y="2690"/>
                    <a:pt x="2634" y="2567"/>
                    <a:pt x="2367" y="2300"/>
                  </a:cubicBezTo>
                  <a:cubicBezTo>
                    <a:pt x="1621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536;p12"/>
            <p:cNvSpPr/>
            <p:nvPr/>
          </p:nvSpPr>
          <p:spPr bwMode="auto">
            <a:xfrm>
              <a:off x="1879875" y="4018800"/>
              <a:ext cx="67050" cy="66575"/>
            </a:xfrm>
            <a:custGeom>
              <a:avLst/>
              <a:gdLst>
                <a:gd name="T0" fmla="*/ 4 w 2682"/>
                <a:gd name="T1" fmla="*/ 0 h 2663"/>
                <a:gd name="T2" fmla="*/ 2268 w 2682"/>
                <a:gd name="T3" fmla="*/ 2321 h 2663"/>
                <a:gd name="T4" fmla="*/ 2661 w 2682"/>
                <a:gd name="T5" fmla="*/ 2663 h 2663"/>
                <a:gd name="T6" fmla="*/ 2665 w 2682"/>
                <a:gd name="T7" fmla="*/ 2661 h 2663"/>
                <a:gd name="T8" fmla="*/ 2329 w 2682"/>
                <a:gd name="T9" fmla="*/ 2260 h 2663"/>
                <a:gd name="T10" fmla="*/ 4 w 2682"/>
                <a:gd name="T11" fmla="*/ 0 h 2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2" h="2663" extrusionOk="0">
                  <a:moveTo>
                    <a:pt x="4" y="0"/>
                  </a:moveTo>
                  <a:cubicBezTo>
                    <a:pt x="0" y="0"/>
                    <a:pt x="1530" y="1587"/>
                    <a:pt x="2268" y="2321"/>
                  </a:cubicBezTo>
                  <a:cubicBezTo>
                    <a:pt x="2527" y="2584"/>
                    <a:pt x="2634" y="2663"/>
                    <a:pt x="2661" y="2663"/>
                  </a:cubicBezTo>
                  <a:cubicBezTo>
                    <a:pt x="2663" y="2663"/>
                    <a:pt x="2664" y="2662"/>
                    <a:pt x="2665" y="2661"/>
                  </a:cubicBezTo>
                  <a:cubicBezTo>
                    <a:pt x="2682" y="2645"/>
                    <a:pt x="2588" y="2522"/>
                    <a:pt x="2329" y="2260"/>
                  </a:cubicBezTo>
                  <a:cubicBezTo>
                    <a:pt x="1595" y="152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537;p12"/>
            <p:cNvSpPr/>
            <p:nvPr/>
          </p:nvSpPr>
          <p:spPr bwMode="auto">
            <a:xfrm>
              <a:off x="1881200" y="4019925"/>
              <a:ext cx="65825" cy="65450"/>
            </a:xfrm>
            <a:custGeom>
              <a:avLst/>
              <a:gdLst>
                <a:gd name="T0" fmla="*/ 0 w 2633"/>
                <a:gd name="T1" fmla="*/ 0 h 2618"/>
                <a:gd name="T2" fmla="*/ 2219 w 2633"/>
                <a:gd name="T3" fmla="*/ 2280 h 2618"/>
                <a:gd name="T4" fmla="*/ 2608 w 2633"/>
                <a:gd name="T5" fmla="*/ 2618 h 2618"/>
                <a:gd name="T6" fmla="*/ 2612 w 2633"/>
                <a:gd name="T7" fmla="*/ 2616 h 2618"/>
                <a:gd name="T8" fmla="*/ 2280 w 2633"/>
                <a:gd name="T9" fmla="*/ 2219 h 2618"/>
                <a:gd name="T10" fmla="*/ 0 w 2633"/>
                <a:gd name="T11" fmla="*/ 0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3" h="2618" extrusionOk="0">
                  <a:moveTo>
                    <a:pt x="0" y="0"/>
                  </a:moveTo>
                  <a:cubicBezTo>
                    <a:pt x="0" y="4"/>
                    <a:pt x="1497" y="1558"/>
                    <a:pt x="2219" y="2280"/>
                  </a:cubicBezTo>
                  <a:cubicBezTo>
                    <a:pt x="2474" y="2539"/>
                    <a:pt x="2581" y="2618"/>
                    <a:pt x="2608" y="2618"/>
                  </a:cubicBezTo>
                  <a:cubicBezTo>
                    <a:pt x="2610" y="2618"/>
                    <a:pt x="2611" y="2617"/>
                    <a:pt x="2612" y="2616"/>
                  </a:cubicBezTo>
                  <a:cubicBezTo>
                    <a:pt x="2633" y="2600"/>
                    <a:pt x="2543" y="2481"/>
                    <a:pt x="2280" y="2219"/>
                  </a:cubicBezTo>
                  <a:cubicBezTo>
                    <a:pt x="1559" y="149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538;p12"/>
            <p:cNvSpPr/>
            <p:nvPr/>
          </p:nvSpPr>
          <p:spPr bwMode="auto">
            <a:xfrm>
              <a:off x="1882325" y="4021050"/>
              <a:ext cx="64600" cy="64150"/>
            </a:xfrm>
            <a:custGeom>
              <a:avLst/>
              <a:gdLst>
                <a:gd name="T0" fmla="*/ 1 w 2584"/>
                <a:gd name="T1" fmla="*/ 0 h 2566"/>
                <a:gd name="T2" fmla="*/ 2174 w 2584"/>
                <a:gd name="T3" fmla="*/ 2235 h 2566"/>
                <a:gd name="T4" fmla="*/ 2556 w 2584"/>
                <a:gd name="T5" fmla="*/ 2565 h 2566"/>
                <a:gd name="T6" fmla="*/ 2563 w 2584"/>
                <a:gd name="T7" fmla="*/ 2563 h 2566"/>
                <a:gd name="T8" fmla="*/ 2235 w 2584"/>
                <a:gd name="T9" fmla="*/ 2174 h 2566"/>
                <a:gd name="T10" fmla="*/ 1 w 2584"/>
                <a:gd name="T11" fmla="*/ 0 h 2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4" h="2566" extrusionOk="0">
                  <a:moveTo>
                    <a:pt x="1" y="0"/>
                  </a:moveTo>
                  <a:cubicBezTo>
                    <a:pt x="1" y="9"/>
                    <a:pt x="1464" y="1530"/>
                    <a:pt x="2174" y="2235"/>
                  </a:cubicBezTo>
                  <a:cubicBezTo>
                    <a:pt x="2424" y="2485"/>
                    <a:pt x="2524" y="2565"/>
                    <a:pt x="2556" y="2565"/>
                  </a:cubicBezTo>
                  <a:cubicBezTo>
                    <a:pt x="2559" y="2565"/>
                    <a:pt x="2562" y="2565"/>
                    <a:pt x="2563" y="2563"/>
                  </a:cubicBezTo>
                  <a:cubicBezTo>
                    <a:pt x="2584" y="2551"/>
                    <a:pt x="2490" y="2432"/>
                    <a:pt x="2235" y="2174"/>
                  </a:cubicBezTo>
                  <a:cubicBezTo>
                    <a:pt x="1526" y="14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539;p12"/>
            <p:cNvSpPr/>
            <p:nvPr/>
          </p:nvSpPr>
          <p:spPr bwMode="auto">
            <a:xfrm>
              <a:off x="1883450" y="4022375"/>
              <a:ext cx="63475" cy="63000"/>
            </a:xfrm>
            <a:custGeom>
              <a:avLst/>
              <a:gdLst>
                <a:gd name="T0" fmla="*/ 1 w 2539"/>
                <a:gd name="T1" fmla="*/ 1 h 2520"/>
                <a:gd name="T2" fmla="*/ 1 w 2539"/>
                <a:gd name="T3" fmla="*/ 1 h 2520"/>
                <a:gd name="T4" fmla="*/ 2133 w 2539"/>
                <a:gd name="T5" fmla="*/ 2194 h 2520"/>
                <a:gd name="T6" fmla="*/ 2513 w 2539"/>
                <a:gd name="T7" fmla="*/ 2520 h 2520"/>
                <a:gd name="T8" fmla="*/ 2518 w 2539"/>
                <a:gd name="T9" fmla="*/ 2518 h 2520"/>
                <a:gd name="T10" fmla="*/ 2194 w 2539"/>
                <a:gd name="T11" fmla="*/ 2133 h 2520"/>
                <a:gd name="T12" fmla="*/ 1 w 2539"/>
                <a:gd name="T13" fmla="*/ 1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9" h="252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0" y="1497"/>
                    <a:pt x="2133" y="2194"/>
                  </a:cubicBezTo>
                  <a:cubicBezTo>
                    <a:pt x="2383" y="2445"/>
                    <a:pt x="2486" y="2520"/>
                    <a:pt x="2513" y="2520"/>
                  </a:cubicBezTo>
                  <a:cubicBezTo>
                    <a:pt x="2515" y="2520"/>
                    <a:pt x="2517" y="2519"/>
                    <a:pt x="2518" y="2518"/>
                  </a:cubicBezTo>
                  <a:cubicBezTo>
                    <a:pt x="2539" y="2502"/>
                    <a:pt x="2445" y="2383"/>
                    <a:pt x="2194" y="2133"/>
                  </a:cubicBezTo>
                  <a:cubicBezTo>
                    <a:pt x="1497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540;p12"/>
            <p:cNvSpPr/>
            <p:nvPr/>
          </p:nvSpPr>
          <p:spPr bwMode="auto">
            <a:xfrm>
              <a:off x="1884575" y="4023500"/>
              <a:ext cx="62350" cy="61875"/>
            </a:xfrm>
            <a:custGeom>
              <a:avLst/>
              <a:gdLst>
                <a:gd name="T0" fmla="*/ 9 w 2494"/>
                <a:gd name="T1" fmla="*/ 1 h 2475"/>
                <a:gd name="T2" fmla="*/ 9 w 2494"/>
                <a:gd name="T3" fmla="*/ 1 h 2475"/>
                <a:gd name="T4" fmla="*/ 2092 w 2494"/>
                <a:gd name="T5" fmla="*/ 2154 h 2475"/>
                <a:gd name="T6" fmla="*/ 2468 w 2494"/>
                <a:gd name="T7" fmla="*/ 2475 h 2475"/>
                <a:gd name="T8" fmla="*/ 2473 w 2494"/>
                <a:gd name="T9" fmla="*/ 2473 h 2475"/>
                <a:gd name="T10" fmla="*/ 2154 w 2494"/>
                <a:gd name="T11" fmla="*/ 2092 h 2475"/>
                <a:gd name="T12" fmla="*/ 9 w 2494"/>
                <a:gd name="T13" fmla="*/ 1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4" h="2475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411" y="1469"/>
                    <a:pt x="2092" y="2154"/>
                  </a:cubicBezTo>
                  <a:cubicBezTo>
                    <a:pt x="2339" y="2400"/>
                    <a:pt x="2441" y="2475"/>
                    <a:pt x="2468" y="2475"/>
                  </a:cubicBezTo>
                  <a:cubicBezTo>
                    <a:pt x="2470" y="2475"/>
                    <a:pt x="2472" y="2474"/>
                    <a:pt x="2473" y="2473"/>
                  </a:cubicBezTo>
                  <a:cubicBezTo>
                    <a:pt x="2494" y="2457"/>
                    <a:pt x="2408" y="2342"/>
                    <a:pt x="2154" y="2092"/>
                  </a:cubicBezTo>
                  <a:cubicBezTo>
                    <a:pt x="1473" y="141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541;p12"/>
            <p:cNvSpPr/>
            <p:nvPr/>
          </p:nvSpPr>
          <p:spPr bwMode="auto">
            <a:xfrm>
              <a:off x="1885800" y="4024625"/>
              <a:ext cx="61125" cy="60575"/>
            </a:xfrm>
            <a:custGeom>
              <a:avLst/>
              <a:gdLst>
                <a:gd name="T0" fmla="*/ 5 w 2445"/>
                <a:gd name="T1" fmla="*/ 1 h 2423"/>
                <a:gd name="T2" fmla="*/ 5 w 2445"/>
                <a:gd name="T3" fmla="*/ 1 h 2423"/>
                <a:gd name="T4" fmla="*/ 2055 w 2445"/>
                <a:gd name="T5" fmla="*/ 2104 h 2423"/>
                <a:gd name="T6" fmla="*/ 2422 w 2445"/>
                <a:gd name="T7" fmla="*/ 2423 h 2423"/>
                <a:gd name="T8" fmla="*/ 2428 w 2445"/>
                <a:gd name="T9" fmla="*/ 2420 h 2423"/>
                <a:gd name="T10" fmla="*/ 2113 w 2445"/>
                <a:gd name="T11" fmla="*/ 2047 h 2423"/>
                <a:gd name="T12" fmla="*/ 5 w 2445"/>
                <a:gd name="T13" fmla="*/ 1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5" h="24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383" y="1436"/>
                    <a:pt x="2055" y="2104"/>
                  </a:cubicBezTo>
                  <a:cubicBezTo>
                    <a:pt x="2297" y="2346"/>
                    <a:pt x="2394" y="2423"/>
                    <a:pt x="2422" y="2423"/>
                  </a:cubicBezTo>
                  <a:cubicBezTo>
                    <a:pt x="2425" y="2423"/>
                    <a:pt x="2427" y="2422"/>
                    <a:pt x="2428" y="2420"/>
                  </a:cubicBezTo>
                  <a:cubicBezTo>
                    <a:pt x="2445" y="2408"/>
                    <a:pt x="2359" y="2293"/>
                    <a:pt x="2113" y="2047"/>
                  </a:cubicBezTo>
                  <a:cubicBezTo>
                    <a:pt x="1441" y="13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542;p12"/>
            <p:cNvSpPr/>
            <p:nvPr/>
          </p:nvSpPr>
          <p:spPr bwMode="auto">
            <a:xfrm>
              <a:off x="1887050" y="4025875"/>
              <a:ext cx="59775" cy="59325"/>
            </a:xfrm>
            <a:custGeom>
              <a:avLst/>
              <a:gdLst>
                <a:gd name="T0" fmla="*/ 0 w 2391"/>
                <a:gd name="T1" fmla="*/ 0 h 2373"/>
                <a:gd name="T2" fmla="*/ 0 w 2391"/>
                <a:gd name="T3" fmla="*/ 0 h 2373"/>
                <a:gd name="T4" fmla="*/ 2005 w 2391"/>
                <a:gd name="T5" fmla="*/ 2059 h 2373"/>
                <a:gd name="T6" fmla="*/ 2368 w 2391"/>
                <a:gd name="T7" fmla="*/ 2373 h 2373"/>
                <a:gd name="T8" fmla="*/ 2374 w 2391"/>
                <a:gd name="T9" fmla="*/ 2370 h 2373"/>
                <a:gd name="T10" fmla="*/ 2063 w 2391"/>
                <a:gd name="T11" fmla="*/ 2001 h 2373"/>
                <a:gd name="T12" fmla="*/ 0 w 2391"/>
                <a:gd name="T13" fmla="*/ 0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1" h="237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349" y="1407"/>
                    <a:pt x="2005" y="2059"/>
                  </a:cubicBezTo>
                  <a:cubicBezTo>
                    <a:pt x="2243" y="2296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4" y="2370"/>
                  </a:cubicBezTo>
                  <a:cubicBezTo>
                    <a:pt x="2391" y="2358"/>
                    <a:pt x="2301" y="2243"/>
                    <a:pt x="2063" y="2001"/>
                  </a:cubicBezTo>
                  <a:cubicBezTo>
                    <a:pt x="1409" y="1347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543;p12"/>
            <p:cNvSpPr/>
            <p:nvPr/>
          </p:nvSpPr>
          <p:spPr bwMode="auto">
            <a:xfrm>
              <a:off x="1888175" y="4027100"/>
              <a:ext cx="58650" cy="58275"/>
            </a:xfrm>
            <a:custGeom>
              <a:avLst/>
              <a:gdLst>
                <a:gd name="T0" fmla="*/ 0 w 2346"/>
                <a:gd name="T1" fmla="*/ 0 h 2331"/>
                <a:gd name="T2" fmla="*/ 0 w 2346"/>
                <a:gd name="T3" fmla="*/ 0 h 2331"/>
                <a:gd name="T4" fmla="*/ 1964 w 2346"/>
                <a:gd name="T5" fmla="*/ 2022 h 2331"/>
                <a:gd name="T6" fmla="*/ 2324 w 2346"/>
                <a:gd name="T7" fmla="*/ 2331 h 2331"/>
                <a:gd name="T8" fmla="*/ 2329 w 2346"/>
                <a:gd name="T9" fmla="*/ 2329 h 2331"/>
                <a:gd name="T10" fmla="*/ 2022 w 2346"/>
                <a:gd name="T11" fmla="*/ 1964 h 2331"/>
                <a:gd name="T12" fmla="*/ 0 w 2346"/>
                <a:gd name="T13" fmla="*/ 0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6" h="233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25" y="1374"/>
                    <a:pt x="1964" y="2022"/>
                  </a:cubicBezTo>
                  <a:cubicBezTo>
                    <a:pt x="2203" y="2257"/>
                    <a:pt x="2298" y="2331"/>
                    <a:pt x="2324" y="2331"/>
                  </a:cubicBezTo>
                  <a:cubicBezTo>
                    <a:pt x="2326" y="2331"/>
                    <a:pt x="2328" y="2330"/>
                    <a:pt x="2329" y="2329"/>
                  </a:cubicBezTo>
                  <a:cubicBezTo>
                    <a:pt x="2346" y="2313"/>
                    <a:pt x="2264" y="2206"/>
                    <a:pt x="2022" y="1964"/>
                  </a:cubicBezTo>
                  <a:cubicBezTo>
                    <a:pt x="1375" y="1318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544;p12"/>
            <p:cNvSpPr/>
            <p:nvPr/>
          </p:nvSpPr>
          <p:spPr bwMode="auto">
            <a:xfrm>
              <a:off x="1889300" y="4028225"/>
              <a:ext cx="57525" cy="56850"/>
            </a:xfrm>
            <a:custGeom>
              <a:avLst/>
              <a:gdLst>
                <a:gd name="T0" fmla="*/ 9 w 2301"/>
                <a:gd name="T1" fmla="*/ 0 h 2274"/>
                <a:gd name="T2" fmla="*/ 9 w 2301"/>
                <a:gd name="T3" fmla="*/ 0 h 2274"/>
                <a:gd name="T4" fmla="*/ 1932 w 2301"/>
                <a:gd name="T5" fmla="*/ 1969 h 2274"/>
                <a:gd name="T6" fmla="*/ 2279 w 2301"/>
                <a:gd name="T7" fmla="*/ 2274 h 2274"/>
                <a:gd name="T8" fmla="*/ 2284 w 2301"/>
                <a:gd name="T9" fmla="*/ 2272 h 2274"/>
                <a:gd name="T10" fmla="*/ 1981 w 2301"/>
                <a:gd name="T11" fmla="*/ 1919 h 2274"/>
                <a:gd name="T12" fmla="*/ 9 w 2301"/>
                <a:gd name="T13" fmla="*/ 0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1" h="227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1296" y="1345"/>
                    <a:pt x="1932" y="1969"/>
                  </a:cubicBezTo>
                  <a:cubicBezTo>
                    <a:pt x="2162" y="2203"/>
                    <a:pt x="2253" y="2274"/>
                    <a:pt x="2279" y="2274"/>
                  </a:cubicBezTo>
                  <a:cubicBezTo>
                    <a:pt x="2281" y="2274"/>
                    <a:pt x="2283" y="2273"/>
                    <a:pt x="2284" y="2272"/>
                  </a:cubicBezTo>
                  <a:cubicBezTo>
                    <a:pt x="2301" y="2264"/>
                    <a:pt x="2219" y="2153"/>
                    <a:pt x="1981" y="1919"/>
                  </a:cubicBezTo>
                  <a:cubicBezTo>
                    <a:pt x="1350" y="129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545;p12"/>
            <p:cNvSpPr/>
            <p:nvPr/>
          </p:nvSpPr>
          <p:spPr bwMode="auto">
            <a:xfrm>
              <a:off x="1890525" y="4029450"/>
              <a:ext cx="56300" cy="55650"/>
            </a:xfrm>
            <a:custGeom>
              <a:avLst/>
              <a:gdLst>
                <a:gd name="T0" fmla="*/ 5 w 2252"/>
                <a:gd name="T1" fmla="*/ 1 h 2226"/>
                <a:gd name="T2" fmla="*/ 5 w 2252"/>
                <a:gd name="T3" fmla="*/ 1 h 2226"/>
                <a:gd name="T4" fmla="*/ 1887 w 2252"/>
                <a:gd name="T5" fmla="*/ 1928 h 2226"/>
                <a:gd name="T6" fmla="*/ 2228 w 2252"/>
                <a:gd name="T7" fmla="*/ 2226 h 2226"/>
                <a:gd name="T8" fmla="*/ 2235 w 2252"/>
                <a:gd name="T9" fmla="*/ 2223 h 2226"/>
                <a:gd name="T10" fmla="*/ 1936 w 2252"/>
                <a:gd name="T11" fmla="*/ 1875 h 2226"/>
                <a:gd name="T12" fmla="*/ 5 w 2252"/>
                <a:gd name="T13" fmla="*/ 1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2" h="22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68" y="1317"/>
                    <a:pt x="1887" y="1928"/>
                  </a:cubicBezTo>
                  <a:cubicBezTo>
                    <a:pt x="2109" y="2153"/>
                    <a:pt x="2200" y="2226"/>
                    <a:pt x="2228" y="2226"/>
                  </a:cubicBezTo>
                  <a:cubicBezTo>
                    <a:pt x="2231" y="2226"/>
                    <a:pt x="2234" y="2225"/>
                    <a:pt x="2235" y="2223"/>
                  </a:cubicBezTo>
                  <a:cubicBezTo>
                    <a:pt x="2252" y="2207"/>
                    <a:pt x="2170" y="2104"/>
                    <a:pt x="1936" y="1875"/>
                  </a:cubicBezTo>
                  <a:cubicBezTo>
                    <a:pt x="1323" y="1261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546;p12"/>
            <p:cNvSpPr/>
            <p:nvPr/>
          </p:nvSpPr>
          <p:spPr bwMode="auto">
            <a:xfrm>
              <a:off x="1891650" y="4030575"/>
              <a:ext cx="54975" cy="54525"/>
            </a:xfrm>
            <a:custGeom>
              <a:avLst/>
              <a:gdLst>
                <a:gd name="T0" fmla="*/ 5 w 2199"/>
                <a:gd name="T1" fmla="*/ 1 h 2181"/>
                <a:gd name="T2" fmla="*/ 5 w 2199"/>
                <a:gd name="T3" fmla="*/ 1 h 2181"/>
                <a:gd name="T4" fmla="*/ 1842 w 2199"/>
                <a:gd name="T5" fmla="*/ 1887 h 2181"/>
                <a:gd name="T6" fmla="*/ 2179 w 2199"/>
                <a:gd name="T7" fmla="*/ 2181 h 2181"/>
                <a:gd name="T8" fmla="*/ 2186 w 2199"/>
                <a:gd name="T9" fmla="*/ 2178 h 2181"/>
                <a:gd name="T10" fmla="*/ 1891 w 2199"/>
                <a:gd name="T11" fmla="*/ 1834 h 2181"/>
                <a:gd name="T12" fmla="*/ 5 w 2199"/>
                <a:gd name="T13" fmla="*/ 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9" h="21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35" y="1288"/>
                    <a:pt x="1842" y="1887"/>
                  </a:cubicBezTo>
                  <a:cubicBezTo>
                    <a:pt x="2064" y="2109"/>
                    <a:pt x="2152" y="2181"/>
                    <a:pt x="2179" y="2181"/>
                  </a:cubicBezTo>
                  <a:cubicBezTo>
                    <a:pt x="2182" y="2181"/>
                    <a:pt x="2185" y="2180"/>
                    <a:pt x="2186" y="2178"/>
                  </a:cubicBezTo>
                  <a:cubicBezTo>
                    <a:pt x="2199" y="2162"/>
                    <a:pt x="2125" y="2067"/>
                    <a:pt x="1891" y="1834"/>
                  </a:cubicBezTo>
                  <a:cubicBezTo>
                    <a:pt x="1293" y="1232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547;p12"/>
            <p:cNvSpPr/>
            <p:nvPr/>
          </p:nvSpPr>
          <p:spPr bwMode="auto">
            <a:xfrm>
              <a:off x="1892975" y="4031700"/>
              <a:ext cx="53550" cy="53300"/>
            </a:xfrm>
            <a:custGeom>
              <a:avLst/>
              <a:gdLst>
                <a:gd name="T0" fmla="*/ 1 w 2142"/>
                <a:gd name="T1" fmla="*/ 1 h 2132"/>
                <a:gd name="T2" fmla="*/ 1 w 2142"/>
                <a:gd name="T3" fmla="*/ 1 h 2132"/>
                <a:gd name="T4" fmla="*/ 1789 w 2142"/>
                <a:gd name="T5" fmla="*/ 1842 h 2132"/>
                <a:gd name="T6" fmla="*/ 2120 w 2142"/>
                <a:gd name="T7" fmla="*/ 2131 h 2132"/>
                <a:gd name="T8" fmla="*/ 2125 w 2142"/>
                <a:gd name="T9" fmla="*/ 2129 h 2132"/>
                <a:gd name="T10" fmla="*/ 1838 w 2142"/>
                <a:gd name="T11" fmla="*/ 1789 h 2132"/>
                <a:gd name="T12" fmla="*/ 1 w 2142"/>
                <a:gd name="T13" fmla="*/ 1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2" h="21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02" y="1256"/>
                    <a:pt x="1789" y="1842"/>
                  </a:cubicBezTo>
                  <a:cubicBezTo>
                    <a:pt x="2008" y="2057"/>
                    <a:pt x="2096" y="2131"/>
                    <a:pt x="2120" y="2131"/>
                  </a:cubicBezTo>
                  <a:cubicBezTo>
                    <a:pt x="2122" y="2131"/>
                    <a:pt x="2124" y="2131"/>
                    <a:pt x="2125" y="2129"/>
                  </a:cubicBezTo>
                  <a:cubicBezTo>
                    <a:pt x="2141" y="2113"/>
                    <a:pt x="2064" y="2014"/>
                    <a:pt x="1838" y="1789"/>
                  </a:cubicBezTo>
                  <a:cubicBezTo>
                    <a:pt x="1257" y="120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548;p12"/>
            <p:cNvSpPr/>
            <p:nvPr/>
          </p:nvSpPr>
          <p:spPr bwMode="auto">
            <a:xfrm>
              <a:off x="1894125" y="4033050"/>
              <a:ext cx="52400" cy="52050"/>
            </a:xfrm>
            <a:custGeom>
              <a:avLst/>
              <a:gdLst>
                <a:gd name="T0" fmla="*/ 0 w 2096"/>
                <a:gd name="T1" fmla="*/ 0 h 2082"/>
                <a:gd name="T2" fmla="*/ 0 w 2096"/>
                <a:gd name="T3" fmla="*/ 0 h 2082"/>
                <a:gd name="T4" fmla="*/ 1747 w 2096"/>
                <a:gd name="T5" fmla="*/ 1796 h 2082"/>
                <a:gd name="T6" fmla="*/ 2073 w 2096"/>
                <a:gd name="T7" fmla="*/ 2082 h 2082"/>
                <a:gd name="T8" fmla="*/ 2079 w 2096"/>
                <a:gd name="T9" fmla="*/ 2079 h 2082"/>
                <a:gd name="T10" fmla="*/ 1800 w 2096"/>
                <a:gd name="T11" fmla="*/ 1747 h 2082"/>
                <a:gd name="T12" fmla="*/ 0 w 2096"/>
                <a:gd name="T13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6" h="208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73" y="1222"/>
                    <a:pt x="1747" y="1796"/>
                  </a:cubicBezTo>
                  <a:cubicBezTo>
                    <a:pt x="1957" y="2010"/>
                    <a:pt x="2048" y="2082"/>
                    <a:pt x="2073" y="2082"/>
                  </a:cubicBezTo>
                  <a:cubicBezTo>
                    <a:pt x="2076" y="2082"/>
                    <a:pt x="2078" y="2081"/>
                    <a:pt x="2079" y="2079"/>
                  </a:cubicBezTo>
                  <a:cubicBezTo>
                    <a:pt x="2095" y="2063"/>
                    <a:pt x="2026" y="1973"/>
                    <a:pt x="1800" y="1747"/>
                  </a:cubicBezTo>
                  <a:cubicBezTo>
                    <a:pt x="1228" y="1175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549;p12"/>
            <p:cNvSpPr/>
            <p:nvPr/>
          </p:nvSpPr>
          <p:spPr bwMode="auto">
            <a:xfrm>
              <a:off x="1895250" y="4034175"/>
              <a:ext cx="51275" cy="50925"/>
            </a:xfrm>
            <a:custGeom>
              <a:avLst/>
              <a:gdLst>
                <a:gd name="T0" fmla="*/ 4 w 2051"/>
                <a:gd name="T1" fmla="*/ 0 h 2037"/>
                <a:gd name="T2" fmla="*/ 4 w 2051"/>
                <a:gd name="T3" fmla="*/ 0 h 2037"/>
                <a:gd name="T4" fmla="*/ 1706 w 2051"/>
                <a:gd name="T5" fmla="*/ 1759 h 2037"/>
                <a:gd name="T6" fmla="*/ 2028 w 2051"/>
                <a:gd name="T7" fmla="*/ 2037 h 2037"/>
                <a:gd name="T8" fmla="*/ 2034 w 2051"/>
                <a:gd name="T9" fmla="*/ 2034 h 2037"/>
                <a:gd name="T10" fmla="*/ 1759 w 2051"/>
                <a:gd name="T11" fmla="*/ 1706 h 2037"/>
                <a:gd name="T12" fmla="*/ 4 w 2051"/>
                <a:gd name="T13" fmla="*/ 0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1" h="203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48" y="1194"/>
                    <a:pt x="1706" y="1759"/>
                  </a:cubicBezTo>
                  <a:cubicBezTo>
                    <a:pt x="1920" y="1966"/>
                    <a:pt x="2005" y="2037"/>
                    <a:pt x="2028" y="2037"/>
                  </a:cubicBezTo>
                  <a:cubicBezTo>
                    <a:pt x="2031" y="2037"/>
                    <a:pt x="2033" y="2036"/>
                    <a:pt x="2034" y="2034"/>
                  </a:cubicBezTo>
                  <a:cubicBezTo>
                    <a:pt x="2050" y="2018"/>
                    <a:pt x="1981" y="1928"/>
                    <a:pt x="1759" y="1706"/>
                  </a:cubicBezTo>
                  <a:cubicBezTo>
                    <a:pt x="1203" y="11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550;p12"/>
            <p:cNvSpPr/>
            <p:nvPr/>
          </p:nvSpPr>
          <p:spPr bwMode="auto">
            <a:xfrm>
              <a:off x="1896375" y="4035300"/>
              <a:ext cx="50150" cy="49700"/>
            </a:xfrm>
            <a:custGeom>
              <a:avLst/>
              <a:gdLst>
                <a:gd name="T0" fmla="*/ 9 w 2006"/>
                <a:gd name="T1" fmla="*/ 0 h 1988"/>
                <a:gd name="T2" fmla="*/ 8 w 2006"/>
                <a:gd name="T3" fmla="*/ 0 h 1988"/>
                <a:gd name="T4" fmla="*/ 1669 w 2006"/>
                <a:gd name="T5" fmla="*/ 1714 h 1988"/>
                <a:gd name="T6" fmla="*/ 1983 w 2006"/>
                <a:gd name="T7" fmla="*/ 1988 h 1988"/>
                <a:gd name="T8" fmla="*/ 1989 w 2006"/>
                <a:gd name="T9" fmla="*/ 1985 h 1988"/>
                <a:gd name="T10" fmla="*/ 1718 w 2006"/>
                <a:gd name="T11" fmla="*/ 1661 h 1988"/>
                <a:gd name="T12" fmla="*/ 9 w 2006"/>
                <a:gd name="T13" fmla="*/ 0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6" h="198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1120" y="1165"/>
                    <a:pt x="1669" y="1714"/>
                  </a:cubicBezTo>
                  <a:cubicBezTo>
                    <a:pt x="1875" y="1920"/>
                    <a:pt x="1959" y="1988"/>
                    <a:pt x="1983" y="1988"/>
                  </a:cubicBezTo>
                  <a:cubicBezTo>
                    <a:pt x="1986" y="1988"/>
                    <a:pt x="1988" y="1987"/>
                    <a:pt x="1989" y="1985"/>
                  </a:cubicBezTo>
                  <a:cubicBezTo>
                    <a:pt x="2005" y="1969"/>
                    <a:pt x="1936" y="1878"/>
                    <a:pt x="1718" y="1661"/>
                  </a:cubicBezTo>
                  <a:cubicBezTo>
                    <a:pt x="1170" y="111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551;p12"/>
            <p:cNvSpPr/>
            <p:nvPr/>
          </p:nvSpPr>
          <p:spPr bwMode="auto">
            <a:xfrm>
              <a:off x="1897700" y="4036425"/>
              <a:ext cx="48725" cy="48575"/>
            </a:xfrm>
            <a:custGeom>
              <a:avLst/>
              <a:gdLst>
                <a:gd name="T0" fmla="*/ 1 w 1949"/>
                <a:gd name="T1" fmla="*/ 0 h 1943"/>
                <a:gd name="T2" fmla="*/ 1 w 1949"/>
                <a:gd name="T3" fmla="*/ 0 h 1943"/>
                <a:gd name="T4" fmla="*/ 1616 w 1949"/>
                <a:gd name="T5" fmla="*/ 1673 h 1943"/>
                <a:gd name="T6" fmla="*/ 1925 w 1949"/>
                <a:gd name="T7" fmla="*/ 1943 h 1943"/>
                <a:gd name="T8" fmla="*/ 1932 w 1949"/>
                <a:gd name="T9" fmla="*/ 1940 h 1943"/>
                <a:gd name="T10" fmla="*/ 1665 w 1949"/>
                <a:gd name="T11" fmla="*/ 1620 h 1943"/>
                <a:gd name="T12" fmla="*/ 1 w 1949"/>
                <a:gd name="T13" fmla="*/ 0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9" h="194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9"/>
                    <a:pt x="1087" y="1136"/>
                    <a:pt x="1616" y="1673"/>
                  </a:cubicBezTo>
                  <a:cubicBezTo>
                    <a:pt x="1818" y="1876"/>
                    <a:pt x="1899" y="1943"/>
                    <a:pt x="1925" y="1943"/>
                  </a:cubicBezTo>
                  <a:cubicBezTo>
                    <a:pt x="1928" y="1943"/>
                    <a:pt x="1930" y="1942"/>
                    <a:pt x="1932" y="1940"/>
                  </a:cubicBezTo>
                  <a:cubicBezTo>
                    <a:pt x="1948" y="1924"/>
                    <a:pt x="1883" y="1838"/>
                    <a:pt x="1665" y="1620"/>
                  </a:cubicBezTo>
                  <a:cubicBezTo>
                    <a:pt x="1133" y="108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552;p12"/>
            <p:cNvSpPr/>
            <p:nvPr/>
          </p:nvSpPr>
          <p:spPr bwMode="auto">
            <a:xfrm>
              <a:off x="1898825" y="4037750"/>
              <a:ext cx="47600" cy="47350"/>
            </a:xfrm>
            <a:custGeom>
              <a:avLst/>
              <a:gdLst>
                <a:gd name="T0" fmla="*/ 1 w 1904"/>
                <a:gd name="T1" fmla="*/ 1 h 1894"/>
                <a:gd name="T2" fmla="*/ 1 w 1904"/>
                <a:gd name="T3" fmla="*/ 1 h 1894"/>
                <a:gd name="T4" fmla="*/ 1575 w 1904"/>
                <a:gd name="T5" fmla="*/ 1629 h 1894"/>
                <a:gd name="T6" fmla="*/ 1880 w 1904"/>
                <a:gd name="T7" fmla="*/ 1894 h 1894"/>
                <a:gd name="T8" fmla="*/ 1887 w 1904"/>
                <a:gd name="T9" fmla="*/ 1891 h 1894"/>
                <a:gd name="T10" fmla="*/ 1625 w 1904"/>
                <a:gd name="T11" fmla="*/ 1579 h 1894"/>
                <a:gd name="T12" fmla="*/ 1 w 1904"/>
                <a:gd name="T13" fmla="*/ 1 h 1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8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59" y="1104"/>
                    <a:pt x="1575" y="1629"/>
                  </a:cubicBezTo>
                  <a:cubicBezTo>
                    <a:pt x="1777" y="1827"/>
                    <a:pt x="1854" y="1894"/>
                    <a:pt x="1880" y="1894"/>
                  </a:cubicBezTo>
                  <a:cubicBezTo>
                    <a:pt x="1883" y="1894"/>
                    <a:pt x="1885" y="1893"/>
                    <a:pt x="1887" y="1891"/>
                  </a:cubicBezTo>
                  <a:cubicBezTo>
                    <a:pt x="1903" y="1875"/>
                    <a:pt x="1838" y="1789"/>
                    <a:pt x="1625" y="1579"/>
                  </a:cubicBezTo>
                  <a:cubicBezTo>
                    <a:pt x="1105" y="1056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553;p12"/>
            <p:cNvSpPr/>
            <p:nvPr/>
          </p:nvSpPr>
          <p:spPr bwMode="auto">
            <a:xfrm>
              <a:off x="1899950" y="4038875"/>
              <a:ext cx="46475" cy="46125"/>
            </a:xfrm>
            <a:custGeom>
              <a:avLst/>
              <a:gdLst>
                <a:gd name="T0" fmla="*/ 9 w 1859"/>
                <a:gd name="T1" fmla="*/ 1 h 1845"/>
                <a:gd name="T2" fmla="*/ 9 w 1859"/>
                <a:gd name="T3" fmla="*/ 1 h 1845"/>
                <a:gd name="T4" fmla="*/ 1534 w 1859"/>
                <a:gd name="T5" fmla="*/ 1584 h 1845"/>
                <a:gd name="T6" fmla="*/ 1835 w 1859"/>
                <a:gd name="T7" fmla="*/ 1845 h 1845"/>
                <a:gd name="T8" fmla="*/ 1842 w 1859"/>
                <a:gd name="T9" fmla="*/ 1842 h 1845"/>
                <a:gd name="T10" fmla="*/ 1588 w 1859"/>
                <a:gd name="T11" fmla="*/ 1534 h 1845"/>
                <a:gd name="T12" fmla="*/ 9 w 1859"/>
                <a:gd name="T13" fmla="*/ 1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9" h="18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034" y="1071"/>
                    <a:pt x="1534" y="1584"/>
                  </a:cubicBezTo>
                  <a:cubicBezTo>
                    <a:pt x="1733" y="1778"/>
                    <a:pt x="1809" y="1845"/>
                    <a:pt x="1835" y="1845"/>
                  </a:cubicBezTo>
                  <a:cubicBezTo>
                    <a:pt x="1838" y="1845"/>
                    <a:pt x="1840" y="1844"/>
                    <a:pt x="1842" y="1842"/>
                  </a:cubicBezTo>
                  <a:cubicBezTo>
                    <a:pt x="1858" y="1826"/>
                    <a:pt x="1793" y="1740"/>
                    <a:pt x="1588" y="1534"/>
                  </a:cubicBezTo>
                  <a:cubicBezTo>
                    <a:pt x="1080" y="102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554;p12"/>
            <p:cNvSpPr/>
            <p:nvPr/>
          </p:nvSpPr>
          <p:spPr bwMode="auto">
            <a:xfrm>
              <a:off x="1901200" y="4040000"/>
              <a:ext cx="45225" cy="44850"/>
            </a:xfrm>
            <a:custGeom>
              <a:avLst/>
              <a:gdLst>
                <a:gd name="T0" fmla="*/ 4 w 1809"/>
                <a:gd name="T1" fmla="*/ 1 h 1794"/>
                <a:gd name="T2" fmla="*/ 4 w 1809"/>
                <a:gd name="T3" fmla="*/ 1 h 1794"/>
                <a:gd name="T4" fmla="*/ 1501 w 1809"/>
                <a:gd name="T5" fmla="*/ 1535 h 1794"/>
                <a:gd name="T6" fmla="*/ 1794 w 1809"/>
                <a:gd name="T7" fmla="*/ 1794 h 1794"/>
                <a:gd name="T8" fmla="*/ 1796 w 1809"/>
                <a:gd name="T9" fmla="*/ 1793 h 1794"/>
                <a:gd name="T10" fmla="*/ 1542 w 1809"/>
                <a:gd name="T11" fmla="*/ 1494 h 1794"/>
                <a:gd name="T12" fmla="*/ 4 w 1809"/>
                <a:gd name="T13" fmla="*/ 1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9" h="179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996" y="1043"/>
                    <a:pt x="1501" y="1535"/>
                  </a:cubicBezTo>
                  <a:cubicBezTo>
                    <a:pt x="1701" y="1734"/>
                    <a:pt x="1778" y="1794"/>
                    <a:pt x="1794" y="1794"/>
                  </a:cubicBezTo>
                  <a:cubicBezTo>
                    <a:pt x="1795" y="1794"/>
                    <a:pt x="1796" y="1793"/>
                    <a:pt x="1796" y="1793"/>
                  </a:cubicBezTo>
                  <a:cubicBezTo>
                    <a:pt x="1808" y="1781"/>
                    <a:pt x="1747" y="1699"/>
                    <a:pt x="1542" y="1494"/>
                  </a:cubicBezTo>
                  <a:cubicBezTo>
                    <a:pt x="1047" y="1003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555;p12"/>
            <p:cNvSpPr/>
            <p:nvPr/>
          </p:nvSpPr>
          <p:spPr bwMode="auto">
            <a:xfrm>
              <a:off x="1902325" y="4041250"/>
              <a:ext cx="43900" cy="43600"/>
            </a:xfrm>
            <a:custGeom>
              <a:avLst/>
              <a:gdLst>
                <a:gd name="T0" fmla="*/ 4 w 1756"/>
                <a:gd name="T1" fmla="*/ 0 h 1744"/>
                <a:gd name="T2" fmla="*/ 4 w 1756"/>
                <a:gd name="T3" fmla="*/ 0 h 1744"/>
                <a:gd name="T4" fmla="*/ 1456 w 1756"/>
                <a:gd name="T5" fmla="*/ 1489 h 1744"/>
                <a:gd name="T6" fmla="*/ 1744 w 1756"/>
                <a:gd name="T7" fmla="*/ 1744 h 1744"/>
                <a:gd name="T8" fmla="*/ 1747 w 1756"/>
                <a:gd name="T9" fmla="*/ 1743 h 1744"/>
                <a:gd name="T10" fmla="*/ 1497 w 1756"/>
                <a:gd name="T11" fmla="*/ 1448 h 1744"/>
                <a:gd name="T12" fmla="*/ 4 w 1756"/>
                <a:gd name="T13" fmla="*/ 0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4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972" y="1013"/>
                    <a:pt x="1456" y="1489"/>
                  </a:cubicBezTo>
                  <a:cubicBezTo>
                    <a:pt x="1650" y="1691"/>
                    <a:pt x="1728" y="1744"/>
                    <a:pt x="1744" y="1744"/>
                  </a:cubicBezTo>
                  <a:cubicBezTo>
                    <a:pt x="1745" y="1744"/>
                    <a:pt x="1746" y="1744"/>
                    <a:pt x="1747" y="1743"/>
                  </a:cubicBezTo>
                  <a:cubicBezTo>
                    <a:pt x="1755" y="1731"/>
                    <a:pt x="1698" y="1649"/>
                    <a:pt x="1497" y="1448"/>
                  </a:cubicBezTo>
                  <a:cubicBezTo>
                    <a:pt x="1023" y="97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556;p12"/>
            <p:cNvSpPr/>
            <p:nvPr/>
          </p:nvSpPr>
          <p:spPr bwMode="auto">
            <a:xfrm>
              <a:off x="1903550" y="4042475"/>
              <a:ext cx="42775" cy="42375"/>
            </a:xfrm>
            <a:custGeom>
              <a:avLst/>
              <a:gdLst>
                <a:gd name="T0" fmla="*/ 0 w 1711"/>
                <a:gd name="T1" fmla="*/ 0 h 1695"/>
                <a:gd name="T2" fmla="*/ 0 w 1711"/>
                <a:gd name="T3" fmla="*/ 0 h 1695"/>
                <a:gd name="T4" fmla="*/ 1411 w 1711"/>
                <a:gd name="T5" fmla="*/ 1444 h 1695"/>
                <a:gd name="T6" fmla="*/ 1695 w 1711"/>
                <a:gd name="T7" fmla="*/ 1695 h 1695"/>
                <a:gd name="T8" fmla="*/ 1698 w 1711"/>
                <a:gd name="T9" fmla="*/ 1694 h 1695"/>
                <a:gd name="T10" fmla="*/ 1452 w 1711"/>
                <a:gd name="T11" fmla="*/ 1407 h 1695"/>
                <a:gd name="T12" fmla="*/ 0 w 1711"/>
                <a:gd name="T13" fmla="*/ 0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1" h="16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9" y="980"/>
                    <a:pt x="1411" y="1444"/>
                  </a:cubicBezTo>
                  <a:cubicBezTo>
                    <a:pt x="1601" y="1642"/>
                    <a:pt x="1679" y="1695"/>
                    <a:pt x="1695" y="1695"/>
                  </a:cubicBezTo>
                  <a:cubicBezTo>
                    <a:pt x="1696" y="1695"/>
                    <a:pt x="1697" y="1695"/>
                    <a:pt x="1698" y="1694"/>
                  </a:cubicBezTo>
                  <a:cubicBezTo>
                    <a:pt x="1710" y="1682"/>
                    <a:pt x="1649" y="1600"/>
                    <a:pt x="1452" y="1407"/>
                  </a:cubicBezTo>
                  <a:cubicBezTo>
                    <a:pt x="985" y="94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557;p12"/>
            <p:cNvSpPr/>
            <p:nvPr/>
          </p:nvSpPr>
          <p:spPr bwMode="auto">
            <a:xfrm>
              <a:off x="1904675" y="4043600"/>
              <a:ext cx="41650" cy="41250"/>
            </a:xfrm>
            <a:custGeom>
              <a:avLst/>
              <a:gdLst>
                <a:gd name="T0" fmla="*/ 9 w 1666"/>
                <a:gd name="T1" fmla="*/ 1 h 1650"/>
                <a:gd name="T2" fmla="*/ 9 w 1666"/>
                <a:gd name="T3" fmla="*/ 1 h 1650"/>
                <a:gd name="T4" fmla="*/ 1370 w 1666"/>
                <a:gd name="T5" fmla="*/ 1407 h 1650"/>
                <a:gd name="T6" fmla="*/ 1650 w 1666"/>
                <a:gd name="T7" fmla="*/ 1650 h 1650"/>
                <a:gd name="T8" fmla="*/ 1653 w 1666"/>
                <a:gd name="T9" fmla="*/ 1649 h 1650"/>
                <a:gd name="T10" fmla="*/ 1411 w 1666"/>
                <a:gd name="T11" fmla="*/ 1366 h 1650"/>
                <a:gd name="T12" fmla="*/ 9 w 1666"/>
                <a:gd name="T13" fmla="*/ 1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6" h="165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915" y="952"/>
                    <a:pt x="1370" y="1407"/>
                  </a:cubicBezTo>
                  <a:cubicBezTo>
                    <a:pt x="1560" y="1597"/>
                    <a:pt x="1634" y="1650"/>
                    <a:pt x="1650" y="1650"/>
                  </a:cubicBezTo>
                  <a:cubicBezTo>
                    <a:pt x="1651" y="1650"/>
                    <a:pt x="1652" y="1650"/>
                    <a:pt x="1653" y="1649"/>
                  </a:cubicBezTo>
                  <a:cubicBezTo>
                    <a:pt x="1665" y="1637"/>
                    <a:pt x="1608" y="1559"/>
                    <a:pt x="1411" y="1366"/>
                  </a:cubicBezTo>
                  <a:cubicBezTo>
                    <a:pt x="961" y="91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558;p12"/>
            <p:cNvSpPr/>
            <p:nvPr/>
          </p:nvSpPr>
          <p:spPr bwMode="auto">
            <a:xfrm>
              <a:off x="1905900" y="4044825"/>
              <a:ext cx="40325" cy="40025"/>
            </a:xfrm>
            <a:custGeom>
              <a:avLst/>
              <a:gdLst>
                <a:gd name="T0" fmla="*/ 5 w 1613"/>
                <a:gd name="T1" fmla="*/ 1 h 1601"/>
                <a:gd name="T2" fmla="*/ 5 w 1613"/>
                <a:gd name="T3" fmla="*/ 1 h 1601"/>
                <a:gd name="T4" fmla="*/ 1325 w 1613"/>
                <a:gd name="T5" fmla="*/ 1362 h 1601"/>
                <a:gd name="T6" fmla="*/ 1600 w 1613"/>
                <a:gd name="T7" fmla="*/ 1601 h 1601"/>
                <a:gd name="T8" fmla="*/ 1604 w 1613"/>
                <a:gd name="T9" fmla="*/ 1600 h 1601"/>
                <a:gd name="T10" fmla="*/ 1366 w 1613"/>
                <a:gd name="T11" fmla="*/ 1321 h 1601"/>
                <a:gd name="T12" fmla="*/ 5 w 1613"/>
                <a:gd name="T13" fmla="*/ 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3" h="160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82" y="923"/>
                    <a:pt x="1325" y="1362"/>
                  </a:cubicBezTo>
                  <a:cubicBezTo>
                    <a:pt x="1512" y="1549"/>
                    <a:pt x="1582" y="1601"/>
                    <a:pt x="1600" y="1601"/>
                  </a:cubicBezTo>
                  <a:cubicBezTo>
                    <a:pt x="1602" y="1601"/>
                    <a:pt x="1603" y="1601"/>
                    <a:pt x="1604" y="1600"/>
                  </a:cubicBezTo>
                  <a:cubicBezTo>
                    <a:pt x="1612" y="1588"/>
                    <a:pt x="1559" y="1510"/>
                    <a:pt x="1366" y="1321"/>
                  </a:cubicBezTo>
                  <a:cubicBezTo>
                    <a:pt x="929" y="88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559;p12"/>
            <p:cNvSpPr/>
            <p:nvPr/>
          </p:nvSpPr>
          <p:spPr bwMode="auto">
            <a:xfrm>
              <a:off x="1907025" y="4045950"/>
              <a:ext cx="39100" cy="38725"/>
            </a:xfrm>
            <a:custGeom>
              <a:avLst/>
              <a:gdLst>
                <a:gd name="T0" fmla="*/ 5 w 1564"/>
                <a:gd name="T1" fmla="*/ 1 h 1549"/>
                <a:gd name="T2" fmla="*/ 5 w 1564"/>
                <a:gd name="T3" fmla="*/ 1 h 1549"/>
                <a:gd name="T4" fmla="*/ 1284 w 1564"/>
                <a:gd name="T5" fmla="*/ 1317 h 1549"/>
                <a:gd name="T6" fmla="*/ 1550 w 1564"/>
                <a:gd name="T7" fmla="*/ 1549 h 1549"/>
                <a:gd name="T8" fmla="*/ 1555 w 1564"/>
                <a:gd name="T9" fmla="*/ 1547 h 1549"/>
                <a:gd name="T10" fmla="*/ 1325 w 1564"/>
                <a:gd name="T11" fmla="*/ 1276 h 1549"/>
                <a:gd name="T12" fmla="*/ 5 w 1564"/>
                <a:gd name="T13" fmla="*/ 1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4" h="15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58" y="891"/>
                    <a:pt x="1284" y="1317"/>
                  </a:cubicBezTo>
                  <a:cubicBezTo>
                    <a:pt x="1458" y="1494"/>
                    <a:pt x="1528" y="1549"/>
                    <a:pt x="1550" y="1549"/>
                  </a:cubicBezTo>
                  <a:cubicBezTo>
                    <a:pt x="1552" y="1549"/>
                    <a:pt x="1554" y="1548"/>
                    <a:pt x="1555" y="1547"/>
                  </a:cubicBezTo>
                  <a:cubicBezTo>
                    <a:pt x="1563" y="1539"/>
                    <a:pt x="1510" y="1461"/>
                    <a:pt x="1325" y="1276"/>
                  </a:cubicBezTo>
                  <a:cubicBezTo>
                    <a:pt x="900" y="85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560;p12"/>
            <p:cNvSpPr/>
            <p:nvPr/>
          </p:nvSpPr>
          <p:spPr bwMode="auto">
            <a:xfrm>
              <a:off x="1908375" y="4047075"/>
              <a:ext cx="37750" cy="37600"/>
            </a:xfrm>
            <a:custGeom>
              <a:avLst/>
              <a:gdLst>
                <a:gd name="T0" fmla="*/ 0 w 1510"/>
                <a:gd name="T1" fmla="*/ 1 h 1504"/>
                <a:gd name="T2" fmla="*/ 0 w 1510"/>
                <a:gd name="T3" fmla="*/ 1 h 1504"/>
                <a:gd name="T4" fmla="*/ 1234 w 1510"/>
                <a:gd name="T5" fmla="*/ 1276 h 1504"/>
                <a:gd name="T6" fmla="*/ 1495 w 1510"/>
                <a:gd name="T7" fmla="*/ 1504 h 1504"/>
                <a:gd name="T8" fmla="*/ 1501 w 1510"/>
                <a:gd name="T9" fmla="*/ 1502 h 1504"/>
                <a:gd name="T10" fmla="*/ 1275 w 1510"/>
                <a:gd name="T11" fmla="*/ 1235 h 1504"/>
                <a:gd name="T12" fmla="*/ 0 w 1510"/>
                <a:gd name="T13" fmla="*/ 1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0" h="150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820" y="862"/>
                    <a:pt x="1234" y="1276"/>
                  </a:cubicBezTo>
                  <a:cubicBezTo>
                    <a:pt x="1407" y="1452"/>
                    <a:pt x="1474" y="1504"/>
                    <a:pt x="1495" y="1504"/>
                  </a:cubicBezTo>
                  <a:cubicBezTo>
                    <a:pt x="1498" y="1504"/>
                    <a:pt x="1500" y="1503"/>
                    <a:pt x="1501" y="1502"/>
                  </a:cubicBezTo>
                  <a:cubicBezTo>
                    <a:pt x="1509" y="1494"/>
                    <a:pt x="1460" y="1420"/>
                    <a:pt x="1275" y="1235"/>
                  </a:cubicBezTo>
                  <a:cubicBezTo>
                    <a:pt x="862" y="82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561;p12"/>
            <p:cNvSpPr/>
            <p:nvPr/>
          </p:nvSpPr>
          <p:spPr bwMode="auto">
            <a:xfrm>
              <a:off x="1909500" y="4048425"/>
              <a:ext cx="36500" cy="36425"/>
            </a:xfrm>
            <a:custGeom>
              <a:avLst/>
              <a:gdLst>
                <a:gd name="T0" fmla="*/ 0 w 1460"/>
                <a:gd name="T1" fmla="*/ 0 h 1457"/>
                <a:gd name="T2" fmla="*/ 0 w 1460"/>
                <a:gd name="T3" fmla="*/ 0 h 1457"/>
                <a:gd name="T4" fmla="*/ 1189 w 1460"/>
                <a:gd name="T5" fmla="*/ 1234 h 1457"/>
                <a:gd name="T6" fmla="*/ 1448 w 1460"/>
                <a:gd name="T7" fmla="*/ 1457 h 1457"/>
                <a:gd name="T8" fmla="*/ 1452 w 1460"/>
                <a:gd name="T9" fmla="*/ 1456 h 1457"/>
                <a:gd name="T10" fmla="*/ 1230 w 1460"/>
                <a:gd name="T11" fmla="*/ 1193 h 1457"/>
                <a:gd name="T12" fmla="*/ 0 w 1460"/>
                <a:gd name="T13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0" h="145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96" y="829"/>
                    <a:pt x="1189" y="1234"/>
                  </a:cubicBezTo>
                  <a:cubicBezTo>
                    <a:pt x="1363" y="1409"/>
                    <a:pt x="1429" y="1457"/>
                    <a:pt x="1448" y="1457"/>
                  </a:cubicBezTo>
                  <a:cubicBezTo>
                    <a:pt x="1450" y="1457"/>
                    <a:pt x="1451" y="1457"/>
                    <a:pt x="1452" y="1456"/>
                  </a:cubicBezTo>
                  <a:cubicBezTo>
                    <a:pt x="1460" y="1444"/>
                    <a:pt x="1411" y="1374"/>
                    <a:pt x="1230" y="1193"/>
                  </a:cubicBezTo>
                  <a:cubicBezTo>
                    <a:pt x="831" y="79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562;p12"/>
            <p:cNvSpPr/>
            <p:nvPr/>
          </p:nvSpPr>
          <p:spPr bwMode="auto">
            <a:xfrm>
              <a:off x="1910625" y="4049550"/>
              <a:ext cx="35500" cy="35125"/>
            </a:xfrm>
            <a:custGeom>
              <a:avLst/>
              <a:gdLst>
                <a:gd name="T0" fmla="*/ 4 w 1420"/>
                <a:gd name="T1" fmla="*/ 0 h 1405"/>
                <a:gd name="T2" fmla="*/ 4 w 1420"/>
                <a:gd name="T3" fmla="*/ 0 h 1405"/>
                <a:gd name="T4" fmla="*/ 1153 w 1420"/>
                <a:gd name="T5" fmla="*/ 1189 h 1405"/>
                <a:gd name="T6" fmla="*/ 1405 w 1420"/>
                <a:gd name="T7" fmla="*/ 1405 h 1405"/>
                <a:gd name="T8" fmla="*/ 1411 w 1420"/>
                <a:gd name="T9" fmla="*/ 1403 h 1405"/>
                <a:gd name="T10" fmla="*/ 1194 w 1420"/>
                <a:gd name="T11" fmla="*/ 1148 h 1405"/>
                <a:gd name="T12" fmla="*/ 4 w 1420"/>
                <a:gd name="T13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0" h="14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763" y="800"/>
                    <a:pt x="1153" y="1189"/>
                  </a:cubicBezTo>
                  <a:cubicBezTo>
                    <a:pt x="1325" y="1354"/>
                    <a:pt x="1386" y="1405"/>
                    <a:pt x="1405" y="1405"/>
                  </a:cubicBezTo>
                  <a:cubicBezTo>
                    <a:pt x="1408" y="1405"/>
                    <a:pt x="1410" y="1404"/>
                    <a:pt x="1411" y="1403"/>
                  </a:cubicBezTo>
                  <a:cubicBezTo>
                    <a:pt x="1419" y="1395"/>
                    <a:pt x="1374" y="1329"/>
                    <a:pt x="1194" y="1148"/>
                  </a:cubicBezTo>
                  <a:cubicBezTo>
                    <a:pt x="805" y="76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563;p12"/>
            <p:cNvSpPr/>
            <p:nvPr/>
          </p:nvSpPr>
          <p:spPr bwMode="auto">
            <a:xfrm>
              <a:off x="1911750" y="4050675"/>
              <a:ext cx="34250" cy="34000"/>
            </a:xfrm>
            <a:custGeom>
              <a:avLst/>
              <a:gdLst>
                <a:gd name="T0" fmla="*/ 9 w 1370"/>
                <a:gd name="T1" fmla="*/ 0 h 1360"/>
                <a:gd name="T2" fmla="*/ 9 w 1370"/>
                <a:gd name="T3" fmla="*/ 0 h 1360"/>
                <a:gd name="T4" fmla="*/ 1108 w 1370"/>
                <a:gd name="T5" fmla="*/ 1149 h 1360"/>
                <a:gd name="T6" fmla="*/ 1356 w 1370"/>
                <a:gd name="T7" fmla="*/ 1360 h 1360"/>
                <a:gd name="T8" fmla="*/ 1362 w 1370"/>
                <a:gd name="T9" fmla="*/ 1358 h 1360"/>
                <a:gd name="T10" fmla="*/ 1149 w 1370"/>
                <a:gd name="T11" fmla="*/ 1108 h 1360"/>
                <a:gd name="T12" fmla="*/ 9 w 1370"/>
                <a:gd name="T13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0" h="136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738" y="771"/>
                    <a:pt x="1108" y="1149"/>
                  </a:cubicBezTo>
                  <a:cubicBezTo>
                    <a:pt x="1272" y="1310"/>
                    <a:pt x="1336" y="1360"/>
                    <a:pt x="1356" y="1360"/>
                  </a:cubicBezTo>
                  <a:cubicBezTo>
                    <a:pt x="1359" y="1360"/>
                    <a:pt x="1360" y="1359"/>
                    <a:pt x="1362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6" y="73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564;p12"/>
            <p:cNvSpPr/>
            <p:nvPr/>
          </p:nvSpPr>
          <p:spPr bwMode="auto">
            <a:xfrm>
              <a:off x="1912975" y="4051800"/>
              <a:ext cx="33025" cy="32875"/>
            </a:xfrm>
            <a:custGeom>
              <a:avLst/>
              <a:gdLst>
                <a:gd name="T0" fmla="*/ 5 w 1321"/>
                <a:gd name="T1" fmla="*/ 1 h 1315"/>
                <a:gd name="T2" fmla="*/ 5 w 1321"/>
                <a:gd name="T3" fmla="*/ 1 h 1315"/>
                <a:gd name="T4" fmla="*/ 1067 w 1321"/>
                <a:gd name="T5" fmla="*/ 1108 h 1315"/>
                <a:gd name="T6" fmla="*/ 1307 w 1321"/>
                <a:gd name="T7" fmla="*/ 1315 h 1315"/>
                <a:gd name="T8" fmla="*/ 1313 w 1321"/>
                <a:gd name="T9" fmla="*/ 1313 h 1315"/>
                <a:gd name="T10" fmla="*/ 1108 w 1321"/>
                <a:gd name="T11" fmla="*/ 1067 h 1315"/>
                <a:gd name="T12" fmla="*/ 5 w 1321"/>
                <a:gd name="T13" fmla="*/ 1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1" h="13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06" y="747"/>
                    <a:pt x="1067" y="1108"/>
                  </a:cubicBezTo>
                  <a:cubicBezTo>
                    <a:pt x="1224" y="1265"/>
                    <a:pt x="1287" y="1315"/>
                    <a:pt x="1307" y="1315"/>
                  </a:cubicBezTo>
                  <a:cubicBezTo>
                    <a:pt x="1310" y="1315"/>
                    <a:pt x="1311" y="1314"/>
                    <a:pt x="1313" y="1313"/>
                  </a:cubicBezTo>
                  <a:cubicBezTo>
                    <a:pt x="1321" y="1305"/>
                    <a:pt x="1276" y="1239"/>
                    <a:pt x="1108" y="1067"/>
                  </a:cubicBezTo>
                  <a:cubicBezTo>
                    <a:pt x="744" y="70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565;p12"/>
            <p:cNvSpPr/>
            <p:nvPr/>
          </p:nvSpPr>
          <p:spPr bwMode="auto">
            <a:xfrm>
              <a:off x="1914200" y="4053125"/>
              <a:ext cx="31700" cy="31450"/>
            </a:xfrm>
            <a:custGeom>
              <a:avLst/>
              <a:gdLst>
                <a:gd name="T0" fmla="*/ 1 w 1268"/>
                <a:gd name="T1" fmla="*/ 1 h 1258"/>
                <a:gd name="T2" fmla="*/ 1 w 1268"/>
                <a:gd name="T3" fmla="*/ 1 h 1258"/>
                <a:gd name="T4" fmla="*/ 1022 w 1268"/>
                <a:gd name="T5" fmla="*/ 1055 h 1258"/>
                <a:gd name="T6" fmla="*/ 1251 w 1268"/>
                <a:gd name="T7" fmla="*/ 1258 h 1258"/>
                <a:gd name="T8" fmla="*/ 1256 w 1268"/>
                <a:gd name="T9" fmla="*/ 1256 h 1258"/>
                <a:gd name="T10" fmla="*/ 1059 w 1268"/>
                <a:gd name="T11" fmla="*/ 1022 h 1258"/>
                <a:gd name="T12" fmla="*/ 1 w 1268"/>
                <a:gd name="T13" fmla="*/ 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8" h="125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677" y="706"/>
                    <a:pt x="1022" y="1055"/>
                  </a:cubicBezTo>
                  <a:cubicBezTo>
                    <a:pt x="1175" y="1211"/>
                    <a:pt x="1234" y="1258"/>
                    <a:pt x="1251" y="1258"/>
                  </a:cubicBezTo>
                  <a:cubicBezTo>
                    <a:pt x="1253" y="1258"/>
                    <a:pt x="1255" y="1257"/>
                    <a:pt x="1256" y="1256"/>
                  </a:cubicBezTo>
                  <a:cubicBezTo>
                    <a:pt x="1268" y="1247"/>
                    <a:pt x="1227" y="1190"/>
                    <a:pt x="1059" y="1022"/>
                  </a:cubicBezTo>
                  <a:cubicBezTo>
                    <a:pt x="715" y="67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566;p12"/>
            <p:cNvSpPr/>
            <p:nvPr/>
          </p:nvSpPr>
          <p:spPr bwMode="auto">
            <a:xfrm>
              <a:off x="1915325" y="4054250"/>
              <a:ext cx="30675" cy="30300"/>
            </a:xfrm>
            <a:custGeom>
              <a:avLst/>
              <a:gdLst>
                <a:gd name="T0" fmla="*/ 9 w 1227"/>
                <a:gd name="T1" fmla="*/ 1 h 1212"/>
                <a:gd name="T2" fmla="*/ 9 w 1227"/>
                <a:gd name="T3" fmla="*/ 1 h 1212"/>
                <a:gd name="T4" fmla="*/ 993 w 1227"/>
                <a:gd name="T5" fmla="*/ 1010 h 1212"/>
                <a:gd name="T6" fmla="*/ 1219 w 1227"/>
                <a:gd name="T7" fmla="*/ 1212 h 1212"/>
                <a:gd name="T8" fmla="*/ 1223 w 1227"/>
                <a:gd name="T9" fmla="*/ 1211 h 1212"/>
                <a:gd name="T10" fmla="*/ 1022 w 1227"/>
                <a:gd name="T11" fmla="*/ 981 h 1212"/>
                <a:gd name="T12" fmla="*/ 9 w 1227"/>
                <a:gd name="T13" fmla="*/ 1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121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49" y="678"/>
                    <a:pt x="993" y="1010"/>
                  </a:cubicBezTo>
                  <a:cubicBezTo>
                    <a:pt x="1146" y="1170"/>
                    <a:pt x="1201" y="1212"/>
                    <a:pt x="1219" y="1212"/>
                  </a:cubicBezTo>
                  <a:cubicBezTo>
                    <a:pt x="1220" y="1212"/>
                    <a:pt x="1222" y="1211"/>
                    <a:pt x="1223" y="1211"/>
                  </a:cubicBezTo>
                  <a:cubicBezTo>
                    <a:pt x="1227" y="1202"/>
                    <a:pt x="1186" y="1145"/>
                    <a:pt x="1022" y="981"/>
                  </a:cubicBezTo>
                  <a:cubicBezTo>
                    <a:pt x="691" y="64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567;p12"/>
            <p:cNvSpPr/>
            <p:nvPr/>
          </p:nvSpPr>
          <p:spPr bwMode="auto">
            <a:xfrm>
              <a:off x="1916575" y="4055400"/>
              <a:ext cx="29325" cy="29175"/>
            </a:xfrm>
            <a:custGeom>
              <a:avLst/>
              <a:gdLst>
                <a:gd name="T0" fmla="*/ 4 w 1173"/>
                <a:gd name="T1" fmla="*/ 0 h 1167"/>
                <a:gd name="T2" fmla="*/ 4 w 1173"/>
                <a:gd name="T3" fmla="*/ 0 h 1167"/>
                <a:gd name="T4" fmla="*/ 943 w 1173"/>
                <a:gd name="T5" fmla="*/ 972 h 1167"/>
                <a:gd name="T6" fmla="*/ 1163 w 1173"/>
                <a:gd name="T7" fmla="*/ 1167 h 1167"/>
                <a:gd name="T8" fmla="*/ 1169 w 1173"/>
                <a:gd name="T9" fmla="*/ 1165 h 1167"/>
                <a:gd name="T10" fmla="*/ 972 w 1173"/>
                <a:gd name="T11" fmla="*/ 939 h 1167"/>
                <a:gd name="T12" fmla="*/ 4 w 1173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3" h="11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19" y="652"/>
                    <a:pt x="943" y="972"/>
                  </a:cubicBezTo>
                  <a:cubicBezTo>
                    <a:pt x="1089" y="1121"/>
                    <a:pt x="1144" y="1167"/>
                    <a:pt x="1163" y="1167"/>
                  </a:cubicBezTo>
                  <a:cubicBezTo>
                    <a:pt x="1165" y="1167"/>
                    <a:pt x="1167" y="1166"/>
                    <a:pt x="1169" y="1165"/>
                  </a:cubicBezTo>
                  <a:cubicBezTo>
                    <a:pt x="1173" y="1156"/>
                    <a:pt x="1132" y="1099"/>
                    <a:pt x="972" y="939"/>
                  </a:cubicBezTo>
                  <a:cubicBezTo>
                    <a:pt x="657" y="616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568;p12"/>
            <p:cNvSpPr/>
            <p:nvPr/>
          </p:nvSpPr>
          <p:spPr bwMode="auto">
            <a:xfrm>
              <a:off x="1917700" y="4056625"/>
              <a:ext cx="28200" cy="27825"/>
            </a:xfrm>
            <a:custGeom>
              <a:avLst/>
              <a:gdLst>
                <a:gd name="T0" fmla="*/ 4 w 1128"/>
                <a:gd name="T1" fmla="*/ 0 h 1113"/>
                <a:gd name="T2" fmla="*/ 4 w 1128"/>
                <a:gd name="T3" fmla="*/ 0 h 1113"/>
                <a:gd name="T4" fmla="*/ 902 w 1128"/>
                <a:gd name="T5" fmla="*/ 923 h 1113"/>
                <a:gd name="T6" fmla="*/ 1120 w 1128"/>
                <a:gd name="T7" fmla="*/ 1113 h 1113"/>
                <a:gd name="T8" fmla="*/ 1124 w 1128"/>
                <a:gd name="T9" fmla="*/ 1112 h 1113"/>
                <a:gd name="T10" fmla="*/ 931 w 1128"/>
                <a:gd name="T11" fmla="*/ 890 h 1113"/>
                <a:gd name="T12" fmla="*/ 4 w 1128"/>
                <a:gd name="T13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8" h="111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91" y="619"/>
                    <a:pt x="902" y="923"/>
                  </a:cubicBezTo>
                  <a:cubicBezTo>
                    <a:pt x="1051" y="1072"/>
                    <a:pt x="1102" y="1113"/>
                    <a:pt x="1120" y="1113"/>
                  </a:cubicBezTo>
                  <a:cubicBezTo>
                    <a:pt x="1121" y="1113"/>
                    <a:pt x="1123" y="1112"/>
                    <a:pt x="1124" y="1112"/>
                  </a:cubicBezTo>
                  <a:cubicBezTo>
                    <a:pt x="1128" y="1099"/>
                    <a:pt x="1091" y="1050"/>
                    <a:pt x="931" y="890"/>
                  </a:cubicBezTo>
                  <a:cubicBezTo>
                    <a:pt x="626" y="585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569;p12"/>
            <p:cNvSpPr/>
            <p:nvPr/>
          </p:nvSpPr>
          <p:spPr bwMode="auto">
            <a:xfrm>
              <a:off x="1918825" y="4057750"/>
              <a:ext cx="26975" cy="26700"/>
            </a:xfrm>
            <a:custGeom>
              <a:avLst/>
              <a:gdLst>
                <a:gd name="T0" fmla="*/ 5 w 1079"/>
                <a:gd name="T1" fmla="*/ 0 h 1068"/>
                <a:gd name="T2" fmla="*/ 4 w 1079"/>
                <a:gd name="T3" fmla="*/ 0 h 1068"/>
                <a:gd name="T4" fmla="*/ 857 w 1079"/>
                <a:gd name="T5" fmla="*/ 882 h 1068"/>
                <a:gd name="T6" fmla="*/ 1068 w 1079"/>
                <a:gd name="T7" fmla="*/ 1068 h 1068"/>
                <a:gd name="T8" fmla="*/ 1071 w 1079"/>
                <a:gd name="T9" fmla="*/ 1067 h 1068"/>
                <a:gd name="T10" fmla="*/ 886 w 1079"/>
                <a:gd name="T11" fmla="*/ 849 h 1068"/>
                <a:gd name="T12" fmla="*/ 5 w 1079"/>
                <a:gd name="T13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9" h="1068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66" y="591"/>
                    <a:pt x="857" y="882"/>
                  </a:cubicBezTo>
                  <a:cubicBezTo>
                    <a:pt x="1004" y="1025"/>
                    <a:pt x="1054" y="1068"/>
                    <a:pt x="1068" y="1068"/>
                  </a:cubicBezTo>
                  <a:cubicBezTo>
                    <a:pt x="1069" y="1068"/>
                    <a:pt x="1070" y="1067"/>
                    <a:pt x="1071" y="1067"/>
                  </a:cubicBezTo>
                  <a:cubicBezTo>
                    <a:pt x="1079" y="1054"/>
                    <a:pt x="1042" y="1005"/>
                    <a:pt x="886" y="849"/>
                  </a:cubicBezTo>
                  <a:cubicBezTo>
                    <a:pt x="596" y="55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570;p12"/>
            <p:cNvSpPr/>
            <p:nvPr/>
          </p:nvSpPr>
          <p:spPr bwMode="auto">
            <a:xfrm>
              <a:off x="1920150" y="4058975"/>
              <a:ext cx="25850" cy="25600"/>
            </a:xfrm>
            <a:custGeom>
              <a:avLst/>
              <a:gdLst>
                <a:gd name="T0" fmla="*/ 5 w 1034"/>
                <a:gd name="T1" fmla="*/ 1 h 1024"/>
                <a:gd name="T2" fmla="*/ 5 w 1034"/>
                <a:gd name="T3" fmla="*/ 1 h 1024"/>
                <a:gd name="T4" fmla="*/ 813 w 1034"/>
                <a:gd name="T5" fmla="*/ 841 h 1024"/>
                <a:gd name="T6" fmla="*/ 1020 w 1034"/>
                <a:gd name="T7" fmla="*/ 1024 h 1024"/>
                <a:gd name="T8" fmla="*/ 1026 w 1034"/>
                <a:gd name="T9" fmla="*/ 1022 h 1024"/>
                <a:gd name="T10" fmla="*/ 845 w 1034"/>
                <a:gd name="T11" fmla="*/ 812 h 1024"/>
                <a:gd name="T12" fmla="*/ 5 w 1034"/>
                <a:gd name="T13" fmla="*/ 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4" h="102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25" y="562"/>
                    <a:pt x="813" y="841"/>
                  </a:cubicBezTo>
                  <a:cubicBezTo>
                    <a:pt x="953" y="982"/>
                    <a:pt x="1002" y="1024"/>
                    <a:pt x="1020" y="1024"/>
                  </a:cubicBezTo>
                  <a:cubicBezTo>
                    <a:pt x="1022" y="1024"/>
                    <a:pt x="1024" y="1023"/>
                    <a:pt x="1026" y="1022"/>
                  </a:cubicBezTo>
                  <a:cubicBezTo>
                    <a:pt x="1034" y="1013"/>
                    <a:pt x="993" y="960"/>
                    <a:pt x="845" y="812"/>
                  </a:cubicBezTo>
                  <a:cubicBezTo>
                    <a:pt x="563" y="53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571;p12"/>
            <p:cNvSpPr/>
            <p:nvPr/>
          </p:nvSpPr>
          <p:spPr bwMode="auto">
            <a:xfrm>
              <a:off x="1921275" y="4060200"/>
              <a:ext cx="24625" cy="24250"/>
            </a:xfrm>
            <a:custGeom>
              <a:avLst/>
              <a:gdLst>
                <a:gd name="T0" fmla="*/ 5 w 985"/>
                <a:gd name="T1" fmla="*/ 1 h 970"/>
                <a:gd name="T2" fmla="*/ 5 w 985"/>
                <a:gd name="T3" fmla="*/ 1 h 970"/>
                <a:gd name="T4" fmla="*/ 768 w 985"/>
                <a:gd name="T5" fmla="*/ 792 h 970"/>
                <a:gd name="T6" fmla="*/ 969 w 985"/>
                <a:gd name="T7" fmla="*/ 970 h 970"/>
                <a:gd name="T8" fmla="*/ 973 w 985"/>
                <a:gd name="T9" fmla="*/ 969 h 970"/>
                <a:gd name="T10" fmla="*/ 800 w 985"/>
                <a:gd name="T11" fmla="*/ 763 h 970"/>
                <a:gd name="T12" fmla="*/ 5 w 985"/>
                <a:gd name="T13" fmla="*/ 1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97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01" y="526"/>
                    <a:pt x="768" y="792"/>
                  </a:cubicBezTo>
                  <a:cubicBezTo>
                    <a:pt x="908" y="933"/>
                    <a:pt x="955" y="970"/>
                    <a:pt x="969" y="970"/>
                  </a:cubicBezTo>
                  <a:cubicBezTo>
                    <a:pt x="971" y="970"/>
                    <a:pt x="972" y="969"/>
                    <a:pt x="973" y="969"/>
                  </a:cubicBezTo>
                  <a:cubicBezTo>
                    <a:pt x="985" y="956"/>
                    <a:pt x="948" y="911"/>
                    <a:pt x="800" y="763"/>
                  </a:cubicBezTo>
                  <a:cubicBezTo>
                    <a:pt x="536" y="49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572;p12"/>
            <p:cNvSpPr/>
            <p:nvPr/>
          </p:nvSpPr>
          <p:spPr bwMode="auto">
            <a:xfrm>
              <a:off x="1922400" y="4061325"/>
              <a:ext cx="23500" cy="23125"/>
            </a:xfrm>
            <a:custGeom>
              <a:avLst/>
              <a:gdLst>
                <a:gd name="T0" fmla="*/ 5 w 940"/>
                <a:gd name="T1" fmla="*/ 1 h 925"/>
                <a:gd name="T2" fmla="*/ 5 w 940"/>
                <a:gd name="T3" fmla="*/ 1 h 925"/>
                <a:gd name="T4" fmla="*/ 731 w 940"/>
                <a:gd name="T5" fmla="*/ 751 h 925"/>
                <a:gd name="T6" fmla="*/ 924 w 940"/>
                <a:gd name="T7" fmla="*/ 925 h 925"/>
                <a:gd name="T8" fmla="*/ 928 w 940"/>
                <a:gd name="T9" fmla="*/ 924 h 925"/>
                <a:gd name="T10" fmla="*/ 759 w 940"/>
                <a:gd name="T11" fmla="*/ 723 h 925"/>
                <a:gd name="T12" fmla="*/ 5 w 940"/>
                <a:gd name="T13" fmla="*/ 1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" h="92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72" y="497"/>
                    <a:pt x="731" y="751"/>
                  </a:cubicBezTo>
                  <a:cubicBezTo>
                    <a:pt x="864" y="888"/>
                    <a:pt x="910" y="925"/>
                    <a:pt x="924" y="925"/>
                  </a:cubicBezTo>
                  <a:cubicBezTo>
                    <a:pt x="926" y="925"/>
                    <a:pt x="927" y="924"/>
                    <a:pt x="928" y="924"/>
                  </a:cubicBezTo>
                  <a:cubicBezTo>
                    <a:pt x="940" y="911"/>
                    <a:pt x="903" y="866"/>
                    <a:pt x="759" y="723"/>
                  </a:cubicBezTo>
                  <a:cubicBezTo>
                    <a:pt x="506" y="46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573;p12"/>
            <p:cNvSpPr/>
            <p:nvPr/>
          </p:nvSpPr>
          <p:spPr bwMode="auto">
            <a:xfrm>
              <a:off x="1923525" y="4062450"/>
              <a:ext cx="22275" cy="22000"/>
            </a:xfrm>
            <a:custGeom>
              <a:avLst/>
              <a:gdLst>
                <a:gd name="T0" fmla="*/ 9 w 891"/>
                <a:gd name="T1" fmla="*/ 1 h 880"/>
                <a:gd name="T2" fmla="*/ 9 w 891"/>
                <a:gd name="T3" fmla="*/ 1 h 880"/>
                <a:gd name="T4" fmla="*/ 686 w 891"/>
                <a:gd name="T5" fmla="*/ 715 h 880"/>
                <a:gd name="T6" fmla="*/ 875 w 891"/>
                <a:gd name="T7" fmla="*/ 880 h 880"/>
                <a:gd name="T8" fmla="*/ 878 w 891"/>
                <a:gd name="T9" fmla="*/ 879 h 880"/>
                <a:gd name="T10" fmla="*/ 714 w 891"/>
                <a:gd name="T11" fmla="*/ 682 h 880"/>
                <a:gd name="T12" fmla="*/ 9 w 891"/>
                <a:gd name="T13" fmla="*/ 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88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48" y="473"/>
                    <a:pt x="686" y="715"/>
                  </a:cubicBezTo>
                  <a:cubicBezTo>
                    <a:pt x="819" y="844"/>
                    <a:pt x="862" y="880"/>
                    <a:pt x="875" y="880"/>
                  </a:cubicBezTo>
                  <a:cubicBezTo>
                    <a:pt x="877" y="880"/>
                    <a:pt x="878" y="879"/>
                    <a:pt x="878" y="879"/>
                  </a:cubicBezTo>
                  <a:cubicBezTo>
                    <a:pt x="891" y="866"/>
                    <a:pt x="854" y="821"/>
                    <a:pt x="714" y="682"/>
                  </a:cubicBezTo>
                  <a:cubicBezTo>
                    <a:pt x="474" y="4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574;p12"/>
            <p:cNvSpPr/>
            <p:nvPr/>
          </p:nvSpPr>
          <p:spPr bwMode="auto">
            <a:xfrm>
              <a:off x="1924875" y="4063800"/>
              <a:ext cx="20925" cy="20625"/>
            </a:xfrm>
            <a:custGeom>
              <a:avLst/>
              <a:gdLst>
                <a:gd name="T0" fmla="*/ 0 w 837"/>
                <a:gd name="T1" fmla="*/ 0 h 825"/>
                <a:gd name="T2" fmla="*/ 0 w 837"/>
                <a:gd name="T3" fmla="*/ 0 h 825"/>
                <a:gd name="T4" fmla="*/ 636 w 837"/>
                <a:gd name="T5" fmla="*/ 665 h 825"/>
                <a:gd name="T6" fmla="*/ 823 w 837"/>
                <a:gd name="T7" fmla="*/ 825 h 825"/>
                <a:gd name="T8" fmla="*/ 824 w 837"/>
                <a:gd name="T9" fmla="*/ 825 h 825"/>
                <a:gd name="T10" fmla="*/ 665 w 837"/>
                <a:gd name="T11" fmla="*/ 636 h 825"/>
                <a:gd name="T12" fmla="*/ 0 w 837"/>
                <a:gd name="T13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82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10" y="435"/>
                    <a:pt x="636" y="665"/>
                  </a:cubicBezTo>
                  <a:cubicBezTo>
                    <a:pt x="770" y="795"/>
                    <a:pt x="815" y="825"/>
                    <a:pt x="823" y="825"/>
                  </a:cubicBezTo>
                  <a:cubicBezTo>
                    <a:pt x="824" y="825"/>
                    <a:pt x="824" y="825"/>
                    <a:pt x="824" y="825"/>
                  </a:cubicBezTo>
                  <a:cubicBezTo>
                    <a:pt x="837" y="812"/>
                    <a:pt x="804" y="771"/>
                    <a:pt x="665" y="636"/>
                  </a:cubicBezTo>
                  <a:cubicBezTo>
                    <a:pt x="437" y="41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575;p12"/>
            <p:cNvSpPr/>
            <p:nvPr/>
          </p:nvSpPr>
          <p:spPr bwMode="auto">
            <a:xfrm>
              <a:off x="1926000" y="4064925"/>
              <a:ext cx="19800" cy="19400"/>
            </a:xfrm>
            <a:custGeom>
              <a:avLst/>
              <a:gdLst>
                <a:gd name="T0" fmla="*/ 5 w 792"/>
                <a:gd name="T1" fmla="*/ 0 h 776"/>
                <a:gd name="T2" fmla="*/ 4 w 792"/>
                <a:gd name="T3" fmla="*/ 0 h 776"/>
                <a:gd name="T4" fmla="*/ 599 w 792"/>
                <a:gd name="T5" fmla="*/ 620 h 776"/>
                <a:gd name="T6" fmla="*/ 778 w 792"/>
                <a:gd name="T7" fmla="*/ 776 h 776"/>
                <a:gd name="T8" fmla="*/ 779 w 792"/>
                <a:gd name="T9" fmla="*/ 775 h 776"/>
                <a:gd name="T10" fmla="*/ 628 w 792"/>
                <a:gd name="T11" fmla="*/ 595 h 776"/>
                <a:gd name="T12" fmla="*/ 5 w 792"/>
                <a:gd name="T13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77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386" y="406"/>
                    <a:pt x="599" y="620"/>
                  </a:cubicBezTo>
                  <a:cubicBezTo>
                    <a:pt x="724" y="749"/>
                    <a:pt x="769" y="776"/>
                    <a:pt x="778" y="776"/>
                  </a:cubicBezTo>
                  <a:cubicBezTo>
                    <a:pt x="779" y="776"/>
                    <a:pt x="779" y="776"/>
                    <a:pt x="779" y="775"/>
                  </a:cubicBezTo>
                  <a:cubicBezTo>
                    <a:pt x="792" y="767"/>
                    <a:pt x="759" y="726"/>
                    <a:pt x="628" y="595"/>
                  </a:cubicBezTo>
                  <a:cubicBezTo>
                    <a:pt x="412" y="37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576;p12"/>
            <p:cNvSpPr/>
            <p:nvPr/>
          </p:nvSpPr>
          <p:spPr bwMode="auto">
            <a:xfrm>
              <a:off x="1927125" y="4066050"/>
              <a:ext cx="18675" cy="18275"/>
            </a:xfrm>
            <a:custGeom>
              <a:avLst/>
              <a:gdLst>
                <a:gd name="T0" fmla="*/ 9 w 747"/>
                <a:gd name="T1" fmla="*/ 0 h 731"/>
                <a:gd name="T2" fmla="*/ 9 w 747"/>
                <a:gd name="T3" fmla="*/ 1 h 731"/>
                <a:gd name="T4" fmla="*/ 562 w 747"/>
                <a:gd name="T5" fmla="*/ 579 h 731"/>
                <a:gd name="T6" fmla="*/ 733 w 747"/>
                <a:gd name="T7" fmla="*/ 731 h 731"/>
                <a:gd name="T8" fmla="*/ 734 w 747"/>
                <a:gd name="T9" fmla="*/ 730 h 731"/>
                <a:gd name="T10" fmla="*/ 587 w 747"/>
                <a:gd name="T11" fmla="*/ 554 h 731"/>
                <a:gd name="T12" fmla="*/ 9 w 747"/>
                <a:gd name="T1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7" h="731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0" y="5"/>
                    <a:pt x="357" y="382"/>
                    <a:pt x="562" y="579"/>
                  </a:cubicBezTo>
                  <a:cubicBezTo>
                    <a:pt x="684" y="704"/>
                    <a:pt x="724" y="731"/>
                    <a:pt x="733" y="731"/>
                  </a:cubicBezTo>
                  <a:cubicBezTo>
                    <a:pt x="734" y="731"/>
                    <a:pt x="734" y="731"/>
                    <a:pt x="734" y="730"/>
                  </a:cubicBezTo>
                  <a:cubicBezTo>
                    <a:pt x="747" y="722"/>
                    <a:pt x="718" y="689"/>
                    <a:pt x="587" y="554"/>
                  </a:cubicBezTo>
                  <a:cubicBezTo>
                    <a:pt x="387" y="35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577;p12"/>
            <p:cNvSpPr/>
            <p:nvPr/>
          </p:nvSpPr>
          <p:spPr bwMode="auto">
            <a:xfrm>
              <a:off x="1928350" y="4067175"/>
              <a:ext cx="17250" cy="16975"/>
            </a:xfrm>
            <a:custGeom>
              <a:avLst/>
              <a:gdLst>
                <a:gd name="T0" fmla="*/ 5 w 690"/>
                <a:gd name="T1" fmla="*/ 1 h 679"/>
                <a:gd name="T2" fmla="*/ 5 w 690"/>
                <a:gd name="T3" fmla="*/ 1 h 679"/>
                <a:gd name="T4" fmla="*/ 513 w 690"/>
                <a:gd name="T5" fmla="*/ 534 h 679"/>
                <a:gd name="T6" fmla="*/ 678 w 690"/>
                <a:gd name="T7" fmla="*/ 679 h 679"/>
                <a:gd name="T8" fmla="*/ 681 w 690"/>
                <a:gd name="T9" fmla="*/ 677 h 679"/>
                <a:gd name="T10" fmla="*/ 538 w 690"/>
                <a:gd name="T11" fmla="*/ 509 h 679"/>
                <a:gd name="T12" fmla="*/ 5 w 690"/>
                <a:gd name="T13" fmla="*/ 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67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29" y="349"/>
                    <a:pt x="513" y="534"/>
                  </a:cubicBezTo>
                  <a:cubicBezTo>
                    <a:pt x="625" y="649"/>
                    <a:pt x="667" y="679"/>
                    <a:pt x="678" y="679"/>
                  </a:cubicBezTo>
                  <a:cubicBezTo>
                    <a:pt x="680" y="679"/>
                    <a:pt x="681" y="678"/>
                    <a:pt x="681" y="677"/>
                  </a:cubicBezTo>
                  <a:cubicBezTo>
                    <a:pt x="690" y="673"/>
                    <a:pt x="665" y="636"/>
                    <a:pt x="538" y="509"/>
                  </a:cubicBezTo>
                  <a:cubicBezTo>
                    <a:pt x="354" y="32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578;p12"/>
            <p:cNvSpPr/>
            <p:nvPr/>
          </p:nvSpPr>
          <p:spPr bwMode="auto">
            <a:xfrm>
              <a:off x="1929475" y="4068500"/>
              <a:ext cx="16125" cy="15825"/>
            </a:xfrm>
            <a:custGeom>
              <a:avLst/>
              <a:gdLst>
                <a:gd name="T0" fmla="*/ 5 w 645"/>
                <a:gd name="T1" fmla="*/ 1 h 633"/>
                <a:gd name="T2" fmla="*/ 5 w 645"/>
                <a:gd name="T3" fmla="*/ 1 h 633"/>
                <a:gd name="T4" fmla="*/ 472 w 645"/>
                <a:gd name="T5" fmla="*/ 493 h 633"/>
                <a:gd name="T6" fmla="*/ 633 w 645"/>
                <a:gd name="T7" fmla="*/ 633 h 633"/>
                <a:gd name="T8" fmla="*/ 636 w 645"/>
                <a:gd name="T9" fmla="*/ 632 h 633"/>
                <a:gd name="T10" fmla="*/ 497 w 645"/>
                <a:gd name="T11" fmla="*/ 468 h 633"/>
                <a:gd name="T12" fmla="*/ 5 w 645"/>
                <a:gd name="T13" fmla="*/ 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5" h="63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96" y="313"/>
                    <a:pt x="472" y="493"/>
                  </a:cubicBezTo>
                  <a:cubicBezTo>
                    <a:pt x="590" y="607"/>
                    <a:pt x="620" y="633"/>
                    <a:pt x="633" y="633"/>
                  </a:cubicBezTo>
                  <a:cubicBezTo>
                    <a:pt x="634" y="633"/>
                    <a:pt x="635" y="633"/>
                    <a:pt x="636" y="632"/>
                  </a:cubicBezTo>
                  <a:cubicBezTo>
                    <a:pt x="645" y="624"/>
                    <a:pt x="620" y="591"/>
                    <a:pt x="497" y="468"/>
                  </a:cubicBezTo>
                  <a:cubicBezTo>
                    <a:pt x="326" y="29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579;p12"/>
            <p:cNvSpPr/>
            <p:nvPr/>
          </p:nvSpPr>
          <p:spPr bwMode="auto">
            <a:xfrm>
              <a:off x="1930700" y="4069650"/>
              <a:ext cx="14900" cy="14675"/>
            </a:xfrm>
            <a:custGeom>
              <a:avLst/>
              <a:gdLst>
                <a:gd name="T0" fmla="*/ 9 w 596"/>
                <a:gd name="T1" fmla="*/ 0 h 587"/>
                <a:gd name="T2" fmla="*/ 9 w 596"/>
                <a:gd name="T3" fmla="*/ 0 h 587"/>
                <a:gd name="T4" fmla="*/ 432 w 596"/>
                <a:gd name="T5" fmla="*/ 447 h 587"/>
                <a:gd name="T6" fmla="*/ 590 w 596"/>
                <a:gd name="T7" fmla="*/ 587 h 587"/>
                <a:gd name="T8" fmla="*/ 591 w 596"/>
                <a:gd name="T9" fmla="*/ 586 h 587"/>
                <a:gd name="T10" fmla="*/ 452 w 596"/>
                <a:gd name="T11" fmla="*/ 427 h 587"/>
                <a:gd name="T12" fmla="*/ 9 w 596"/>
                <a:gd name="T1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" h="5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68" y="287"/>
                    <a:pt x="432" y="447"/>
                  </a:cubicBezTo>
                  <a:cubicBezTo>
                    <a:pt x="545" y="561"/>
                    <a:pt x="582" y="587"/>
                    <a:pt x="590" y="587"/>
                  </a:cubicBezTo>
                  <a:cubicBezTo>
                    <a:pt x="591" y="587"/>
                    <a:pt x="591" y="587"/>
                    <a:pt x="591" y="586"/>
                  </a:cubicBezTo>
                  <a:cubicBezTo>
                    <a:pt x="596" y="578"/>
                    <a:pt x="575" y="550"/>
                    <a:pt x="452" y="427"/>
                  </a:cubicBezTo>
                  <a:cubicBezTo>
                    <a:pt x="297" y="264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580;p12"/>
            <p:cNvSpPr/>
            <p:nvPr/>
          </p:nvSpPr>
          <p:spPr bwMode="auto">
            <a:xfrm>
              <a:off x="1931950" y="4070775"/>
              <a:ext cx="13650" cy="13375"/>
            </a:xfrm>
            <a:custGeom>
              <a:avLst/>
              <a:gdLst>
                <a:gd name="T0" fmla="*/ 4 w 546"/>
                <a:gd name="T1" fmla="*/ 0 h 535"/>
                <a:gd name="T2" fmla="*/ 4 w 546"/>
                <a:gd name="T3" fmla="*/ 0 h 535"/>
                <a:gd name="T4" fmla="*/ 390 w 546"/>
                <a:gd name="T5" fmla="*/ 402 h 535"/>
                <a:gd name="T6" fmla="*/ 538 w 546"/>
                <a:gd name="T7" fmla="*/ 535 h 535"/>
                <a:gd name="T8" fmla="*/ 541 w 546"/>
                <a:gd name="T9" fmla="*/ 533 h 535"/>
                <a:gd name="T10" fmla="*/ 410 w 546"/>
                <a:gd name="T11" fmla="*/ 382 h 535"/>
                <a:gd name="T12" fmla="*/ 4 w 546"/>
                <a:gd name="T1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" h="53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8" y="258"/>
                    <a:pt x="390" y="402"/>
                  </a:cubicBezTo>
                  <a:cubicBezTo>
                    <a:pt x="489" y="508"/>
                    <a:pt x="527" y="535"/>
                    <a:pt x="538" y="535"/>
                  </a:cubicBezTo>
                  <a:cubicBezTo>
                    <a:pt x="540" y="535"/>
                    <a:pt x="541" y="534"/>
                    <a:pt x="541" y="533"/>
                  </a:cubicBezTo>
                  <a:cubicBezTo>
                    <a:pt x="546" y="529"/>
                    <a:pt x="525" y="500"/>
                    <a:pt x="410" y="382"/>
                  </a:cubicBezTo>
                  <a:cubicBezTo>
                    <a:pt x="260" y="23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581;p12"/>
            <p:cNvSpPr/>
            <p:nvPr/>
          </p:nvSpPr>
          <p:spPr bwMode="auto">
            <a:xfrm>
              <a:off x="1933075" y="4072000"/>
              <a:ext cx="12425" cy="12150"/>
            </a:xfrm>
            <a:custGeom>
              <a:avLst/>
              <a:gdLst>
                <a:gd name="T0" fmla="*/ 5 w 497"/>
                <a:gd name="T1" fmla="*/ 0 h 486"/>
                <a:gd name="T2" fmla="*/ 4 w 497"/>
                <a:gd name="T3" fmla="*/ 0 h 486"/>
                <a:gd name="T4" fmla="*/ 345 w 497"/>
                <a:gd name="T5" fmla="*/ 357 h 486"/>
                <a:gd name="T6" fmla="*/ 489 w 497"/>
                <a:gd name="T7" fmla="*/ 486 h 486"/>
                <a:gd name="T8" fmla="*/ 492 w 497"/>
                <a:gd name="T9" fmla="*/ 484 h 486"/>
                <a:gd name="T10" fmla="*/ 365 w 497"/>
                <a:gd name="T11" fmla="*/ 337 h 486"/>
                <a:gd name="T12" fmla="*/ 5 w 497"/>
                <a:gd name="T1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8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209" y="226"/>
                    <a:pt x="345" y="357"/>
                  </a:cubicBezTo>
                  <a:cubicBezTo>
                    <a:pt x="444" y="460"/>
                    <a:pt x="479" y="486"/>
                    <a:pt x="489" y="486"/>
                  </a:cubicBezTo>
                  <a:cubicBezTo>
                    <a:pt x="491" y="486"/>
                    <a:pt x="492" y="485"/>
                    <a:pt x="492" y="484"/>
                  </a:cubicBezTo>
                  <a:cubicBezTo>
                    <a:pt x="496" y="480"/>
                    <a:pt x="476" y="447"/>
                    <a:pt x="365" y="337"/>
                  </a:cubicBezTo>
                  <a:cubicBezTo>
                    <a:pt x="232" y="20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582;p12"/>
            <p:cNvSpPr/>
            <p:nvPr/>
          </p:nvSpPr>
          <p:spPr bwMode="auto">
            <a:xfrm>
              <a:off x="1934200" y="4073125"/>
              <a:ext cx="11300" cy="11050"/>
            </a:xfrm>
            <a:custGeom>
              <a:avLst/>
              <a:gdLst>
                <a:gd name="T0" fmla="*/ 5 w 452"/>
                <a:gd name="T1" fmla="*/ 0 h 442"/>
                <a:gd name="T2" fmla="*/ 4 w 452"/>
                <a:gd name="T3" fmla="*/ 0 h 442"/>
                <a:gd name="T4" fmla="*/ 304 w 452"/>
                <a:gd name="T5" fmla="*/ 316 h 442"/>
                <a:gd name="T6" fmla="*/ 444 w 452"/>
                <a:gd name="T7" fmla="*/ 441 h 442"/>
                <a:gd name="T8" fmla="*/ 447 w 452"/>
                <a:gd name="T9" fmla="*/ 439 h 442"/>
                <a:gd name="T10" fmla="*/ 324 w 452"/>
                <a:gd name="T11" fmla="*/ 296 h 442"/>
                <a:gd name="T12" fmla="*/ 5 w 452"/>
                <a:gd name="T13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442" extrusionOk="0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0" y="9"/>
                    <a:pt x="185" y="201"/>
                    <a:pt x="304" y="316"/>
                  </a:cubicBezTo>
                  <a:cubicBezTo>
                    <a:pt x="399" y="415"/>
                    <a:pt x="434" y="441"/>
                    <a:pt x="444" y="441"/>
                  </a:cubicBezTo>
                  <a:cubicBezTo>
                    <a:pt x="446" y="441"/>
                    <a:pt x="447" y="440"/>
                    <a:pt x="447" y="439"/>
                  </a:cubicBezTo>
                  <a:cubicBezTo>
                    <a:pt x="451" y="435"/>
                    <a:pt x="435" y="411"/>
                    <a:pt x="324" y="296"/>
                  </a:cubicBezTo>
                  <a:cubicBezTo>
                    <a:pt x="203" y="17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583;p12"/>
            <p:cNvSpPr/>
            <p:nvPr/>
          </p:nvSpPr>
          <p:spPr bwMode="auto">
            <a:xfrm>
              <a:off x="1935525" y="4074350"/>
              <a:ext cx="9975" cy="9975"/>
            </a:xfrm>
            <a:custGeom>
              <a:avLst/>
              <a:gdLst>
                <a:gd name="T0" fmla="*/ 5 w 399"/>
                <a:gd name="T1" fmla="*/ 1 h 399"/>
                <a:gd name="T2" fmla="*/ 5 w 399"/>
                <a:gd name="T3" fmla="*/ 1 h 399"/>
                <a:gd name="T4" fmla="*/ 255 w 399"/>
                <a:gd name="T5" fmla="*/ 280 h 399"/>
                <a:gd name="T6" fmla="*/ 393 w 399"/>
                <a:gd name="T7" fmla="*/ 399 h 399"/>
                <a:gd name="T8" fmla="*/ 394 w 399"/>
                <a:gd name="T9" fmla="*/ 398 h 399"/>
                <a:gd name="T10" fmla="*/ 275 w 399"/>
                <a:gd name="T11" fmla="*/ 259 h 399"/>
                <a:gd name="T12" fmla="*/ 5 w 399"/>
                <a:gd name="T13" fmla="*/ 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3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48" y="165"/>
                    <a:pt x="255" y="280"/>
                  </a:cubicBezTo>
                  <a:cubicBezTo>
                    <a:pt x="352" y="377"/>
                    <a:pt x="385" y="399"/>
                    <a:pt x="393" y="399"/>
                  </a:cubicBezTo>
                  <a:cubicBezTo>
                    <a:pt x="393" y="399"/>
                    <a:pt x="394" y="399"/>
                    <a:pt x="394" y="398"/>
                  </a:cubicBezTo>
                  <a:cubicBezTo>
                    <a:pt x="398" y="390"/>
                    <a:pt x="382" y="366"/>
                    <a:pt x="275" y="259"/>
                  </a:cubicBezTo>
                  <a:cubicBezTo>
                    <a:pt x="170" y="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584;p12"/>
            <p:cNvSpPr/>
            <p:nvPr/>
          </p:nvSpPr>
          <p:spPr bwMode="auto">
            <a:xfrm>
              <a:off x="2231800" y="4090250"/>
              <a:ext cx="108175" cy="107750"/>
            </a:xfrm>
            <a:custGeom>
              <a:avLst/>
              <a:gdLst>
                <a:gd name="T0" fmla="*/ 0 w 4327"/>
                <a:gd name="T1" fmla="*/ 0 h 4310"/>
                <a:gd name="T2" fmla="*/ 3703 w 4327"/>
                <a:gd name="T3" fmla="*/ 3810 h 4310"/>
                <a:gd name="T4" fmla="*/ 4287 w 4327"/>
                <a:gd name="T5" fmla="*/ 4310 h 4310"/>
                <a:gd name="T6" fmla="*/ 4298 w 4327"/>
                <a:gd name="T7" fmla="*/ 4306 h 4310"/>
                <a:gd name="T8" fmla="*/ 3801 w 4327"/>
                <a:gd name="T9" fmla="*/ 3711 h 4310"/>
                <a:gd name="T10" fmla="*/ 0 w 4327"/>
                <a:gd name="T11" fmla="*/ 0 h 4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7" h="4310" extrusionOk="0">
                  <a:moveTo>
                    <a:pt x="0" y="0"/>
                  </a:moveTo>
                  <a:cubicBezTo>
                    <a:pt x="1" y="1"/>
                    <a:pt x="2522" y="2621"/>
                    <a:pt x="3703" y="3810"/>
                  </a:cubicBezTo>
                  <a:cubicBezTo>
                    <a:pt x="4075" y="4178"/>
                    <a:pt x="4241" y="4310"/>
                    <a:pt x="4287" y="4310"/>
                  </a:cubicBezTo>
                  <a:cubicBezTo>
                    <a:pt x="4292" y="4310"/>
                    <a:pt x="4295" y="4308"/>
                    <a:pt x="4298" y="4306"/>
                  </a:cubicBezTo>
                  <a:cubicBezTo>
                    <a:pt x="4326" y="4281"/>
                    <a:pt x="4175" y="4088"/>
                    <a:pt x="3801" y="3711"/>
                  </a:cubicBezTo>
                  <a:cubicBezTo>
                    <a:pt x="2612" y="25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585;p12"/>
            <p:cNvSpPr/>
            <p:nvPr/>
          </p:nvSpPr>
          <p:spPr bwMode="auto">
            <a:xfrm>
              <a:off x="2232925" y="4091375"/>
              <a:ext cx="107150" cy="106625"/>
            </a:xfrm>
            <a:custGeom>
              <a:avLst/>
              <a:gdLst>
                <a:gd name="T0" fmla="*/ 0 w 4286"/>
                <a:gd name="T1" fmla="*/ 0 h 4265"/>
                <a:gd name="T2" fmla="*/ 3670 w 4286"/>
                <a:gd name="T3" fmla="*/ 3765 h 4265"/>
                <a:gd name="T4" fmla="*/ 4249 w 4286"/>
                <a:gd name="T5" fmla="*/ 4265 h 4265"/>
                <a:gd name="T6" fmla="*/ 4261 w 4286"/>
                <a:gd name="T7" fmla="*/ 4261 h 4265"/>
                <a:gd name="T8" fmla="*/ 3761 w 4286"/>
                <a:gd name="T9" fmla="*/ 3674 h 4265"/>
                <a:gd name="T10" fmla="*/ 0 w 4286"/>
                <a:gd name="T11" fmla="*/ 0 h 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6" h="4265" extrusionOk="0">
                  <a:moveTo>
                    <a:pt x="0" y="0"/>
                  </a:moveTo>
                  <a:cubicBezTo>
                    <a:pt x="1" y="1"/>
                    <a:pt x="2498" y="2592"/>
                    <a:pt x="3670" y="3765"/>
                  </a:cubicBezTo>
                  <a:cubicBezTo>
                    <a:pt x="4038" y="4133"/>
                    <a:pt x="4201" y="4265"/>
                    <a:pt x="4249" y="4265"/>
                  </a:cubicBezTo>
                  <a:cubicBezTo>
                    <a:pt x="4254" y="4265"/>
                    <a:pt x="4258" y="4263"/>
                    <a:pt x="4261" y="4261"/>
                  </a:cubicBezTo>
                  <a:cubicBezTo>
                    <a:pt x="4285" y="4236"/>
                    <a:pt x="4138" y="4048"/>
                    <a:pt x="3761" y="3674"/>
                  </a:cubicBezTo>
                  <a:cubicBezTo>
                    <a:pt x="2584" y="249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586;p12"/>
            <p:cNvSpPr/>
            <p:nvPr/>
          </p:nvSpPr>
          <p:spPr bwMode="auto">
            <a:xfrm>
              <a:off x="2234050" y="4092700"/>
              <a:ext cx="105825" cy="105175"/>
            </a:xfrm>
            <a:custGeom>
              <a:avLst/>
              <a:gdLst>
                <a:gd name="T0" fmla="*/ 0 w 4233"/>
                <a:gd name="T1" fmla="*/ 1 h 4207"/>
                <a:gd name="T2" fmla="*/ 0 w 4233"/>
                <a:gd name="T3" fmla="*/ 1 h 4207"/>
                <a:gd name="T4" fmla="*/ 3629 w 4233"/>
                <a:gd name="T5" fmla="*/ 3712 h 4207"/>
                <a:gd name="T6" fmla="*/ 4200 w 4233"/>
                <a:gd name="T7" fmla="*/ 4206 h 4207"/>
                <a:gd name="T8" fmla="*/ 4208 w 4233"/>
                <a:gd name="T9" fmla="*/ 4204 h 4207"/>
                <a:gd name="T10" fmla="*/ 3716 w 4233"/>
                <a:gd name="T11" fmla="*/ 3626 h 4207"/>
                <a:gd name="T12" fmla="*/ 0 w 4233"/>
                <a:gd name="T13" fmla="*/ 1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3" h="4207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465" y="2555"/>
                    <a:pt x="3629" y="3712"/>
                  </a:cubicBezTo>
                  <a:cubicBezTo>
                    <a:pt x="3997" y="4086"/>
                    <a:pt x="4158" y="4206"/>
                    <a:pt x="4200" y="4206"/>
                  </a:cubicBezTo>
                  <a:cubicBezTo>
                    <a:pt x="4203" y="4206"/>
                    <a:pt x="4206" y="4205"/>
                    <a:pt x="4208" y="4204"/>
                  </a:cubicBezTo>
                  <a:cubicBezTo>
                    <a:pt x="4232" y="4183"/>
                    <a:pt x="4085" y="3995"/>
                    <a:pt x="3716" y="3626"/>
                  </a:cubicBezTo>
                  <a:cubicBezTo>
                    <a:pt x="2559" y="24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587;p12"/>
            <p:cNvSpPr/>
            <p:nvPr/>
          </p:nvSpPr>
          <p:spPr bwMode="auto">
            <a:xfrm>
              <a:off x="2235375" y="4093825"/>
              <a:ext cx="104700" cy="104050"/>
            </a:xfrm>
            <a:custGeom>
              <a:avLst/>
              <a:gdLst>
                <a:gd name="T0" fmla="*/ 1 w 4188"/>
                <a:gd name="T1" fmla="*/ 1 h 4162"/>
                <a:gd name="T2" fmla="*/ 3589 w 4188"/>
                <a:gd name="T3" fmla="*/ 3671 h 4162"/>
                <a:gd name="T4" fmla="*/ 4153 w 4188"/>
                <a:gd name="T5" fmla="*/ 4162 h 4162"/>
                <a:gd name="T6" fmla="*/ 4163 w 4188"/>
                <a:gd name="T7" fmla="*/ 4159 h 4162"/>
                <a:gd name="T8" fmla="*/ 3675 w 4188"/>
                <a:gd name="T9" fmla="*/ 3585 h 4162"/>
                <a:gd name="T10" fmla="*/ 1 w 4188"/>
                <a:gd name="T11" fmla="*/ 1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8" h="4162" extrusionOk="0">
                  <a:moveTo>
                    <a:pt x="1" y="1"/>
                  </a:moveTo>
                  <a:cubicBezTo>
                    <a:pt x="1" y="1"/>
                    <a:pt x="2433" y="2531"/>
                    <a:pt x="3589" y="3671"/>
                  </a:cubicBezTo>
                  <a:cubicBezTo>
                    <a:pt x="3948" y="4038"/>
                    <a:pt x="4106" y="4162"/>
                    <a:pt x="4153" y="4162"/>
                  </a:cubicBezTo>
                  <a:cubicBezTo>
                    <a:pt x="4157" y="4162"/>
                    <a:pt x="4160" y="4161"/>
                    <a:pt x="4163" y="4159"/>
                  </a:cubicBezTo>
                  <a:cubicBezTo>
                    <a:pt x="4187" y="4134"/>
                    <a:pt x="4040" y="3950"/>
                    <a:pt x="3675" y="3585"/>
                  </a:cubicBezTo>
                  <a:cubicBezTo>
                    <a:pt x="2527" y="24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588;p12"/>
            <p:cNvSpPr/>
            <p:nvPr/>
          </p:nvSpPr>
          <p:spPr bwMode="auto">
            <a:xfrm>
              <a:off x="2236500" y="4095050"/>
              <a:ext cx="103475" cy="102825"/>
            </a:xfrm>
            <a:custGeom>
              <a:avLst/>
              <a:gdLst>
                <a:gd name="T0" fmla="*/ 1 w 4139"/>
                <a:gd name="T1" fmla="*/ 1 h 4113"/>
                <a:gd name="T2" fmla="*/ 3544 w 4139"/>
                <a:gd name="T3" fmla="*/ 3630 h 4113"/>
                <a:gd name="T4" fmla="*/ 4100 w 4139"/>
                <a:gd name="T5" fmla="*/ 4113 h 4113"/>
                <a:gd name="T6" fmla="*/ 4110 w 4139"/>
                <a:gd name="T7" fmla="*/ 4110 h 4113"/>
                <a:gd name="T8" fmla="*/ 3630 w 4139"/>
                <a:gd name="T9" fmla="*/ 3540 h 4113"/>
                <a:gd name="T10" fmla="*/ 1 w 4139"/>
                <a:gd name="T11" fmla="*/ 1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9" h="4113" extrusionOk="0">
                  <a:moveTo>
                    <a:pt x="1" y="1"/>
                  </a:moveTo>
                  <a:cubicBezTo>
                    <a:pt x="1" y="2"/>
                    <a:pt x="2404" y="2494"/>
                    <a:pt x="3544" y="3630"/>
                  </a:cubicBezTo>
                  <a:cubicBezTo>
                    <a:pt x="3903" y="3989"/>
                    <a:pt x="4058" y="4113"/>
                    <a:pt x="4100" y="4113"/>
                  </a:cubicBezTo>
                  <a:cubicBezTo>
                    <a:pt x="4104" y="4113"/>
                    <a:pt x="4107" y="4112"/>
                    <a:pt x="4110" y="4110"/>
                  </a:cubicBezTo>
                  <a:cubicBezTo>
                    <a:pt x="4138" y="4085"/>
                    <a:pt x="3995" y="3905"/>
                    <a:pt x="3630" y="3540"/>
                  </a:cubicBezTo>
                  <a:cubicBezTo>
                    <a:pt x="2498" y="240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589;p12"/>
            <p:cNvSpPr/>
            <p:nvPr/>
          </p:nvSpPr>
          <p:spPr bwMode="auto">
            <a:xfrm>
              <a:off x="2237625" y="4096200"/>
              <a:ext cx="102350" cy="101575"/>
            </a:xfrm>
            <a:custGeom>
              <a:avLst/>
              <a:gdLst>
                <a:gd name="T0" fmla="*/ 1 w 4094"/>
                <a:gd name="T1" fmla="*/ 0 h 4063"/>
                <a:gd name="T2" fmla="*/ 3503 w 4094"/>
                <a:gd name="T3" fmla="*/ 3584 h 4063"/>
                <a:gd name="T4" fmla="*/ 4055 w 4094"/>
                <a:gd name="T5" fmla="*/ 4063 h 4063"/>
                <a:gd name="T6" fmla="*/ 4065 w 4094"/>
                <a:gd name="T7" fmla="*/ 4060 h 4063"/>
                <a:gd name="T8" fmla="*/ 3589 w 4094"/>
                <a:gd name="T9" fmla="*/ 3494 h 4063"/>
                <a:gd name="T10" fmla="*/ 1 w 4094"/>
                <a:gd name="T11" fmla="*/ 0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4" h="4063" extrusionOk="0">
                  <a:moveTo>
                    <a:pt x="1" y="0"/>
                  </a:moveTo>
                  <a:cubicBezTo>
                    <a:pt x="2" y="1"/>
                    <a:pt x="2379" y="2465"/>
                    <a:pt x="3503" y="3584"/>
                  </a:cubicBezTo>
                  <a:cubicBezTo>
                    <a:pt x="3859" y="3940"/>
                    <a:pt x="4013" y="4063"/>
                    <a:pt x="4055" y="4063"/>
                  </a:cubicBezTo>
                  <a:cubicBezTo>
                    <a:pt x="4059" y="4063"/>
                    <a:pt x="4062" y="4062"/>
                    <a:pt x="4065" y="4060"/>
                  </a:cubicBezTo>
                  <a:cubicBezTo>
                    <a:pt x="4093" y="4035"/>
                    <a:pt x="3950" y="3855"/>
                    <a:pt x="3589" y="3494"/>
                  </a:cubicBezTo>
                  <a:cubicBezTo>
                    <a:pt x="2466" y="237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590;p12"/>
            <p:cNvSpPr/>
            <p:nvPr/>
          </p:nvSpPr>
          <p:spPr bwMode="auto">
            <a:xfrm>
              <a:off x="2238775" y="4097425"/>
              <a:ext cx="101000" cy="100450"/>
            </a:xfrm>
            <a:custGeom>
              <a:avLst/>
              <a:gdLst>
                <a:gd name="T0" fmla="*/ 0 w 4040"/>
                <a:gd name="T1" fmla="*/ 0 h 4018"/>
                <a:gd name="T2" fmla="*/ 0 w 4040"/>
                <a:gd name="T3" fmla="*/ 0 h 4018"/>
                <a:gd name="T4" fmla="*/ 3457 w 4040"/>
                <a:gd name="T5" fmla="*/ 3543 h 4018"/>
                <a:gd name="T6" fmla="*/ 4005 w 4040"/>
                <a:gd name="T7" fmla="*/ 4018 h 4018"/>
                <a:gd name="T8" fmla="*/ 4015 w 4040"/>
                <a:gd name="T9" fmla="*/ 4015 h 4018"/>
                <a:gd name="T10" fmla="*/ 3543 w 4040"/>
                <a:gd name="T11" fmla="*/ 3457 h 4018"/>
                <a:gd name="T12" fmla="*/ 0 w 4040"/>
                <a:gd name="T13" fmla="*/ 0 h 4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0" h="4018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350" y="2436"/>
                    <a:pt x="3457" y="3543"/>
                  </a:cubicBezTo>
                  <a:cubicBezTo>
                    <a:pt x="3805" y="3895"/>
                    <a:pt x="3962" y="4018"/>
                    <a:pt x="4005" y="4018"/>
                  </a:cubicBezTo>
                  <a:cubicBezTo>
                    <a:pt x="4009" y="4018"/>
                    <a:pt x="4012" y="4017"/>
                    <a:pt x="4015" y="4015"/>
                  </a:cubicBezTo>
                  <a:cubicBezTo>
                    <a:pt x="4039" y="3990"/>
                    <a:pt x="3896" y="3810"/>
                    <a:pt x="3543" y="3457"/>
                  </a:cubicBezTo>
                  <a:cubicBezTo>
                    <a:pt x="2436" y="235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591;p12"/>
            <p:cNvSpPr/>
            <p:nvPr/>
          </p:nvSpPr>
          <p:spPr bwMode="auto">
            <a:xfrm>
              <a:off x="2240000" y="4098650"/>
              <a:ext cx="99875" cy="99250"/>
            </a:xfrm>
            <a:custGeom>
              <a:avLst/>
              <a:gdLst>
                <a:gd name="T0" fmla="*/ 4 w 3995"/>
                <a:gd name="T1" fmla="*/ 0 h 3970"/>
                <a:gd name="T2" fmla="*/ 4 w 3995"/>
                <a:gd name="T3" fmla="*/ 0 h 3970"/>
                <a:gd name="T4" fmla="*/ 3416 w 3995"/>
                <a:gd name="T5" fmla="*/ 3498 h 3970"/>
                <a:gd name="T6" fmla="*/ 3960 w 3995"/>
                <a:gd name="T7" fmla="*/ 3969 h 3970"/>
                <a:gd name="T8" fmla="*/ 3970 w 3995"/>
                <a:gd name="T9" fmla="*/ 3966 h 3970"/>
                <a:gd name="T10" fmla="*/ 3506 w 3995"/>
                <a:gd name="T11" fmla="*/ 3412 h 3970"/>
                <a:gd name="T12" fmla="*/ 4 w 3995"/>
                <a:gd name="T13" fmla="*/ 0 h 3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5" h="397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321" y="2403"/>
                    <a:pt x="3416" y="3498"/>
                  </a:cubicBezTo>
                  <a:cubicBezTo>
                    <a:pt x="3767" y="3849"/>
                    <a:pt x="3917" y="3969"/>
                    <a:pt x="3960" y="3969"/>
                  </a:cubicBezTo>
                  <a:cubicBezTo>
                    <a:pt x="3964" y="3969"/>
                    <a:pt x="3967" y="3968"/>
                    <a:pt x="3970" y="3966"/>
                  </a:cubicBezTo>
                  <a:cubicBezTo>
                    <a:pt x="3994" y="3941"/>
                    <a:pt x="3859" y="3765"/>
                    <a:pt x="3506" y="3412"/>
                  </a:cubicBezTo>
                  <a:cubicBezTo>
                    <a:pt x="2407" y="231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592;p12"/>
            <p:cNvSpPr/>
            <p:nvPr/>
          </p:nvSpPr>
          <p:spPr bwMode="auto">
            <a:xfrm>
              <a:off x="2241225" y="4099775"/>
              <a:ext cx="98550" cy="98000"/>
            </a:xfrm>
            <a:custGeom>
              <a:avLst/>
              <a:gdLst>
                <a:gd name="T0" fmla="*/ 0 w 3942"/>
                <a:gd name="T1" fmla="*/ 1 h 3920"/>
                <a:gd name="T2" fmla="*/ 0 w 3942"/>
                <a:gd name="T3" fmla="*/ 1 h 3920"/>
                <a:gd name="T4" fmla="*/ 3367 w 3942"/>
                <a:gd name="T5" fmla="*/ 3453 h 3920"/>
                <a:gd name="T6" fmla="*/ 3907 w 3942"/>
                <a:gd name="T7" fmla="*/ 3920 h 3920"/>
                <a:gd name="T8" fmla="*/ 3917 w 3942"/>
                <a:gd name="T9" fmla="*/ 3917 h 3920"/>
                <a:gd name="T10" fmla="*/ 3457 w 3942"/>
                <a:gd name="T11" fmla="*/ 3367 h 3920"/>
                <a:gd name="T12" fmla="*/ 0 w 3942"/>
                <a:gd name="T13" fmla="*/ 1 h 3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2" h="3920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89" y="2375"/>
                    <a:pt x="3367" y="3453"/>
                  </a:cubicBezTo>
                  <a:cubicBezTo>
                    <a:pt x="3714" y="3800"/>
                    <a:pt x="3864" y="3920"/>
                    <a:pt x="3907" y="3920"/>
                  </a:cubicBezTo>
                  <a:cubicBezTo>
                    <a:pt x="3911" y="3920"/>
                    <a:pt x="3914" y="3919"/>
                    <a:pt x="3917" y="3917"/>
                  </a:cubicBezTo>
                  <a:cubicBezTo>
                    <a:pt x="3941" y="3888"/>
                    <a:pt x="3806" y="3716"/>
                    <a:pt x="3457" y="3367"/>
                  </a:cubicBezTo>
                  <a:cubicBezTo>
                    <a:pt x="2375" y="22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593;p12"/>
            <p:cNvSpPr/>
            <p:nvPr/>
          </p:nvSpPr>
          <p:spPr bwMode="auto">
            <a:xfrm>
              <a:off x="2242350" y="4100900"/>
              <a:ext cx="97425" cy="96875"/>
            </a:xfrm>
            <a:custGeom>
              <a:avLst/>
              <a:gdLst>
                <a:gd name="T0" fmla="*/ 1 w 3897"/>
                <a:gd name="T1" fmla="*/ 1 h 3875"/>
                <a:gd name="T2" fmla="*/ 3330 w 3897"/>
                <a:gd name="T3" fmla="*/ 3416 h 3875"/>
                <a:gd name="T4" fmla="*/ 3862 w 3897"/>
                <a:gd name="T5" fmla="*/ 3875 h 3875"/>
                <a:gd name="T6" fmla="*/ 3872 w 3897"/>
                <a:gd name="T7" fmla="*/ 3872 h 3875"/>
                <a:gd name="T8" fmla="*/ 3416 w 3897"/>
                <a:gd name="T9" fmla="*/ 3326 h 3875"/>
                <a:gd name="T10" fmla="*/ 1 w 3897"/>
                <a:gd name="T11" fmla="*/ 1 h 3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7" h="3875" extrusionOk="0">
                  <a:moveTo>
                    <a:pt x="1" y="1"/>
                  </a:moveTo>
                  <a:cubicBezTo>
                    <a:pt x="1" y="1"/>
                    <a:pt x="2264" y="2350"/>
                    <a:pt x="3330" y="3416"/>
                  </a:cubicBezTo>
                  <a:cubicBezTo>
                    <a:pt x="3670" y="3756"/>
                    <a:pt x="3819" y="3875"/>
                    <a:pt x="3862" y="3875"/>
                  </a:cubicBezTo>
                  <a:cubicBezTo>
                    <a:pt x="3866" y="3875"/>
                    <a:pt x="3869" y="3874"/>
                    <a:pt x="3872" y="3872"/>
                  </a:cubicBezTo>
                  <a:cubicBezTo>
                    <a:pt x="3896" y="3847"/>
                    <a:pt x="3761" y="3671"/>
                    <a:pt x="3416" y="3326"/>
                  </a:cubicBezTo>
                  <a:cubicBezTo>
                    <a:pt x="2346" y="22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594;p12"/>
            <p:cNvSpPr/>
            <p:nvPr/>
          </p:nvSpPr>
          <p:spPr bwMode="auto">
            <a:xfrm>
              <a:off x="2243575" y="4102025"/>
              <a:ext cx="96075" cy="95750"/>
            </a:xfrm>
            <a:custGeom>
              <a:avLst/>
              <a:gdLst>
                <a:gd name="T0" fmla="*/ 1 w 3843"/>
                <a:gd name="T1" fmla="*/ 1 h 3830"/>
                <a:gd name="T2" fmla="*/ 3281 w 3843"/>
                <a:gd name="T3" fmla="*/ 3376 h 3830"/>
                <a:gd name="T4" fmla="*/ 3809 w 3843"/>
                <a:gd name="T5" fmla="*/ 3830 h 3830"/>
                <a:gd name="T6" fmla="*/ 3818 w 3843"/>
                <a:gd name="T7" fmla="*/ 3827 h 3830"/>
                <a:gd name="T8" fmla="*/ 3367 w 3843"/>
                <a:gd name="T9" fmla="*/ 3289 h 3830"/>
                <a:gd name="T10" fmla="*/ 1 w 3843"/>
                <a:gd name="T11" fmla="*/ 1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3" h="3830" extrusionOk="0">
                  <a:moveTo>
                    <a:pt x="1" y="1"/>
                  </a:moveTo>
                  <a:cubicBezTo>
                    <a:pt x="1" y="9"/>
                    <a:pt x="2227" y="2318"/>
                    <a:pt x="3281" y="3376"/>
                  </a:cubicBezTo>
                  <a:cubicBezTo>
                    <a:pt x="3621" y="3711"/>
                    <a:pt x="3767" y="3830"/>
                    <a:pt x="3809" y="3830"/>
                  </a:cubicBezTo>
                  <a:cubicBezTo>
                    <a:pt x="3813" y="3830"/>
                    <a:pt x="3816" y="3829"/>
                    <a:pt x="3818" y="3827"/>
                  </a:cubicBezTo>
                  <a:cubicBezTo>
                    <a:pt x="3843" y="3802"/>
                    <a:pt x="3712" y="3630"/>
                    <a:pt x="3367" y="3289"/>
                  </a:cubicBezTo>
                  <a:cubicBezTo>
                    <a:pt x="2309" y="2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595;p12"/>
            <p:cNvSpPr/>
            <p:nvPr/>
          </p:nvSpPr>
          <p:spPr bwMode="auto">
            <a:xfrm>
              <a:off x="2244700" y="4103375"/>
              <a:ext cx="94950" cy="94400"/>
            </a:xfrm>
            <a:custGeom>
              <a:avLst/>
              <a:gdLst>
                <a:gd name="T0" fmla="*/ 1 w 3798"/>
                <a:gd name="T1" fmla="*/ 0 h 3776"/>
                <a:gd name="T2" fmla="*/ 3240 w 3798"/>
                <a:gd name="T3" fmla="*/ 3326 h 3776"/>
                <a:gd name="T4" fmla="*/ 3764 w 3798"/>
                <a:gd name="T5" fmla="*/ 3776 h 3776"/>
                <a:gd name="T6" fmla="*/ 3773 w 3798"/>
                <a:gd name="T7" fmla="*/ 3773 h 3776"/>
                <a:gd name="T8" fmla="*/ 3326 w 3798"/>
                <a:gd name="T9" fmla="*/ 3240 h 3776"/>
                <a:gd name="T10" fmla="*/ 1 w 3798"/>
                <a:gd name="T11" fmla="*/ 0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8" h="3776" extrusionOk="0">
                  <a:moveTo>
                    <a:pt x="1" y="0"/>
                  </a:moveTo>
                  <a:cubicBezTo>
                    <a:pt x="2" y="1"/>
                    <a:pt x="2203" y="2280"/>
                    <a:pt x="3240" y="3326"/>
                  </a:cubicBezTo>
                  <a:cubicBezTo>
                    <a:pt x="3576" y="3658"/>
                    <a:pt x="3722" y="3776"/>
                    <a:pt x="3764" y="3776"/>
                  </a:cubicBezTo>
                  <a:cubicBezTo>
                    <a:pt x="3768" y="3776"/>
                    <a:pt x="3771" y="3775"/>
                    <a:pt x="3773" y="3773"/>
                  </a:cubicBezTo>
                  <a:cubicBezTo>
                    <a:pt x="3798" y="3748"/>
                    <a:pt x="3667" y="3576"/>
                    <a:pt x="3326" y="3240"/>
                  </a:cubicBezTo>
                  <a:cubicBezTo>
                    <a:pt x="2281" y="2198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596;p12"/>
            <p:cNvSpPr/>
            <p:nvPr/>
          </p:nvSpPr>
          <p:spPr bwMode="auto">
            <a:xfrm>
              <a:off x="2245950" y="4104500"/>
              <a:ext cx="93700" cy="93175"/>
            </a:xfrm>
            <a:custGeom>
              <a:avLst/>
              <a:gdLst>
                <a:gd name="T0" fmla="*/ 0 w 3748"/>
                <a:gd name="T1" fmla="*/ 0 h 3727"/>
                <a:gd name="T2" fmla="*/ 3199 w 3748"/>
                <a:gd name="T3" fmla="*/ 3281 h 3727"/>
                <a:gd name="T4" fmla="*/ 3716 w 3748"/>
                <a:gd name="T5" fmla="*/ 3726 h 3727"/>
                <a:gd name="T6" fmla="*/ 3723 w 3748"/>
                <a:gd name="T7" fmla="*/ 3723 h 3727"/>
                <a:gd name="T8" fmla="*/ 3281 w 3748"/>
                <a:gd name="T9" fmla="*/ 3199 h 3727"/>
                <a:gd name="T10" fmla="*/ 0 w 3748"/>
                <a:gd name="T11" fmla="*/ 0 h 3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8" h="3727" extrusionOk="0">
                  <a:moveTo>
                    <a:pt x="0" y="0"/>
                  </a:moveTo>
                  <a:cubicBezTo>
                    <a:pt x="1" y="1"/>
                    <a:pt x="2169" y="2252"/>
                    <a:pt x="3199" y="3281"/>
                  </a:cubicBezTo>
                  <a:cubicBezTo>
                    <a:pt x="3534" y="3616"/>
                    <a:pt x="3679" y="3726"/>
                    <a:pt x="3716" y="3726"/>
                  </a:cubicBezTo>
                  <a:cubicBezTo>
                    <a:pt x="3719" y="3726"/>
                    <a:pt x="3722" y="3725"/>
                    <a:pt x="3723" y="3723"/>
                  </a:cubicBezTo>
                  <a:cubicBezTo>
                    <a:pt x="3748" y="3703"/>
                    <a:pt x="3617" y="3531"/>
                    <a:pt x="3281" y="3199"/>
                  </a:cubicBezTo>
                  <a:cubicBezTo>
                    <a:pt x="2256" y="217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597;p12"/>
            <p:cNvSpPr/>
            <p:nvPr/>
          </p:nvSpPr>
          <p:spPr bwMode="auto">
            <a:xfrm>
              <a:off x="2247175" y="4105625"/>
              <a:ext cx="92475" cy="92050"/>
            </a:xfrm>
            <a:custGeom>
              <a:avLst/>
              <a:gdLst>
                <a:gd name="T0" fmla="*/ 0 w 3699"/>
                <a:gd name="T1" fmla="*/ 0 h 3682"/>
                <a:gd name="T2" fmla="*/ 3158 w 3699"/>
                <a:gd name="T3" fmla="*/ 3240 h 3682"/>
                <a:gd name="T4" fmla="*/ 3667 w 3699"/>
                <a:gd name="T5" fmla="*/ 3681 h 3682"/>
                <a:gd name="T6" fmla="*/ 3674 w 3699"/>
                <a:gd name="T7" fmla="*/ 3678 h 3682"/>
                <a:gd name="T8" fmla="*/ 3240 w 3699"/>
                <a:gd name="T9" fmla="*/ 3158 h 3682"/>
                <a:gd name="T10" fmla="*/ 0 w 3699"/>
                <a:gd name="T11" fmla="*/ 0 h 3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9" h="3682" extrusionOk="0">
                  <a:moveTo>
                    <a:pt x="0" y="0"/>
                  </a:move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30" y="3681"/>
                    <a:pt x="3667" y="3681"/>
                  </a:cubicBezTo>
                  <a:cubicBezTo>
                    <a:pt x="3670" y="3681"/>
                    <a:pt x="3673" y="3680"/>
                    <a:pt x="3674" y="3678"/>
                  </a:cubicBezTo>
                  <a:cubicBezTo>
                    <a:pt x="3699" y="3658"/>
                    <a:pt x="3572" y="3494"/>
                    <a:pt x="3240" y="3158"/>
                  </a:cubicBezTo>
                  <a:cubicBezTo>
                    <a:pt x="2223" y="214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598;p12"/>
            <p:cNvSpPr/>
            <p:nvPr/>
          </p:nvSpPr>
          <p:spPr bwMode="auto">
            <a:xfrm>
              <a:off x="2248300" y="4106750"/>
              <a:ext cx="91250" cy="90925"/>
            </a:xfrm>
            <a:custGeom>
              <a:avLst/>
              <a:gdLst>
                <a:gd name="T0" fmla="*/ 0 w 3650"/>
                <a:gd name="T1" fmla="*/ 0 h 3637"/>
                <a:gd name="T2" fmla="*/ 3117 w 3650"/>
                <a:gd name="T3" fmla="*/ 3195 h 3637"/>
                <a:gd name="T4" fmla="*/ 3622 w 3650"/>
                <a:gd name="T5" fmla="*/ 3636 h 3637"/>
                <a:gd name="T6" fmla="*/ 3629 w 3650"/>
                <a:gd name="T7" fmla="*/ 3633 h 3637"/>
                <a:gd name="T8" fmla="*/ 3195 w 3650"/>
                <a:gd name="T9" fmla="*/ 3121 h 3637"/>
                <a:gd name="T10" fmla="*/ 0 w 3650"/>
                <a:gd name="T11" fmla="*/ 0 h 3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0" h="3637" extrusionOk="0">
                  <a:moveTo>
                    <a:pt x="0" y="0"/>
                  </a:moveTo>
                  <a:cubicBezTo>
                    <a:pt x="0" y="9"/>
                    <a:pt x="2112" y="2198"/>
                    <a:pt x="3117" y="3195"/>
                  </a:cubicBezTo>
                  <a:cubicBezTo>
                    <a:pt x="3441" y="3526"/>
                    <a:pt x="3585" y="3636"/>
                    <a:pt x="3622" y="3636"/>
                  </a:cubicBezTo>
                  <a:cubicBezTo>
                    <a:pt x="3625" y="3636"/>
                    <a:pt x="3628" y="3635"/>
                    <a:pt x="3629" y="3633"/>
                  </a:cubicBezTo>
                  <a:cubicBezTo>
                    <a:pt x="3650" y="3613"/>
                    <a:pt x="3523" y="3449"/>
                    <a:pt x="3195" y="3121"/>
                  </a:cubicBezTo>
                  <a:cubicBezTo>
                    <a:pt x="2194" y="211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599;p12"/>
            <p:cNvSpPr/>
            <p:nvPr/>
          </p:nvSpPr>
          <p:spPr bwMode="auto">
            <a:xfrm>
              <a:off x="2249425" y="4108075"/>
              <a:ext cx="90125" cy="89600"/>
            </a:xfrm>
            <a:custGeom>
              <a:avLst/>
              <a:gdLst>
                <a:gd name="T0" fmla="*/ 1 w 3605"/>
                <a:gd name="T1" fmla="*/ 1 h 3584"/>
                <a:gd name="T2" fmla="*/ 3076 w 3605"/>
                <a:gd name="T3" fmla="*/ 3150 h 3584"/>
                <a:gd name="T4" fmla="*/ 3577 w 3605"/>
                <a:gd name="T5" fmla="*/ 3583 h 3584"/>
                <a:gd name="T6" fmla="*/ 3584 w 3605"/>
                <a:gd name="T7" fmla="*/ 3580 h 3584"/>
                <a:gd name="T8" fmla="*/ 3154 w 3605"/>
                <a:gd name="T9" fmla="*/ 3072 h 3584"/>
                <a:gd name="T10" fmla="*/ 1 w 3605"/>
                <a:gd name="T11" fmla="*/ 1 h 3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05" h="3584" extrusionOk="0">
                  <a:moveTo>
                    <a:pt x="1" y="1"/>
                  </a:moveTo>
                  <a:cubicBezTo>
                    <a:pt x="1" y="1"/>
                    <a:pt x="2088" y="2158"/>
                    <a:pt x="3076" y="3150"/>
                  </a:cubicBezTo>
                  <a:cubicBezTo>
                    <a:pt x="3400" y="3474"/>
                    <a:pt x="3540" y="3583"/>
                    <a:pt x="3577" y="3583"/>
                  </a:cubicBezTo>
                  <a:cubicBezTo>
                    <a:pt x="3580" y="3583"/>
                    <a:pt x="3583" y="3582"/>
                    <a:pt x="3584" y="3580"/>
                  </a:cubicBezTo>
                  <a:cubicBezTo>
                    <a:pt x="3605" y="3560"/>
                    <a:pt x="3482" y="3400"/>
                    <a:pt x="3154" y="3072"/>
                  </a:cubicBezTo>
                  <a:cubicBezTo>
                    <a:pt x="2166" y="20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600;p12"/>
            <p:cNvSpPr/>
            <p:nvPr/>
          </p:nvSpPr>
          <p:spPr bwMode="auto">
            <a:xfrm>
              <a:off x="2250550" y="4109200"/>
              <a:ext cx="89000" cy="88475"/>
            </a:xfrm>
            <a:custGeom>
              <a:avLst/>
              <a:gdLst>
                <a:gd name="T0" fmla="*/ 9 w 3560"/>
                <a:gd name="T1" fmla="*/ 1 h 3539"/>
                <a:gd name="T2" fmla="*/ 3035 w 3560"/>
                <a:gd name="T3" fmla="*/ 3109 h 3539"/>
                <a:gd name="T4" fmla="*/ 3532 w 3560"/>
                <a:gd name="T5" fmla="*/ 3538 h 3539"/>
                <a:gd name="T6" fmla="*/ 3539 w 3560"/>
                <a:gd name="T7" fmla="*/ 3535 h 3539"/>
                <a:gd name="T8" fmla="*/ 3113 w 3560"/>
                <a:gd name="T9" fmla="*/ 3031 h 3539"/>
                <a:gd name="T10" fmla="*/ 9 w 3560"/>
                <a:gd name="T11" fmla="*/ 1 h 3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0" h="3539" extrusionOk="0">
                  <a:moveTo>
                    <a:pt x="9" y="1"/>
                  </a:moveTo>
                  <a:cubicBezTo>
                    <a:pt x="1" y="1"/>
                    <a:pt x="2059" y="2133"/>
                    <a:pt x="3035" y="3109"/>
                  </a:cubicBezTo>
                  <a:cubicBezTo>
                    <a:pt x="3355" y="3429"/>
                    <a:pt x="3495" y="3538"/>
                    <a:pt x="3532" y="3538"/>
                  </a:cubicBezTo>
                  <a:cubicBezTo>
                    <a:pt x="3535" y="3538"/>
                    <a:pt x="3538" y="3537"/>
                    <a:pt x="3539" y="3535"/>
                  </a:cubicBezTo>
                  <a:cubicBezTo>
                    <a:pt x="3560" y="3515"/>
                    <a:pt x="3437" y="3355"/>
                    <a:pt x="3113" y="3031"/>
                  </a:cubicBezTo>
                  <a:cubicBezTo>
                    <a:pt x="2137" y="205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601;p12"/>
            <p:cNvSpPr/>
            <p:nvPr/>
          </p:nvSpPr>
          <p:spPr bwMode="auto">
            <a:xfrm>
              <a:off x="2251875" y="4110450"/>
              <a:ext cx="87675" cy="87225"/>
            </a:xfrm>
            <a:custGeom>
              <a:avLst/>
              <a:gdLst>
                <a:gd name="T0" fmla="*/ 1 w 3507"/>
                <a:gd name="T1" fmla="*/ 0 h 3489"/>
                <a:gd name="T2" fmla="*/ 1 w 3507"/>
                <a:gd name="T3" fmla="*/ 0 h 3489"/>
                <a:gd name="T4" fmla="*/ 2990 w 3507"/>
                <a:gd name="T5" fmla="*/ 3063 h 3489"/>
                <a:gd name="T6" fmla="*/ 3479 w 3507"/>
                <a:gd name="T7" fmla="*/ 3488 h 3489"/>
                <a:gd name="T8" fmla="*/ 3486 w 3507"/>
                <a:gd name="T9" fmla="*/ 3485 h 3489"/>
                <a:gd name="T10" fmla="*/ 3064 w 3507"/>
                <a:gd name="T11" fmla="*/ 2985 h 3489"/>
                <a:gd name="T12" fmla="*/ 1 w 3507"/>
                <a:gd name="T13" fmla="*/ 0 h 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7" h="348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2027" y="2100"/>
                    <a:pt x="2990" y="3063"/>
                  </a:cubicBezTo>
                  <a:cubicBezTo>
                    <a:pt x="3302" y="3382"/>
                    <a:pt x="3441" y="3488"/>
                    <a:pt x="3479" y="3488"/>
                  </a:cubicBezTo>
                  <a:cubicBezTo>
                    <a:pt x="3482" y="3488"/>
                    <a:pt x="3485" y="3487"/>
                    <a:pt x="3486" y="3485"/>
                  </a:cubicBezTo>
                  <a:cubicBezTo>
                    <a:pt x="3507" y="3465"/>
                    <a:pt x="3384" y="3305"/>
                    <a:pt x="3064" y="2985"/>
                  </a:cubicBezTo>
                  <a:cubicBezTo>
                    <a:pt x="2101" y="202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602;p12"/>
            <p:cNvSpPr/>
            <p:nvPr/>
          </p:nvSpPr>
          <p:spPr bwMode="auto">
            <a:xfrm>
              <a:off x="2253025" y="4111575"/>
              <a:ext cx="86425" cy="85900"/>
            </a:xfrm>
            <a:custGeom>
              <a:avLst/>
              <a:gdLst>
                <a:gd name="T0" fmla="*/ 0 w 3457"/>
                <a:gd name="T1" fmla="*/ 0 h 3436"/>
                <a:gd name="T2" fmla="*/ 2944 w 3457"/>
                <a:gd name="T3" fmla="*/ 3018 h 3436"/>
                <a:gd name="T4" fmla="*/ 3428 w 3457"/>
                <a:gd name="T5" fmla="*/ 3435 h 3436"/>
                <a:gd name="T6" fmla="*/ 3436 w 3457"/>
                <a:gd name="T7" fmla="*/ 3432 h 3436"/>
                <a:gd name="T8" fmla="*/ 3018 w 3457"/>
                <a:gd name="T9" fmla="*/ 2940 h 3436"/>
                <a:gd name="T10" fmla="*/ 0 w 3457"/>
                <a:gd name="T11" fmla="*/ 0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7" h="3436" extrusionOk="0">
                  <a:moveTo>
                    <a:pt x="0" y="0"/>
                  </a:moveTo>
                  <a:cubicBezTo>
                    <a:pt x="0" y="4"/>
                    <a:pt x="1993" y="2071"/>
                    <a:pt x="2944" y="3018"/>
                  </a:cubicBezTo>
                  <a:cubicBezTo>
                    <a:pt x="3255" y="3332"/>
                    <a:pt x="3391" y="3435"/>
                    <a:pt x="3428" y="3435"/>
                  </a:cubicBezTo>
                  <a:cubicBezTo>
                    <a:pt x="3432" y="3435"/>
                    <a:pt x="3435" y="3434"/>
                    <a:pt x="3436" y="3432"/>
                  </a:cubicBezTo>
                  <a:cubicBezTo>
                    <a:pt x="3457" y="3412"/>
                    <a:pt x="3338" y="3260"/>
                    <a:pt x="3018" y="2940"/>
                  </a:cubicBezTo>
                  <a:cubicBezTo>
                    <a:pt x="2071" y="19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603;p12"/>
            <p:cNvSpPr/>
            <p:nvPr/>
          </p:nvSpPr>
          <p:spPr bwMode="auto">
            <a:xfrm>
              <a:off x="2254150" y="4112800"/>
              <a:ext cx="85300" cy="84875"/>
            </a:xfrm>
            <a:custGeom>
              <a:avLst/>
              <a:gdLst>
                <a:gd name="T0" fmla="*/ 0 w 3412"/>
                <a:gd name="T1" fmla="*/ 0 h 3395"/>
                <a:gd name="T2" fmla="*/ 2903 w 3412"/>
                <a:gd name="T3" fmla="*/ 2981 h 3395"/>
                <a:gd name="T4" fmla="*/ 3383 w 3412"/>
                <a:gd name="T5" fmla="*/ 3394 h 3395"/>
                <a:gd name="T6" fmla="*/ 3391 w 3412"/>
                <a:gd name="T7" fmla="*/ 3391 h 3395"/>
                <a:gd name="T8" fmla="*/ 2981 w 3412"/>
                <a:gd name="T9" fmla="*/ 2904 h 3395"/>
                <a:gd name="T10" fmla="*/ 0 w 3412"/>
                <a:gd name="T11" fmla="*/ 0 h 3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2" h="3395" extrusionOk="0">
                  <a:moveTo>
                    <a:pt x="0" y="0"/>
                  </a:moveTo>
                  <a:cubicBezTo>
                    <a:pt x="1" y="1"/>
                    <a:pt x="1969" y="2043"/>
                    <a:pt x="2903" y="2981"/>
                  </a:cubicBezTo>
                  <a:cubicBezTo>
                    <a:pt x="3211" y="3289"/>
                    <a:pt x="3344" y="3394"/>
                    <a:pt x="3383" y="3394"/>
                  </a:cubicBezTo>
                  <a:cubicBezTo>
                    <a:pt x="3386" y="3394"/>
                    <a:pt x="3389" y="3393"/>
                    <a:pt x="3391" y="3391"/>
                  </a:cubicBezTo>
                  <a:cubicBezTo>
                    <a:pt x="3412" y="3371"/>
                    <a:pt x="3293" y="3215"/>
                    <a:pt x="2981" y="2904"/>
                  </a:cubicBezTo>
                  <a:cubicBezTo>
                    <a:pt x="2042" y="19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604;p12"/>
            <p:cNvSpPr/>
            <p:nvPr/>
          </p:nvSpPr>
          <p:spPr bwMode="auto">
            <a:xfrm>
              <a:off x="2255375" y="4114025"/>
              <a:ext cx="84075" cy="83650"/>
            </a:xfrm>
            <a:custGeom>
              <a:avLst/>
              <a:gdLst>
                <a:gd name="T0" fmla="*/ 4 w 3363"/>
                <a:gd name="T1" fmla="*/ 1 h 3346"/>
                <a:gd name="T2" fmla="*/ 2858 w 3363"/>
                <a:gd name="T3" fmla="*/ 2937 h 3346"/>
                <a:gd name="T4" fmla="*/ 3335 w 3363"/>
                <a:gd name="T5" fmla="*/ 3345 h 3346"/>
                <a:gd name="T6" fmla="*/ 3342 w 3363"/>
                <a:gd name="T7" fmla="*/ 3342 h 3346"/>
                <a:gd name="T8" fmla="*/ 2936 w 3363"/>
                <a:gd name="T9" fmla="*/ 2859 h 3346"/>
                <a:gd name="T10" fmla="*/ 4 w 3363"/>
                <a:gd name="T11" fmla="*/ 1 h 3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3" h="3346" extrusionOk="0">
                  <a:moveTo>
                    <a:pt x="4" y="1"/>
                  </a:moveTo>
                  <a:cubicBezTo>
                    <a:pt x="0" y="1"/>
                    <a:pt x="1936" y="2010"/>
                    <a:pt x="2858" y="2937"/>
                  </a:cubicBezTo>
                  <a:cubicBezTo>
                    <a:pt x="3170" y="3240"/>
                    <a:pt x="3299" y="3345"/>
                    <a:pt x="3335" y="3345"/>
                  </a:cubicBezTo>
                  <a:cubicBezTo>
                    <a:pt x="3338" y="3345"/>
                    <a:pt x="3341" y="3344"/>
                    <a:pt x="3342" y="3342"/>
                  </a:cubicBezTo>
                  <a:cubicBezTo>
                    <a:pt x="3363" y="3322"/>
                    <a:pt x="3244" y="3166"/>
                    <a:pt x="2936" y="2859"/>
                  </a:cubicBezTo>
                  <a:cubicBezTo>
                    <a:pt x="2014" y="1936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605;p12"/>
            <p:cNvSpPr/>
            <p:nvPr/>
          </p:nvSpPr>
          <p:spPr bwMode="auto">
            <a:xfrm>
              <a:off x="2256600" y="4115150"/>
              <a:ext cx="82850" cy="82325"/>
            </a:xfrm>
            <a:custGeom>
              <a:avLst/>
              <a:gdLst>
                <a:gd name="T0" fmla="*/ 1 w 3314"/>
                <a:gd name="T1" fmla="*/ 1 h 3293"/>
                <a:gd name="T2" fmla="*/ 1 w 3314"/>
                <a:gd name="T3" fmla="*/ 1 h 3293"/>
                <a:gd name="T4" fmla="*/ 2814 w 3314"/>
                <a:gd name="T5" fmla="*/ 2892 h 3293"/>
                <a:gd name="T6" fmla="*/ 3285 w 3314"/>
                <a:gd name="T7" fmla="*/ 3292 h 3293"/>
                <a:gd name="T8" fmla="*/ 3293 w 3314"/>
                <a:gd name="T9" fmla="*/ 3289 h 3293"/>
                <a:gd name="T10" fmla="*/ 2891 w 3314"/>
                <a:gd name="T11" fmla="*/ 2814 h 3293"/>
                <a:gd name="T12" fmla="*/ 1 w 3314"/>
                <a:gd name="T13" fmla="*/ 1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4" h="32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07" y="1977"/>
                    <a:pt x="2814" y="2892"/>
                  </a:cubicBezTo>
                  <a:cubicBezTo>
                    <a:pt x="3120" y="3191"/>
                    <a:pt x="3249" y="3292"/>
                    <a:pt x="3285" y="3292"/>
                  </a:cubicBezTo>
                  <a:cubicBezTo>
                    <a:pt x="3289" y="3292"/>
                    <a:pt x="3291" y="3291"/>
                    <a:pt x="3293" y="3289"/>
                  </a:cubicBezTo>
                  <a:cubicBezTo>
                    <a:pt x="3314" y="3269"/>
                    <a:pt x="3199" y="3121"/>
                    <a:pt x="2891" y="2814"/>
                  </a:cubicBezTo>
                  <a:cubicBezTo>
                    <a:pt x="1981" y="190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606;p12"/>
            <p:cNvSpPr/>
            <p:nvPr/>
          </p:nvSpPr>
          <p:spPr bwMode="auto">
            <a:xfrm>
              <a:off x="2257725" y="4116275"/>
              <a:ext cx="81525" cy="81100"/>
            </a:xfrm>
            <a:custGeom>
              <a:avLst/>
              <a:gdLst>
                <a:gd name="T0" fmla="*/ 1 w 3261"/>
                <a:gd name="T1" fmla="*/ 1 h 3244"/>
                <a:gd name="T2" fmla="*/ 2777 w 3261"/>
                <a:gd name="T3" fmla="*/ 2847 h 3244"/>
                <a:gd name="T4" fmla="*/ 3232 w 3261"/>
                <a:gd name="T5" fmla="*/ 3243 h 3244"/>
                <a:gd name="T6" fmla="*/ 3240 w 3261"/>
                <a:gd name="T7" fmla="*/ 3240 h 3244"/>
                <a:gd name="T8" fmla="*/ 2846 w 3261"/>
                <a:gd name="T9" fmla="*/ 2773 h 3244"/>
                <a:gd name="T10" fmla="*/ 1 w 3261"/>
                <a:gd name="T11" fmla="*/ 1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1" h="3244" extrusionOk="0">
                  <a:moveTo>
                    <a:pt x="1" y="1"/>
                  </a:moveTo>
                  <a:cubicBezTo>
                    <a:pt x="1" y="5"/>
                    <a:pt x="1879" y="1953"/>
                    <a:pt x="2777" y="2847"/>
                  </a:cubicBezTo>
                  <a:cubicBezTo>
                    <a:pt x="3068" y="3145"/>
                    <a:pt x="3196" y="3243"/>
                    <a:pt x="3232" y="3243"/>
                  </a:cubicBezTo>
                  <a:cubicBezTo>
                    <a:pt x="3236" y="3243"/>
                    <a:pt x="3238" y="3242"/>
                    <a:pt x="3240" y="3240"/>
                  </a:cubicBezTo>
                  <a:cubicBezTo>
                    <a:pt x="3261" y="3224"/>
                    <a:pt x="3150" y="3076"/>
                    <a:pt x="2846" y="2773"/>
                  </a:cubicBezTo>
                  <a:cubicBezTo>
                    <a:pt x="1953" y="18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607;p12"/>
            <p:cNvSpPr/>
            <p:nvPr/>
          </p:nvSpPr>
          <p:spPr bwMode="auto">
            <a:xfrm>
              <a:off x="2258950" y="4117400"/>
              <a:ext cx="80300" cy="79975"/>
            </a:xfrm>
            <a:custGeom>
              <a:avLst/>
              <a:gdLst>
                <a:gd name="T0" fmla="*/ 1 w 3212"/>
                <a:gd name="T1" fmla="*/ 1 h 3199"/>
                <a:gd name="T2" fmla="*/ 2732 w 3212"/>
                <a:gd name="T3" fmla="*/ 2806 h 3199"/>
                <a:gd name="T4" fmla="*/ 3183 w 3212"/>
                <a:gd name="T5" fmla="*/ 3198 h 3199"/>
                <a:gd name="T6" fmla="*/ 3191 w 3212"/>
                <a:gd name="T7" fmla="*/ 3195 h 3199"/>
                <a:gd name="T8" fmla="*/ 2802 w 3212"/>
                <a:gd name="T9" fmla="*/ 2736 h 3199"/>
                <a:gd name="T10" fmla="*/ 1 w 3212"/>
                <a:gd name="T11" fmla="*/ 1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2" h="3199" extrusionOk="0">
                  <a:moveTo>
                    <a:pt x="1" y="1"/>
                  </a:moveTo>
                  <a:cubicBezTo>
                    <a:pt x="1" y="9"/>
                    <a:pt x="1850" y="1924"/>
                    <a:pt x="2732" y="2806"/>
                  </a:cubicBezTo>
                  <a:cubicBezTo>
                    <a:pt x="3026" y="3100"/>
                    <a:pt x="3148" y="3198"/>
                    <a:pt x="3183" y="3198"/>
                  </a:cubicBezTo>
                  <a:cubicBezTo>
                    <a:pt x="3187" y="3198"/>
                    <a:pt x="3189" y="3197"/>
                    <a:pt x="3191" y="3195"/>
                  </a:cubicBezTo>
                  <a:cubicBezTo>
                    <a:pt x="3212" y="3175"/>
                    <a:pt x="3101" y="3031"/>
                    <a:pt x="2802" y="2736"/>
                  </a:cubicBezTo>
                  <a:cubicBezTo>
                    <a:pt x="1920" y="185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608;p12"/>
            <p:cNvSpPr/>
            <p:nvPr/>
          </p:nvSpPr>
          <p:spPr bwMode="auto">
            <a:xfrm>
              <a:off x="2260075" y="4118750"/>
              <a:ext cx="79075" cy="78625"/>
            </a:xfrm>
            <a:custGeom>
              <a:avLst/>
              <a:gdLst>
                <a:gd name="T0" fmla="*/ 1 w 3163"/>
                <a:gd name="T1" fmla="*/ 0 h 3145"/>
                <a:gd name="T2" fmla="*/ 2687 w 3163"/>
                <a:gd name="T3" fmla="*/ 2756 h 3145"/>
                <a:gd name="T4" fmla="*/ 3134 w 3163"/>
                <a:gd name="T5" fmla="*/ 3144 h 3145"/>
                <a:gd name="T6" fmla="*/ 3142 w 3163"/>
                <a:gd name="T7" fmla="*/ 3141 h 3145"/>
                <a:gd name="T8" fmla="*/ 2757 w 3163"/>
                <a:gd name="T9" fmla="*/ 2686 h 3145"/>
                <a:gd name="T10" fmla="*/ 1 w 3163"/>
                <a:gd name="T11" fmla="*/ 0 h 3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3145" extrusionOk="0">
                  <a:moveTo>
                    <a:pt x="1" y="0"/>
                  </a:moveTo>
                  <a:cubicBezTo>
                    <a:pt x="2" y="1"/>
                    <a:pt x="1822" y="1887"/>
                    <a:pt x="2687" y="2756"/>
                  </a:cubicBezTo>
                  <a:cubicBezTo>
                    <a:pt x="2974" y="3046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1"/>
                  </a:cubicBezTo>
                  <a:cubicBezTo>
                    <a:pt x="3163" y="3121"/>
                    <a:pt x="3056" y="2981"/>
                    <a:pt x="2757" y="2686"/>
                  </a:cubicBezTo>
                  <a:cubicBezTo>
                    <a:pt x="1891" y="182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609;p12"/>
            <p:cNvSpPr/>
            <p:nvPr/>
          </p:nvSpPr>
          <p:spPr bwMode="auto">
            <a:xfrm>
              <a:off x="2261225" y="4119875"/>
              <a:ext cx="78025" cy="77500"/>
            </a:xfrm>
            <a:custGeom>
              <a:avLst/>
              <a:gdLst>
                <a:gd name="T0" fmla="*/ 4 w 3121"/>
                <a:gd name="T1" fmla="*/ 0 h 3100"/>
                <a:gd name="T2" fmla="*/ 2649 w 3121"/>
                <a:gd name="T3" fmla="*/ 2719 h 3100"/>
                <a:gd name="T4" fmla="*/ 3092 w 3121"/>
                <a:gd name="T5" fmla="*/ 3099 h 3100"/>
                <a:gd name="T6" fmla="*/ 3100 w 3121"/>
                <a:gd name="T7" fmla="*/ 3096 h 3100"/>
                <a:gd name="T8" fmla="*/ 2723 w 3121"/>
                <a:gd name="T9" fmla="*/ 2645 h 3100"/>
                <a:gd name="T10" fmla="*/ 4 w 3121"/>
                <a:gd name="T11" fmla="*/ 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1" h="3100" extrusionOk="0">
                  <a:moveTo>
                    <a:pt x="4" y="0"/>
                  </a:moveTo>
                  <a:cubicBezTo>
                    <a:pt x="0" y="0"/>
                    <a:pt x="1796" y="1862"/>
                    <a:pt x="2649" y="2719"/>
                  </a:cubicBezTo>
                  <a:cubicBezTo>
                    <a:pt x="2936" y="3002"/>
                    <a:pt x="3057" y="3099"/>
                    <a:pt x="3092" y="3099"/>
                  </a:cubicBezTo>
                  <a:cubicBezTo>
                    <a:pt x="3096" y="3099"/>
                    <a:pt x="3098" y="3098"/>
                    <a:pt x="3100" y="3096"/>
                  </a:cubicBezTo>
                  <a:cubicBezTo>
                    <a:pt x="3121" y="3076"/>
                    <a:pt x="3014" y="2936"/>
                    <a:pt x="2723" y="2645"/>
                  </a:cubicBezTo>
                  <a:cubicBezTo>
                    <a:pt x="1866" y="17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610;p12"/>
            <p:cNvSpPr/>
            <p:nvPr/>
          </p:nvSpPr>
          <p:spPr bwMode="auto">
            <a:xfrm>
              <a:off x="2262550" y="4121000"/>
              <a:ext cx="76600" cy="76375"/>
            </a:xfrm>
            <a:custGeom>
              <a:avLst/>
              <a:gdLst>
                <a:gd name="T0" fmla="*/ 0 w 3064"/>
                <a:gd name="T1" fmla="*/ 0 h 3055"/>
                <a:gd name="T2" fmla="*/ 2604 w 3064"/>
                <a:gd name="T3" fmla="*/ 2674 h 3055"/>
                <a:gd name="T4" fmla="*/ 3039 w 3064"/>
                <a:gd name="T5" fmla="*/ 3054 h 3055"/>
                <a:gd name="T6" fmla="*/ 3047 w 3064"/>
                <a:gd name="T7" fmla="*/ 3051 h 3055"/>
                <a:gd name="T8" fmla="*/ 2670 w 3064"/>
                <a:gd name="T9" fmla="*/ 2604 h 3055"/>
                <a:gd name="T10" fmla="*/ 0 w 3064"/>
                <a:gd name="T11" fmla="*/ 0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4" h="3055" extrusionOk="0">
                  <a:moveTo>
                    <a:pt x="0" y="0"/>
                  </a:moveTo>
                  <a:cubicBezTo>
                    <a:pt x="1" y="1"/>
                    <a:pt x="1756" y="1833"/>
                    <a:pt x="2604" y="2674"/>
                  </a:cubicBezTo>
                  <a:cubicBezTo>
                    <a:pt x="2887" y="2957"/>
                    <a:pt x="3005" y="3054"/>
                    <a:pt x="3039" y="3054"/>
                  </a:cubicBezTo>
                  <a:cubicBezTo>
                    <a:pt x="3043" y="3054"/>
                    <a:pt x="3045" y="3053"/>
                    <a:pt x="3047" y="3051"/>
                  </a:cubicBezTo>
                  <a:cubicBezTo>
                    <a:pt x="3064" y="3031"/>
                    <a:pt x="2957" y="2891"/>
                    <a:pt x="2670" y="2604"/>
                  </a:cubicBezTo>
                  <a:cubicBezTo>
                    <a:pt x="1829" y="17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611;p12"/>
            <p:cNvSpPr/>
            <p:nvPr/>
          </p:nvSpPr>
          <p:spPr bwMode="auto">
            <a:xfrm>
              <a:off x="2263675" y="4122125"/>
              <a:ext cx="75475" cy="75150"/>
            </a:xfrm>
            <a:custGeom>
              <a:avLst/>
              <a:gdLst>
                <a:gd name="T0" fmla="*/ 1 w 3019"/>
                <a:gd name="T1" fmla="*/ 1 h 3006"/>
                <a:gd name="T2" fmla="*/ 2563 w 3019"/>
                <a:gd name="T3" fmla="*/ 2625 h 3006"/>
                <a:gd name="T4" fmla="*/ 2994 w 3019"/>
                <a:gd name="T5" fmla="*/ 3005 h 3006"/>
                <a:gd name="T6" fmla="*/ 3002 w 3019"/>
                <a:gd name="T7" fmla="*/ 3002 h 3006"/>
                <a:gd name="T8" fmla="*/ 2629 w 3019"/>
                <a:gd name="T9" fmla="*/ 2559 h 3006"/>
                <a:gd name="T10" fmla="*/ 1 w 3019"/>
                <a:gd name="T11" fmla="*/ 1 h 3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9" h="3006" extrusionOk="0">
                  <a:moveTo>
                    <a:pt x="1" y="1"/>
                  </a:moveTo>
                  <a:cubicBezTo>
                    <a:pt x="1" y="9"/>
                    <a:pt x="1731" y="1801"/>
                    <a:pt x="2563" y="2625"/>
                  </a:cubicBezTo>
                  <a:cubicBezTo>
                    <a:pt x="2842" y="2911"/>
                    <a:pt x="2959" y="3005"/>
                    <a:pt x="2994" y="3005"/>
                  </a:cubicBezTo>
                  <a:cubicBezTo>
                    <a:pt x="2997" y="3005"/>
                    <a:pt x="3000" y="3004"/>
                    <a:pt x="3002" y="3002"/>
                  </a:cubicBezTo>
                  <a:cubicBezTo>
                    <a:pt x="3019" y="2982"/>
                    <a:pt x="2916" y="2846"/>
                    <a:pt x="2629" y="2559"/>
                  </a:cubicBezTo>
                  <a:cubicBezTo>
                    <a:pt x="1801" y="17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612;p12"/>
            <p:cNvSpPr/>
            <p:nvPr/>
          </p:nvSpPr>
          <p:spPr bwMode="auto">
            <a:xfrm>
              <a:off x="2264800" y="4123450"/>
              <a:ext cx="74250" cy="73925"/>
            </a:xfrm>
            <a:custGeom>
              <a:avLst/>
              <a:gdLst>
                <a:gd name="T0" fmla="*/ 1 w 2970"/>
                <a:gd name="T1" fmla="*/ 1 h 2957"/>
                <a:gd name="T2" fmla="*/ 1 w 2970"/>
                <a:gd name="T3" fmla="*/ 1 h 2957"/>
                <a:gd name="T4" fmla="*/ 2518 w 2970"/>
                <a:gd name="T5" fmla="*/ 2584 h 2957"/>
                <a:gd name="T6" fmla="*/ 2945 w 2970"/>
                <a:gd name="T7" fmla="*/ 2956 h 2957"/>
                <a:gd name="T8" fmla="*/ 2953 w 2970"/>
                <a:gd name="T9" fmla="*/ 2953 h 2957"/>
                <a:gd name="T10" fmla="*/ 2584 w 2970"/>
                <a:gd name="T11" fmla="*/ 2519 h 2957"/>
                <a:gd name="T12" fmla="*/ 1 w 2970"/>
                <a:gd name="T13" fmla="*/ 1 h 2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0" h="295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7" y="2863"/>
                    <a:pt x="2911" y="2956"/>
                    <a:pt x="2945" y="2956"/>
                  </a:cubicBezTo>
                  <a:cubicBezTo>
                    <a:pt x="2948" y="2956"/>
                    <a:pt x="2951" y="2955"/>
                    <a:pt x="2953" y="2953"/>
                  </a:cubicBezTo>
                  <a:cubicBezTo>
                    <a:pt x="2969" y="2933"/>
                    <a:pt x="2867" y="2801"/>
                    <a:pt x="2584" y="2519"/>
                  </a:cubicBezTo>
                  <a:cubicBezTo>
                    <a:pt x="1768" y="17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613;p12"/>
            <p:cNvSpPr/>
            <p:nvPr/>
          </p:nvSpPr>
          <p:spPr bwMode="auto">
            <a:xfrm>
              <a:off x="2265925" y="4124575"/>
              <a:ext cx="73225" cy="72800"/>
            </a:xfrm>
            <a:custGeom>
              <a:avLst/>
              <a:gdLst>
                <a:gd name="T0" fmla="*/ 9 w 2929"/>
                <a:gd name="T1" fmla="*/ 1 h 2912"/>
                <a:gd name="T2" fmla="*/ 9 w 2929"/>
                <a:gd name="T3" fmla="*/ 1 h 2912"/>
                <a:gd name="T4" fmla="*/ 2482 w 2929"/>
                <a:gd name="T5" fmla="*/ 2543 h 2912"/>
                <a:gd name="T6" fmla="*/ 2905 w 2929"/>
                <a:gd name="T7" fmla="*/ 2911 h 2912"/>
                <a:gd name="T8" fmla="*/ 2912 w 2929"/>
                <a:gd name="T9" fmla="*/ 2908 h 2912"/>
                <a:gd name="T10" fmla="*/ 2547 w 2929"/>
                <a:gd name="T11" fmla="*/ 2478 h 2912"/>
                <a:gd name="T12" fmla="*/ 9 w 2929"/>
                <a:gd name="T13" fmla="*/ 1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9" h="2912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678" y="1740"/>
                    <a:pt x="2482" y="2543"/>
                  </a:cubicBezTo>
                  <a:cubicBezTo>
                    <a:pt x="2756" y="2818"/>
                    <a:pt x="2873" y="2911"/>
                    <a:pt x="2905" y="2911"/>
                  </a:cubicBezTo>
                  <a:cubicBezTo>
                    <a:pt x="2908" y="2911"/>
                    <a:pt x="2911" y="2910"/>
                    <a:pt x="2912" y="2908"/>
                  </a:cubicBezTo>
                  <a:cubicBezTo>
                    <a:pt x="2929" y="2888"/>
                    <a:pt x="2830" y="2761"/>
                    <a:pt x="2547" y="2478"/>
                  </a:cubicBezTo>
                  <a:cubicBezTo>
                    <a:pt x="1743" y="167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614;p12"/>
            <p:cNvSpPr/>
            <p:nvPr/>
          </p:nvSpPr>
          <p:spPr bwMode="auto">
            <a:xfrm>
              <a:off x="2267150" y="4125825"/>
              <a:ext cx="71900" cy="71450"/>
            </a:xfrm>
            <a:custGeom>
              <a:avLst/>
              <a:gdLst>
                <a:gd name="T0" fmla="*/ 5 w 2876"/>
                <a:gd name="T1" fmla="*/ 0 h 2858"/>
                <a:gd name="T2" fmla="*/ 2433 w 2876"/>
                <a:gd name="T3" fmla="*/ 2493 h 2858"/>
                <a:gd name="T4" fmla="*/ 2851 w 2876"/>
                <a:gd name="T5" fmla="*/ 2857 h 2858"/>
                <a:gd name="T6" fmla="*/ 2859 w 2876"/>
                <a:gd name="T7" fmla="*/ 2854 h 2858"/>
                <a:gd name="T8" fmla="*/ 2502 w 2876"/>
                <a:gd name="T9" fmla="*/ 2428 h 2858"/>
                <a:gd name="T10" fmla="*/ 5 w 2876"/>
                <a:gd name="T11" fmla="*/ 0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6" h="2858" extrusionOk="0">
                  <a:moveTo>
                    <a:pt x="5" y="0"/>
                  </a:moveTo>
                  <a:cubicBezTo>
                    <a:pt x="1" y="0"/>
                    <a:pt x="1645" y="1706"/>
                    <a:pt x="2433" y="2493"/>
                  </a:cubicBezTo>
                  <a:cubicBezTo>
                    <a:pt x="2703" y="2764"/>
                    <a:pt x="2817" y="2857"/>
                    <a:pt x="2851" y="2857"/>
                  </a:cubicBezTo>
                  <a:cubicBezTo>
                    <a:pt x="2854" y="2857"/>
                    <a:pt x="2857" y="2856"/>
                    <a:pt x="2859" y="2854"/>
                  </a:cubicBezTo>
                  <a:cubicBezTo>
                    <a:pt x="2875" y="2834"/>
                    <a:pt x="2777" y="2706"/>
                    <a:pt x="2502" y="2428"/>
                  </a:cubicBezTo>
                  <a:cubicBezTo>
                    <a:pt x="1711" y="164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615;p12"/>
            <p:cNvSpPr/>
            <p:nvPr/>
          </p:nvSpPr>
          <p:spPr bwMode="auto">
            <a:xfrm>
              <a:off x="2268400" y="4126950"/>
              <a:ext cx="70650" cy="70300"/>
            </a:xfrm>
            <a:custGeom>
              <a:avLst/>
              <a:gdLst>
                <a:gd name="T0" fmla="*/ 0 w 2826"/>
                <a:gd name="T1" fmla="*/ 0 h 2812"/>
                <a:gd name="T2" fmla="*/ 2391 w 2826"/>
                <a:gd name="T3" fmla="*/ 2456 h 2812"/>
                <a:gd name="T4" fmla="*/ 2803 w 2826"/>
                <a:gd name="T5" fmla="*/ 2811 h 2812"/>
                <a:gd name="T6" fmla="*/ 2809 w 2826"/>
                <a:gd name="T7" fmla="*/ 2809 h 2812"/>
                <a:gd name="T8" fmla="*/ 2456 w 2826"/>
                <a:gd name="T9" fmla="*/ 2387 h 2812"/>
                <a:gd name="T10" fmla="*/ 0 w 2826"/>
                <a:gd name="T11" fmla="*/ 0 h 2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6" h="2812" extrusionOk="0">
                  <a:moveTo>
                    <a:pt x="0" y="0"/>
                  </a:moveTo>
                  <a:cubicBezTo>
                    <a:pt x="0" y="4"/>
                    <a:pt x="1616" y="1681"/>
                    <a:pt x="2391" y="2456"/>
                  </a:cubicBezTo>
                  <a:cubicBezTo>
                    <a:pt x="2662" y="2724"/>
                    <a:pt x="2774" y="2811"/>
                    <a:pt x="2803" y="2811"/>
                  </a:cubicBezTo>
                  <a:cubicBezTo>
                    <a:pt x="2806" y="2811"/>
                    <a:pt x="2808" y="2810"/>
                    <a:pt x="2809" y="2809"/>
                  </a:cubicBezTo>
                  <a:cubicBezTo>
                    <a:pt x="2825" y="2789"/>
                    <a:pt x="2727" y="2661"/>
                    <a:pt x="2456" y="2387"/>
                  </a:cubicBezTo>
                  <a:cubicBezTo>
                    <a:pt x="1677" y="16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616;p12"/>
            <p:cNvSpPr/>
            <p:nvPr/>
          </p:nvSpPr>
          <p:spPr bwMode="auto">
            <a:xfrm>
              <a:off x="2269525" y="4128175"/>
              <a:ext cx="69425" cy="69075"/>
            </a:xfrm>
            <a:custGeom>
              <a:avLst/>
              <a:gdLst>
                <a:gd name="T0" fmla="*/ 0 w 2777"/>
                <a:gd name="T1" fmla="*/ 0 h 2763"/>
                <a:gd name="T2" fmla="*/ 0 w 2777"/>
                <a:gd name="T3" fmla="*/ 0 h 2763"/>
                <a:gd name="T4" fmla="*/ 2350 w 2777"/>
                <a:gd name="T5" fmla="*/ 2412 h 2763"/>
                <a:gd name="T6" fmla="*/ 2754 w 2777"/>
                <a:gd name="T7" fmla="*/ 2762 h 2763"/>
                <a:gd name="T8" fmla="*/ 2760 w 2777"/>
                <a:gd name="T9" fmla="*/ 2760 h 2763"/>
                <a:gd name="T10" fmla="*/ 2411 w 2777"/>
                <a:gd name="T11" fmla="*/ 2350 h 2763"/>
                <a:gd name="T12" fmla="*/ 0 w 2777"/>
                <a:gd name="T13" fmla="*/ 0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7" h="276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587" y="1649"/>
                    <a:pt x="2350" y="2412"/>
                  </a:cubicBezTo>
                  <a:cubicBezTo>
                    <a:pt x="2612" y="2678"/>
                    <a:pt x="2724" y="2762"/>
                    <a:pt x="2754" y="2762"/>
                  </a:cubicBezTo>
                  <a:cubicBezTo>
                    <a:pt x="2756" y="2762"/>
                    <a:pt x="2758" y="2761"/>
                    <a:pt x="2760" y="2760"/>
                  </a:cubicBezTo>
                  <a:cubicBezTo>
                    <a:pt x="2776" y="2744"/>
                    <a:pt x="2682" y="2621"/>
                    <a:pt x="2411" y="2350"/>
                  </a:cubicBezTo>
                  <a:cubicBezTo>
                    <a:pt x="1649" y="158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617;p12"/>
            <p:cNvSpPr/>
            <p:nvPr/>
          </p:nvSpPr>
          <p:spPr bwMode="auto">
            <a:xfrm>
              <a:off x="2270750" y="4129400"/>
              <a:ext cx="68300" cy="67725"/>
            </a:xfrm>
            <a:custGeom>
              <a:avLst/>
              <a:gdLst>
                <a:gd name="T0" fmla="*/ 5 w 2732"/>
                <a:gd name="T1" fmla="*/ 1 h 2709"/>
                <a:gd name="T2" fmla="*/ 5 w 2732"/>
                <a:gd name="T3" fmla="*/ 1 h 2709"/>
                <a:gd name="T4" fmla="*/ 2309 w 2732"/>
                <a:gd name="T5" fmla="*/ 2363 h 2709"/>
                <a:gd name="T6" fmla="*/ 2710 w 2732"/>
                <a:gd name="T7" fmla="*/ 2708 h 2709"/>
                <a:gd name="T8" fmla="*/ 2715 w 2732"/>
                <a:gd name="T9" fmla="*/ 2707 h 2709"/>
                <a:gd name="T10" fmla="*/ 2371 w 2732"/>
                <a:gd name="T11" fmla="*/ 2301 h 2709"/>
                <a:gd name="T12" fmla="*/ 5 w 2732"/>
                <a:gd name="T13" fmla="*/ 1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2" h="2709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559" y="1612"/>
                    <a:pt x="2309" y="2363"/>
                  </a:cubicBezTo>
                  <a:cubicBezTo>
                    <a:pt x="2572" y="2629"/>
                    <a:pt x="2683" y="2708"/>
                    <a:pt x="2710" y="2708"/>
                  </a:cubicBezTo>
                  <a:cubicBezTo>
                    <a:pt x="2712" y="2708"/>
                    <a:pt x="2714" y="2708"/>
                    <a:pt x="2715" y="2707"/>
                  </a:cubicBezTo>
                  <a:cubicBezTo>
                    <a:pt x="2731" y="2691"/>
                    <a:pt x="2637" y="2568"/>
                    <a:pt x="2371" y="2301"/>
                  </a:cubicBezTo>
                  <a:cubicBezTo>
                    <a:pt x="1624" y="155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618;p12"/>
            <p:cNvSpPr/>
            <p:nvPr/>
          </p:nvSpPr>
          <p:spPr bwMode="auto">
            <a:xfrm>
              <a:off x="2271875" y="4130525"/>
              <a:ext cx="67075" cy="66600"/>
            </a:xfrm>
            <a:custGeom>
              <a:avLst/>
              <a:gdLst>
                <a:gd name="T0" fmla="*/ 5 w 2683"/>
                <a:gd name="T1" fmla="*/ 1 h 2664"/>
                <a:gd name="T2" fmla="*/ 2264 w 2683"/>
                <a:gd name="T3" fmla="*/ 2322 h 2664"/>
                <a:gd name="T4" fmla="*/ 2661 w 2683"/>
                <a:gd name="T5" fmla="*/ 2663 h 2664"/>
                <a:gd name="T6" fmla="*/ 2666 w 2683"/>
                <a:gd name="T7" fmla="*/ 2662 h 2664"/>
                <a:gd name="T8" fmla="*/ 2326 w 2683"/>
                <a:gd name="T9" fmla="*/ 2260 h 2664"/>
                <a:gd name="T10" fmla="*/ 5 w 2683"/>
                <a:gd name="T11" fmla="*/ 1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3" h="2664" extrusionOk="0">
                  <a:moveTo>
                    <a:pt x="5" y="1"/>
                  </a:moveTo>
                  <a:cubicBezTo>
                    <a:pt x="1" y="1"/>
                    <a:pt x="1526" y="1588"/>
                    <a:pt x="2264" y="2322"/>
                  </a:cubicBezTo>
                  <a:cubicBezTo>
                    <a:pt x="2527" y="2585"/>
                    <a:pt x="2634" y="2663"/>
                    <a:pt x="2661" y="2663"/>
                  </a:cubicBezTo>
                  <a:cubicBezTo>
                    <a:pt x="2663" y="2663"/>
                    <a:pt x="2665" y="2663"/>
                    <a:pt x="2666" y="2662"/>
                  </a:cubicBezTo>
                  <a:cubicBezTo>
                    <a:pt x="2682" y="2646"/>
                    <a:pt x="2588" y="2523"/>
                    <a:pt x="2326" y="2260"/>
                  </a:cubicBezTo>
                  <a:cubicBezTo>
                    <a:pt x="1596" y="152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619;p12"/>
            <p:cNvSpPr/>
            <p:nvPr/>
          </p:nvSpPr>
          <p:spPr bwMode="auto">
            <a:xfrm>
              <a:off x="2273100" y="4131650"/>
              <a:ext cx="65950" cy="65475"/>
            </a:xfrm>
            <a:custGeom>
              <a:avLst/>
              <a:gdLst>
                <a:gd name="T0" fmla="*/ 1 w 2638"/>
                <a:gd name="T1" fmla="*/ 1 h 2619"/>
                <a:gd name="T2" fmla="*/ 2223 w 2638"/>
                <a:gd name="T3" fmla="*/ 2281 h 2619"/>
                <a:gd name="T4" fmla="*/ 2611 w 2638"/>
                <a:gd name="T5" fmla="*/ 2618 h 2619"/>
                <a:gd name="T6" fmla="*/ 2617 w 2638"/>
                <a:gd name="T7" fmla="*/ 2617 h 2619"/>
                <a:gd name="T8" fmla="*/ 2285 w 2638"/>
                <a:gd name="T9" fmla="*/ 2219 h 2619"/>
                <a:gd name="T10" fmla="*/ 1 w 2638"/>
                <a:gd name="T11" fmla="*/ 1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8" h="2619" extrusionOk="0">
                  <a:moveTo>
                    <a:pt x="1" y="1"/>
                  </a:moveTo>
                  <a:cubicBezTo>
                    <a:pt x="1" y="5"/>
                    <a:pt x="1497" y="1559"/>
                    <a:pt x="2223" y="2281"/>
                  </a:cubicBezTo>
                  <a:cubicBezTo>
                    <a:pt x="2478" y="2540"/>
                    <a:pt x="2582" y="2618"/>
                    <a:pt x="2611" y="2618"/>
                  </a:cubicBezTo>
                  <a:cubicBezTo>
                    <a:pt x="2614" y="2618"/>
                    <a:pt x="2615" y="2618"/>
                    <a:pt x="2617" y="2617"/>
                  </a:cubicBezTo>
                  <a:cubicBezTo>
                    <a:pt x="2637" y="2601"/>
                    <a:pt x="2543" y="2482"/>
                    <a:pt x="2285" y="2219"/>
                  </a:cubicBezTo>
                  <a:cubicBezTo>
                    <a:pt x="1559" y="149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620;p12"/>
            <p:cNvSpPr/>
            <p:nvPr/>
          </p:nvSpPr>
          <p:spPr bwMode="auto">
            <a:xfrm>
              <a:off x="2274325" y="4132775"/>
              <a:ext cx="64625" cy="64175"/>
            </a:xfrm>
            <a:custGeom>
              <a:avLst/>
              <a:gdLst>
                <a:gd name="T0" fmla="*/ 1 w 2585"/>
                <a:gd name="T1" fmla="*/ 1 h 2567"/>
                <a:gd name="T2" fmla="*/ 2174 w 2585"/>
                <a:gd name="T3" fmla="*/ 2236 h 2567"/>
                <a:gd name="T4" fmla="*/ 2557 w 2585"/>
                <a:gd name="T5" fmla="*/ 2566 h 2567"/>
                <a:gd name="T6" fmla="*/ 2564 w 2585"/>
                <a:gd name="T7" fmla="*/ 2564 h 2567"/>
                <a:gd name="T8" fmla="*/ 2236 w 2585"/>
                <a:gd name="T9" fmla="*/ 2174 h 2567"/>
                <a:gd name="T10" fmla="*/ 1 w 2585"/>
                <a:gd name="T11" fmla="*/ 1 h 2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5" h="2567" extrusionOk="0">
                  <a:moveTo>
                    <a:pt x="1" y="1"/>
                  </a:moveTo>
                  <a:cubicBezTo>
                    <a:pt x="1" y="9"/>
                    <a:pt x="1465" y="1530"/>
                    <a:pt x="2174" y="2236"/>
                  </a:cubicBezTo>
                  <a:cubicBezTo>
                    <a:pt x="2424" y="2486"/>
                    <a:pt x="2528" y="2566"/>
                    <a:pt x="2557" y="2566"/>
                  </a:cubicBezTo>
                  <a:cubicBezTo>
                    <a:pt x="2560" y="2566"/>
                    <a:pt x="2562" y="2565"/>
                    <a:pt x="2564" y="2564"/>
                  </a:cubicBezTo>
                  <a:cubicBezTo>
                    <a:pt x="2584" y="2551"/>
                    <a:pt x="2490" y="2433"/>
                    <a:pt x="2236" y="2174"/>
                  </a:cubicBezTo>
                  <a:cubicBezTo>
                    <a:pt x="1526" y="14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621;p12"/>
            <p:cNvSpPr/>
            <p:nvPr/>
          </p:nvSpPr>
          <p:spPr bwMode="auto">
            <a:xfrm>
              <a:off x="2275475" y="4134125"/>
              <a:ext cx="63475" cy="63000"/>
            </a:xfrm>
            <a:custGeom>
              <a:avLst/>
              <a:gdLst>
                <a:gd name="T0" fmla="*/ 0 w 2539"/>
                <a:gd name="T1" fmla="*/ 0 h 2520"/>
                <a:gd name="T2" fmla="*/ 0 w 2539"/>
                <a:gd name="T3" fmla="*/ 0 h 2520"/>
                <a:gd name="T4" fmla="*/ 2132 w 2539"/>
                <a:gd name="T5" fmla="*/ 2194 h 2520"/>
                <a:gd name="T6" fmla="*/ 2513 w 2539"/>
                <a:gd name="T7" fmla="*/ 2519 h 2520"/>
                <a:gd name="T8" fmla="*/ 2518 w 2539"/>
                <a:gd name="T9" fmla="*/ 2518 h 2520"/>
                <a:gd name="T10" fmla="*/ 2194 w 2539"/>
                <a:gd name="T11" fmla="*/ 2133 h 2520"/>
                <a:gd name="T12" fmla="*/ 0 w 2539"/>
                <a:gd name="T13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9" h="25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439" y="1497"/>
                    <a:pt x="2132" y="2194"/>
                  </a:cubicBezTo>
                  <a:cubicBezTo>
                    <a:pt x="2383" y="2445"/>
                    <a:pt x="2486" y="2519"/>
                    <a:pt x="2513" y="2519"/>
                  </a:cubicBezTo>
                  <a:cubicBezTo>
                    <a:pt x="2515" y="2519"/>
                    <a:pt x="2517" y="2519"/>
                    <a:pt x="2518" y="2518"/>
                  </a:cubicBezTo>
                  <a:cubicBezTo>
                    <a:pt x="2538" y="2502"/>
                    <a:pt x="2444" y="2383"/>
                    <a:pt x="2194" y="2133"/>
                  </a:cubicBezTo>
                  <a:cubicBezTo>
                    <a:pt x="1497" y="1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622;p12"/>
            <p:cNvSpPr/>
            <p:nvPr/>
          </p:nvSpPr>
          <p:spPr bwMode="auto">
            <a:xfrm>
              <a:off x="2276600" y="4135250"/>
              <a:ext cx="62350" cy="61875"/>
            </a:xfrm>
            <a:custGeom>
              <a:avLst/>
              <a:gdLst>
                <a:gd name="T0" fmla="*/ 4 w 2494"/>
                <a:gd name="T1" fmla="*/ 0 h 2475"/>
                <a:gd name="T2" fmla="*/ 2091 w 2494"/>
                <a:gd name="T3" fmla="*/ 2153 h 2475"/>
                <a:gd name="T4" fmla="*/ 2468 w 2494"/>
                <a:gd name="T5" fmla="*/ 2474 h 2475"/>
                <a:gd name="T6" fmla="*/ 2473 w 2494"/>
                <a:gd name="T7" fmla="*/ 2473 h 2475"/>
                <a:gd name="T8" fmla="*/ 2153 w 2494"/>
                <a:gd name="T9" fmla="*/ 2092 h 2475"/>
                <a:gd name="T10" fmla="*/ 4 w 2494"/>
                <a:gd name="T11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4" h="2475" extrusionOk="0">
                  <a:moveTo>
                    <a:pt x="4" y="0"/>
                  </a:moveTo>
                  <a:cubicBezTo>
                    <a:pt x="0" y="0"/>
                    <a:pt x="1411" y="1468"/>
                    <a:pt x="2091" y="2153"/>
                  </a:cubicBezTo>
                  <a:cubicBezTo>
                    <a:pt x="2338" y="2400"/>
                    <a:pt x="2441" y="2474"/>
                    <a:pt x="2468" y="2474"/>
                  </a:cubicBezTo>
                  <a:cubicBezTo>
                    <a:pt x="2470" y="2474"/>
                    <a:pt x="2472" y="2474"/>
                    <a:pt x="2473" y="2473"/>
                  </a:cubicBezTo>
                  <a:cubicBezTo>
                    <a:pt x="2493" y="2457"/>
                    <a:pt x="2403" y="2342"/>
                    <a:pt x="2153" y="2092"/>
                  </a:cubicBezTo>
                  <a:cubicBezTo>
                    <a:pt x="1472" y="141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623;p12"/>
            <p:cNvSpPr/>
            <p:nvPr/>
          </p:nvSpPr>
          <p:spPr bwMode="auto">
            <a:xfrm>
              <a:off x="2277725" y="4136375"/>
              <a:ext cx="61225" cy="60575"/>
            </a:xfrm>
            <a:custGeom>
              <a:avLst/>
              <a:gdLst>
                <a:gd name="T0" fmla="*/ 8 w 2449"/>
                <a:gd name="T1" fmla="*/ 0 h 2423"/>
                <a:gd name="T2" fmla="*/ 8 w 2449"/>
                <a:gd name="T3" fmla="*/ 0 h 2423"/>
                <a:gd name="T4" fmla="*/ 2059 w 2449"/>
                <a:gd name="T5" fmla="*/ 2104 h 2423"/>
                <a:gd name="T6" fmla="*/ 2425 w 2449"/>
                <a:gd name="T7" fmla="*/ 2422 h 2423"/>
                <a:gd name="T8" fmla="*/ 2432 w 2449"/>
                <a:gd name="T9" fmla="*/ 2420 h 2423"/>
                <a:gd name="T10" fmla="*/ 2112 w 2449"/>
                <a:gd name="T11" fmla="*/ 2047 h 2423"/>
                <a:gd name="T12" fmla="*/ 8 w 2449"/>
                <a:gd name="T13" fmla="*/ 0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9" h="2423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1386" y="1436"/>
                    <a:pt x="2059" y="2104"/>
                  </a:cubicBezTo>
                  <a:cubicBezTo>
                    <a:pt x="2300" y="2346"/>
                    <a:pt x="2397" y="2422"/>
                    <a:pt x="2425" y="2422"/>
                  </a:cubicBezTo>
                  <a:cubicBezTo>
                    <a:pt x="2428" y="2422"/>
                    <a:pt x="2430" y="2421"/>
                    <a:pt x="2432" y="2420"/>
                  </a:cubicBezTo>
                  <a:cubicBezTo>
                    <a:pt x="2448" y="2407"/>
                    <a:pt x="2358" y="2293"/>
                    <a:pt x="2112" y="2047"/>
                  </a:cubicBezTo>
                  <a:cubicBezTo>
                    <a:pt x="1444" y="1382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624;p12"/>
            <p:cNvSpPr/>
            <p:nvPr/>
          </p:nvSpPr>
          <p:spPr bwMode="auto">
            <a:xfrm>
              <a:off x="2279050" y="4137600"/>
              <a:ext cx="59700" cy="59350"/>
            </a:xfrm>
            <a:custGeom>
              <a:avLst/>
              <a:gdLst>
                <a:gd name="T0" fmla="*/ 1 w 2388"/>
                <a:gd name="T1" fmla="*/ 1 h 2374"/>
                <a:gd name="T2" fmla="*/ 1 w 2388"/>
                <a:gd name="T3" fmla="*/ 1 h 2374"/>
                <a:gd name="T4" fmla="*/ 2006 w 2388"/>
                <a:gd name="T5" fmla="*/ 2059 h 2374"/>
                <a:gd name="T6" fmla="*/ 2368 w 2388"/>
                <a:gd name="T7" fmla="*/ 2373 h 2374"/>
                <a:gd name="T8" fmla="*/ 2375 w 2388"/>
                <a:gd name="T9" fmla="*/ 2371 h 2374"/>
                <a:gd name="T10" fmla="*/ 2059 w 2388"/>
                <a:gd name="T11" fmla="*/ 2002 h 2374"/>
                <a:gd name="T12" fmla="*/ 1 w 2388"/>
                <a:gd name="T13" fmla="*/ 1 h 2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8" h="237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50" y="1407"/>
                    <a:pt x="2006" y="2059"/>
                  </a:cubicBezTo>
                  <a:cubicBezTo>
                    <a:pt x="2240" y="2297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5" y="2371"/>
                  </a:cubicBezTo>
                  <a:cubicBezTo>
                    <a:pt x="2387" y="2358"/>
                    <a:pt x="2301" y="2244"/>
                    <a:pt x="2059" y="2002"/>
                  </a:cubicBezTo>
                  <a:cubicBezTo>
                    <a:pt x="1405" y="1348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625;p12"/>
            <p:cNvSpPr/>
            <p:nvPr/>
          </p:nvSpPr>
          <p:spPr bwMode="auto">
            <a:xfrm>
              <a:off x="2280175" y="4138825"/>
              <a:ext cx="58575" cy="58300"/>
            </a:xfrm>
            <a:custGeom>
              <a:avLst/>
              <a:gdLst>
                <a:gd name="T0" fmla="*/ 1 w 2343"/>
                <a:gd name="T1" fmla="*/ 1 h 2332"/>
                <a:gd name="T2" fmla="*/ 1 w 2343"/>
                <a:gd name="T3" fmla="*/ 1 h 2332"/>
                <a:gd name="T4" fmla="*/ 1965 w 2343"/>
                <a:gd name="T5" fmla="*/ 2022 h 2332"/>
                <a:gd name="T6" fmla="*/ 2325 w 2343"/>
                <a:gd name="T7" fmla="*/ 2331 h 2332"/>
                <a:gd name="T8" fmla="*/ 2330 w 2343"/>
                <a:gd name="T9" fmla="*/ 2330 h 2332"/>
                <a:gd name="T10" fmla="*/ 2022 w 2343"/>
                <a:gd name="T11" fmla="*/ 1965 h 2332"/>
                <a:gd name="T12" fmla="*/ 1 w 2343"/>
                <a:gd name="T13" fmla="*/ 1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3" h="23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25" y="1375"/>
                    <a:pt x="1965" y="2022"/>
                  </a:cubicBezTo>
                  <a:cubicBezTo>
                    <a:pt x="2200" y="2258"/>
                    <a:pt x="2298" y="2331"/>
                    <a:pt x="2325" y="2331"/>
                  </a:cubicBezTo>
                  <a:cubicBezTo>
                    <a:pt x="2327" y="2331"/>
                    <a:pt x="2329" y="2331"/>
                    <a:pt x="2330" y="2330"/>
                  </a:cubicBezTo>
                  <a:cubicBezTo>
                    <a:pt x="2342" y="2314"/>
                    <a:pt x="2260" y="2207"/>
                    <a:pt x="2022" y="1965"/>
                  </a:cubicBezTo>
                  <a:cubicBezTo>
                    <a:pt x="1375" y="131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626;p12"/>
            <p:cNvSpPr/>
            <p:nvPr/>
          </p:nvSpPr>
          <p:spPr bwMode="auto">
            <a:xfrm>
              <a:off x="2281300" y="4139950"/>
              <a:ext cx="57450" cy="56900"/>
            </a:xfrm>
            <a:custGeom>
              <a:avLst/>
              <a:gdLst>
                <a:gd name="T0" fmla="*/ 9 w 2298"/>
                <a:gd name="T1" fmla="*/ 1 h 2276"/>
                <a:gd name="T2" fmla="*/ 9 w 2298"/>
                <a:gd name="T3" fmla="*/ 1 h 2276"/>
                <a:gd name="T4" fmla="*/ 1928 w 2298"/>
                <a:gd name="T5" fmla="*/ 1969 h 2276"/>
                <a:gd name="T6" fmla="*/ 2278 w 2298"/>
                <a:gd name="T7" fmla="*/ 2275 h 2276"/>
                <a:gd name="T8" fmla="*/ 2285 w 2298"/>
                <a:gd name="T9" fmla="*/ 2273 h 2276"/>
                <a:gd name="T10" fmla="*/ 1981 w 2298"/>
                <a:gd name="T11" fmla="*/ 1920 h 2276"/>
                <a:gd name="T12" fmla="*/ 9 w 2298"/>
                <a:gd name="T13" fmla="*/ 1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8" h="227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292" y="1346"/>
                    <a:pt x="1928" y="1969"/>
                  </a:cubicBezTo>
                  <a:cubicBezTo>
                    <a:pt x="2158" y="2200"/>
                    <a:pt x="2251" y="2275"/>
                    <a:pt x="2278" y="2275"/>
                  </a:cubicBezTo>
                  <a:cubicBezTo>
                    <a:pt x="2281" y="2275"/>
                    <a:pt x="2283" y="2274"/>
                    <a:pt x="2285" y="2273"/>
                  </a:cubicBezTo>
                  <a:cubicBezTo>
                    <a:pt x="2297" y="2264"/>
                    <a:pt x="2215" y="2154"/>
                    <a:pt x="1981" y="1920"/>
                  </a:cubicBezTo>
                  <a:cubicBezTo>
                    <a:pt x="1351" y="129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627;p12"/>
            <p:cNvSpPr/>
            <p:nvPr/>
          </p:nvSpPr>
          <p:spPr bwMode="auto">
            <a:xfrm>
              <a:off x="2282550" y="4141200"/>
              <a:ext cx="56200" cy="55650"/>
            </a:xfrm>
            <a:custGeom>
              <a:avLst/>
              <a:gdLst>
                <a:gd name="T0" fmla="*/ 4 w 2248"/>
                <a:gd name="T1" fmla="*/ 0 h 2226"/>
                <a:gd name="T2" fmla="*/ 4 w 2248"/>
                <a:gd name="T3" fmla="*/ 0 h 2226"/>
                <a:gd name="T4" fmla="*/ 1886 w 2248"/>
                <a:gd name="T5" fmla="*/ 1927 h 2226"/>
                <a:gd name="T6" fmla="*/ 2228 w 2248"/>
                <a:gd name="T7" fmla="*/ 2225 h 2226"/>
                <a:gd name="T8" fmla="*/ 2235 w 2248"/>
                <a:gd name="T9" fmla="*/ 2223 h 2226"/>
                <a:gd name="T10" fmla="*/ 1935 w 2248"/>
                <a:gd name="T11" fmla="*/ 1874 h 2226"/>
                <a:gd name="T12" fmla="*/ 4 w 2248"/>
                <a:gd name="T13" fmla="*/ 0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8" h="222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263" y="1316"/>
                    <a:pt x="1886" y="1927"/>
                  </a:cubicBezTo>
                  <a:cubicBezTo>
                    <a:pt x="2108" y="2153"/>
                    <a:pt x="2200" y="2225"/>
                    <a:pt x="2228" y="2225"/>
                  </a:cubicBezTo>
                  <a:cubicBezTo>
                    <a:pt x="2231" y="2225"/>
                    <a:pt x="2233" y="2224"/>
                    <a:pt x="2235" y="2223"/>
                  </a:cubicBezTo>
                  <a:cubicBezTo>
                    <a:pt x="2247" y="2206"/>
                    <a:pt x="2165" y="2104"/>
                    <a:pt x="1935" y="1874"/>
                  </a:cubicBezTo>
                  <a:cubicBezTo>
                    <a:pt x="1322" y="126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628;p12"/>
            <p:cNvSpPr/>
            <p:nvPr/>
          </p:nvSpPr>
          <p:spPr bwMode="auto">
            <a:xfrm>
              <a:off x="2283775" y="4142325"/>
              <a:ext cx="54850" cy="54525"/>
            </a:xfrm>
            <a:custGeom>
              <a:avLst/>
              <a:gdLst>
                <a:gd name="T0" fmla="*/ 0 w 2194"/>
                <a:gd name="T1" fmla="*/ 0 h 2181"/>
                <a:gd name="T2" fmla="*/ 0 w 2194"/>
                <a:gd name="T3" fmla="*/ 0 h 2181"/>
                <a:gd name="T4" fmla="*/ 1837 w 2194"/>
                <a:gd name="T5" fmla="*/ 1887 h 2181"/>
                <a:gd name="T6" fmla="*/ 2172 w 2194"/>
                <a:gd name="T7" fmla="*/ 2180 h 2181"/>
                <a:gd name="T8" fmla="*/ 2178 w 2194"/>
                <a:gd name="T9" fmla="*/ 2178 h 2181"/>
                <a:gd name="T10" fmla="*/ 1886 w 2194"/>
                <a:gd name="T11" fmla="*/ 1833 h 2181"/>
                <a:gd name="T12" fmla="*/ 0 w 2194"/>
                <a:gd name="T13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4" h="21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230" y="1288"/>
                    <a:pt x="1837" y="1887"/>
                  </a:cubicBezTo>
                  <a:cubicBezTo>
                    <a:pt x="2059" y="2108"/>
                    <a:pt x="2148" y="2180"/>
                    <a:pt x="2172" y="2180"/>
                  </a:cubicBezTo>
                  <a:cubicBezTo>
                    <a:pt x="2174" y="2180"/>
                    <a:pt x="2176" y="2179"/>
                    <a:pt x="2178" y="2178"/>
                  </a:cubicBezTo>
                  <a:cubicBezTo>
                    <a:pt x="2194" y="2161"/>
                    <a:pt x="2116" y="2067"/>
                    <a:pt x="1886" y="1833"/>
                  </a:cubicBezTo>
                  <a:cubicBezTo>
                    <a:pt x="1289" y="123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629;p12"/>
            <p:cNvSpPr/>
            <p:nvPr/>
          </p:nvSpPr>
          <p:spPr bwMode="auto">
            <a:xfrm>
              <a:off x="2284900" y="4143550"/>
              <a:ext cx="53625" cy="53300"/>
            </a:xfrm>
            <a:custGeom>
              <a:avLst/>
              <a:gdLst>
                <a:gd name="T0" fmla="*/ 0 w 2145"/>
                <a:gd name="T1" fmla="*/ 1 h 2132"/>
                <a:gd name="T2" fmla="*/ 0 w 2145"/>
                <a:gd name="T3" fmla="*/ 1 h 2132"/>
                <a:gd name="T4" fmla="*/ 1792 w 2145"/>
                <a:gd name="T5" fmla="*/ 1842 h 2132"/>
                <a:gd name="T6" fmla="*/ 2122 w 2145"/>
                <a:gd name="T7" fmla="*/ 2131 h 2132"/>
                <a:gd name="T8" fmla="*/ 2128 w 2145"/>
                <a:gd name="T9" fmla="*/ 2129 h 2132"/>
                <a:gd name="T10" fmla="*/ 1841 w 2145"/>
                <a:gd name="T11" fmla="*/ 1792 h 2132"/>
                <a:gd name="T12" fmla="*/ 0 w 2145"/>
                <a:gd name="T13" fmla="*/ 1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5" h="213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06" y="1251"/>
                    <a:pt x="1792" y="1842"/>
                  </a:cubicBezTo>
                  <a:cubicBezTo>
                    <a:pt x="2007" y="2060"/>
                    <a:pt x="2094" y="2131"/>
                    <a:pt x="2122" y="2131"/>
                  </a:cubicBezTo>
                  <a:cubicBezTo>
                    <a:pt x="2125" y="2131"/>
                    <a:pt x="2127" y="2130"/>
                    <a:pt x="2128" y="2129"/>
                  </a:cubicBezTo>
                  <a:cubicBezTo>
                    <a:pt x="2145" y="2112"/>
                    <a:pt x="2067" y="2018"/>
                    <a:pt x="1841" y="1792"/>
                  </a:cubicBezTo>
                  <a:cubicBezTo>
                    <a:pt x="1260" y="120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630;p12"/>
            <p:cNvSpPr/>
            <p:nvPr/>
          </p:nvSpPr>
          <p:spPr bwMode="auto">
            <a:xfrm>
              <a:off x="2286125" y="4144775"/>
              <a:ext cx="52500" cy="52075"/>
            </a:xfrm>
            <a:custGeom>
              <a:avLst/>
              <a:gdLst>
                <a:gd name="T0" fmla="*/ 5 w 2100"/>
                <a:gd name="T1" fmla="*/ 1 h 2083"/>
                <a:gd name="T2" fmla="*/ 5 w 2100"/>
                <a:gd name="T3" fmla="*/ 1 h 2083"/>
                <a:gd name="T4" fmla="*/ 1751 w 2100"/>
                <a:gd name="T5" fmla="*/ 1797 h 2083"/>
                <a:gd name="T6" fmla="*/ 2078 w 2100"/>
                <a:gd name="T7" fmla="*/ 2082 h 2083"/>
                <a:gd name="T8" fmla="*/ 2084 w 2100"/>
                <a:gd name="T9" fmla="*/ 2080 h 2083"/>
                <a:gd name="T10" fmla="*/ 1805 w 2100"/>
                <a:gd name="T11" fmla="*/ 1748 h 2083"/>
                <a:gd name="T12" fmla="*/ 5 w 2100"/>
                <a:gd name="T13" fmla="*/ 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208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1173" y="1223"/>
                    <a:pt x="1751" y="1797"/>
                  </a:cubicBezTo>
                  <a:cubicBezTo>
                    <a:pt x="1962" y="2011"/>
                    <a:pt x="2053" y="2082"/>
                    <a:pt x="2078" y="2082"/>
                  </a:cubicBezTo>
                  <a:cubicBezTo>
                    <a:pt x="2080" y="2082"/>
                    <a:pt x="2082" y="2081"/>
                    <a:pt x="2084" y="2080"/>
                  </a:cubicBezTo>
                  <a:cubicBezTo>
                    <a:pt x="2100" y="2063"/>
                    <a:pt x="2030" y="1973"/>
                    <a:pt x="1805" y="1748"/>
                  </a:cubicBezTo>
                  <a:cubicBezTo>
                    <a:pt x="1233" y="117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631;p12"/>
            <p:cNvSpPr/>
            <p:nvPr/>
          </p:nvSpPr>
          <p:spPr bwMode="auto">
            <a:xfrm>
              <a:off x="2287250" y="4145900"/>
              <a:ext cx="51275" cy="50950"/>
            </a:xfrm>
            <a:custGeom>
              <a:avLst/>
              <a:gdLst>
                <a:gd name="T0" fmla="*/ 5 w 2051"/>
                <a:gd name="T1" fmla="*/ 1 h 2038"/>
                <a:gd name="T2" fmla="*/ 5 w 2051"/>
                <a:gd name="T3" fmla="*/ 1 h 2038"/>
                <a:gd name="T4" fmla="*/ 1706 w 2051"/>
                <a:gd name="T5" fmla="*/ 1760 h 2038"/>
                <a:gd name="T6" fmla="*/ 2028 w 2051"/>
                <a:gd name="T7" fmla="*/ 2037 h 2038"/>
                <a:gd name="T8" fmla="*/ 2034 w 2051"/>
                <a:gd name="T9" fmla="*/ 2035 h 2038"/>
                <a:gd name="T10" fmla="*/ 1760 w 2051"/>
                <a:gd name="T11" fmla="*/ 1707 h 2038"/>
                <a:gd name="T12" fmla="*/ 5 w 2051"/>
                <a:gd name="T13" fmla="*/ 1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1" h="203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49" y="1194"/>
                    <a:pt x="1706" y="1760"/>
                  </a:cubicBezTo>
                  <a:cubicBezTo>
                    <a:pt x="1921" y="1967"/>
                    <a:pt x="2002" y="2037"/>
                    <a:pt x="2028" y="2037"/>
                  </a:cubicBezTo>
                  <a:cubicBezTo>
                    <a:pt x="2031" y="2037"/>
                    <a:pt x="2033" y="2036"/>
                    <a:pt x="2034" y="2035"/>
                  </a:cubicBezTo>
                  <a:cubicBezTo>
                    <a:pt x="2051" y="2018"/>
                    <a:pt x="1977" y="1928"/>
                    <a:pt x="1760" y="1707"/>
                  </a:cubicBezTo>
                  <a:cubicBezTo>
                    <a:pt x="1199" y="1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632;p12"/>
            <p:cNvSpPr/>
            <p:nvPr/>
          </p:nvSpPr>
          <p:spPr bwMode="auto">
            <a:xfrm>
              <a:off x="2288375" y="4147025"/>
              <a:ext cx="50150" cy="49725"/>
            </a:xfrm>
            <a:custGeom>
              <a:avLst/>
              <a:gdLst>
                <a:gd name="T0" fmla="*/ 5 w 2006"/>
                <a:gd name="T1" fmla="*/ 1 h 1989"/>
                <a:gd name="T2" fmla="*/ 5 w 2006"/>
                <a:gd name="T3" fmla="*/ 1 h 1989"/>
                <a:gd name="T4" fmla="*/ 1666 w 2006"/>
                <a:gd name="T5" fmla="*/ 1715 h 1989"/>
                <a:gd name="T6" fmla="*/ 1982 w 2006"/>
                <a:gd name="T7" fmla="*/ 1988 h 1989"/>
                <a:gd name="T8" fmla="*/ 1989 w 2006"/>
                <a:gd name="T9" fmla="*/ 1986 h 1989"/>
                <a:gd name="T10" fmla="*/ 1719 w 2006"/>
                <a:gd name="T11" fmla="*/ 1662 h 1989"/>
                <a:gd name="T12" fmla="*/ 5 w 2006"/>
                <a:gd name="T13" fmla="*/ 1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6" h="198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20" y="1165"/>
                    <a:pt x="1666" y="1715"/>
                  </a:cubicBezTo>
                  <a:cubicBezTo>
                    <a:pt x="1875" y="1921"/>
                    <a:pt x="1956" y="1988"/>
                    <a:pt x="1982" y="1988"/>
                  </a:cubicBezTo>
                  <a:cubicBezTo>
                    <a:pt x="1985" y="1988"/>
                    <a:pt x="1988" y="1987"/>
                    <a:pt x="1989" y="1986"/>
                  </a:cubicBezTo>
                  <a:cubicBezTo>
                    <a:pt x="2006" y="1969"/>
                    <a:pt x="1932" y="1879"/>
                    <a:pt x="1719" y="1662"/>
                  </a:cubicBezTo>
                  <a:cubicBezTo>
                    <a:pt x="1170" y="1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633;p12"/>
            <p:cNvSpPr/>
            <p:nvPr/>
          </p:nvSpPr>
          <p:spPr bwMode="auto">
            <a:xfrm>
              <a:off x="2289725" y="4148175"/>
              <a:ext cx="48700" cy="48550"/>
            </a:xfrm>
            <a:custGeom>
              <a:avLst/>
              <a:gdLst>
                <a:gd name="T0" fmla="*/ 0 w 1948"/>
                <a:gd name="T1" fmla="*/ 0 h 1942"/>
                <a:gd name="T2" fmla="*/ 0 w 1948"/>
                <a:gd name="T3" fmla="*/ 0 h 1942"/>
                <a:gd name="T4" fmla="*/ 1612 w 1948"/>
                <a:gd name="T5" fmla="*/ 1673 h 1942"/>
                <a:gd name="T6" fmla="*/ 1926 w 1948"/>
                <a:gd name="T7" fmla="*/ 1941 h 1942"/>
                <a:gd name="T8" fmla="*/ 1931 w 1948"/>
                <a:gd name="T9" fmla="*/ 1940 h 1942"/>
                <a:gd name="T10" fmla="*/ 1665 w 1948"/>
                <a:gd name="T11" fmla="*/ 1620 h 1942"/>
                <a:gd name="T12" fmla="*/ 0 w 1948"/>
                <a:gd name="T13" fmla="*/ 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194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087" y="1140"/>
                    <a:pt x="1612" y="1673"/>
                  </a:cubicBezTo>
                  <a:cubicBezTo>
                    <a:pt x="1817" y="1879"/>
                    <a:pt x="1900" y="1941"/>
                    <a:pt x="1926" y="1941"/>
                  </a:cubicBezTo>
                  <a:cubicBezTo>
                    <a:pt x="1928" y="1941"/>
                    <a:pt x="1930" y="1941"/>
                    <a:pt x="1931" y="1940"/>
                  </a:cubicBezTo>
                  <a:cubicBezTo>
                    <a:pt x="1948" y="1923"/>
                    <a:pt x="1878" y="1837"/>
                    <a:pt x="1665" y="1620"/>
                  </a:cubicBezTo>
                  <a:cubicBezTo>
                    <a:pt x="1133" y="1088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634;p12"/>
            <p:cNvSpPr/>
            <p:nvPr/>
          </p:nvSpPr>
          <p:spPr bwMode="auto">
            <a:xfrm>
              <a:off x="2290850" y="4149500"/>
              <a:ext cx="47575" cy="47350"/>
            </a:xfrm>
            <a:custGeom>
              <a:avLst/>
              <a:gdLst>
                <a:gd name="T0" fmla="*/ 0 w 1903"/>
                <a:gd name="T1" fmla="*/ 0 h 1894"/>
                <a:gd name="T2" fmla="*/ 0 w 1903"/>
                <a:gd name="T3" fmla="*/ 0 h 1894"/>
                <a:gd name="T4" fmla="*/ 1575 w 1903"/>
                <a:gd name="T5" fmla="*/ 1628 h 1894"/>
                <a:gd name="T6" fmla="*/ 1879 w 1903"/>
                <a:gd name="T7" fmla="*/ 1893 h 1894"/>
                <a:gd name="T8" fmla="*/ 1886 w 1903"/>
                <a:gd name="T9" fmla="*/ 1891 h 1894"/>
                <a:gd name="T10" fmla="*/ 1624 w 1903"/>
                <a:gd name="T11" fmla="*/ 1579 h 1894"/>
                <a:gd name="T12" fmla="*/ 0 w 1903"/>
                <a:gd name="T13" fmla="*/ 0 h 1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3" h="189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54" y="1103"/>
                    <a:pt x="1575" y="1628"/>
                  </a:cubicBezTo>
                  <a:cubicBezTo>
                    <a:pt x="1777" y="1827"/>
                    <a:pt x="1854" y="1893"/>
                    <a:pt x="1879" y="1893"/>
                  </a:cubicBezTo>
                  <a:cubicBezTo>
                    <a:pt x="1882" y="1893"/>
                    <a:pt x="1885" y="1892"/>
                    <a:pt x="1886" y="1891"/>
                  </a:cubicBezTo>
                  <a:cubicBezTo>
                    <a:pt x="1903" y="1874"/>
                    <a:pt x="1833" y="1788"/>
                    <a:pt x="1624" y="1579"/>
                  </a:cubicBezTo>
                  <a:cubicBezTo>
                    <a:pt x="1104" y="1055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635;p12"/>
            <p:cNvSpPr/>
            <p:nvPr/>
          </p:nvSpPr>
          <p:spPr bwMode="auto">
            <a:xfrm>
              <a:off x="2291975" y="4150625"/>
              <a:ext cx="46450" cy="46125"/>
            </a:xfrm>
            <a:custGeom>
              <a:avLst/>
              <a:gdLst>
                <a:gd name="T0" fmla="*/ 4 w 1858"/>
                <a:gd name="T1" fmla="*/ 0 h 1845"/>
                <a:gd name="T2" fmla="*/ 4 w 1858"/>
                <a:gd name="T3" fmla="*/ 0 h 1845"/>
                <a:gd name="T4" fmla="*/ 1534 w 1858"/>
                <a:gd name="T5" fmla="*/ 1583 h 1845"/>
                <a:gd name="T6" fmla="*/ 1834 w 1858"/>
                <a:gd name="T7" fmla="*/ 1844 h 1845"/>
                <a:gd name="T8" fmla="*/ 1841 w 1858"/>
                <a:gd name="T9" fmla="*/ 1842 h 1845"/>
                <a:gd name="T10" fmla="*/ 1583 w 1858"/>
                <a:gd name="T11" fmla="*/ 1534 h 1845"/>
                <a:gd name="T12" fmla="*/ 4 w 1858"/>
                <a:gd name="T13" fmla="*/ 0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8" h="184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029" y="1071"/>
                    <a:pt x="1534" y="1583"/>
                  </a:cubicBezTo>
                  <a:cubicBezTo>
                    <a:pt x="1732" y="1778"/>
                    <a:pt x="1809" y="1844"/>
                    <a:pt x="1834" y="1844"/>
                  </a:cubicBezTo>
                  <a:cubicBezTo>
                    <a:pt x="1837" y="1844"/>
                    <a:pt x="1840" y="1843"/>
                    <a:pt x="1841" y="1842"/>
                  </a:cubicBezTo>
                  <a:cubicBezTo>
                    <a:pt x="1858" y="1825"/>
                    <a:pt x="1788" y="1739"/>
                    <a:pt x="1583" y="1534"/>
                  </a:cubicBezTo>
                  <a:cubicBezTo>
                    <a:pt x="1080" y="102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636;p12"/>
            <p:cNvSpPr/>
            <p:nvPr/>
          </p:nvSpPr>
          <p:spPr bwMode="auto">
            <a:xfrm>
              <a:off x="2293100" y="4151750"/>
              <a:ext cx="45325" cy="44850"/>
            </a:xfrm>
            <a:custGeom>
              <a:avLst/>
              <a:gdLst>
                <a:gd name="T0" fmla="*/ 9 w 1813"/>
                <a:gd name="T1" fmla="*/ 1 h 1794"/>
                <a:gd name="T2" fmla="*/ 9 w 1813"/>
                <a:gd name="T3" fmla="*/ 1 h 1794"/>
                <a:gd name="T4" fmla="*/ 1505 w 1813"/>
                <a:gd name="T5" fmla="*/ 1534 h 1794"/>
                <a:gd name="T6" fmla="*/ 1798 w 1813"/>
                <a:gd name="T7" fmla="*/ 1793 h 1794"/>
                <a:gd name="T8" fmla="*/ 1800 w 1813"/>
                <a:gd name="T9" fmla="*/ 1792 h 1794"/>
                <a:gd name="T10" fmla="*/ 1546 w 1813"/>
                <a:gd name="T11" fmla="*/ 1493 h 1794"/>
                <a:gd name="T12" fmla="*/ 9 w 1813"/>
                <a:gd name="T13" fmla="*/ 1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3" h="179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001" y="1046"/>
                    <a:pt x="1505" y="1534"/>
                  </a:cubicBezTo>
                  <a:cubicBezTo>
                    <a:pt x="1704" y="1737"/>
                    <a:pt x="1782" y="1793"/>
                    <a:pt x="1798" y="1793"/>
                  </a:cubicBezTo>
                  <a:cubicBezTo>
                    <a:pt x="1799" y="1793"/>
                    <a:pt x="1800" y="1793"/>
                    <a:pt x="1800" y="1792"/>
                  </a:cubicBezTo>
                  <a:cubicBezTo>
                    <a:pt x="1813" y="1780"/>
                    <a:pt x="1751" y="1698"/>
                    <a:pt x="1546" y="1493"/>
                  </a:cubicBezTo>
                  <a:cubicBezTo>
                    <a:pt x="1047" y="100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637;p12"/>
            <p:cNvSpPr/>
            <p:nvPr/>
          </p:nvSpPr>
          <p:spPr bwMode="auto">
            <a:xfrm>
              <a:off x="2294325" y="4152975"/>
              <a:ext cx="43900" cy="43625"/>
            </a:xfrm>
            <a:custGeom>
              <a:avLst/>
              <a:gdLst>
                <a:gd name="T0" fmla="*/ 5 w 1756"/>
                <a:gd name="T1" fmla="*/ 1 h 1745"/>
                <a:gd name="T2" fmla="*/ 5 w 1756"/>
                <a:gd name="T3" fmla="*/ 1 h 1745"/>
                <a:gd name="T4" fmla="*/ 1456 w 1756"/>
                <a:gd name="T5" fmla="*/ 1489 h 1745"/>
                <a:gd name="T6" fmla="*/ 1744 w 1756"/>
                <a:gd name="T7" fmla="*/ 1744 h 1745"/>
                <a:gd name="T8" fmla="*/ 1747 w 1756"/>
                <a:gd name="T9" fmla="*/ 1743 h 1745"/>
                <a:gd name="T10" fmla="*/ 1497 w 1756"/>
                <a:gd name="T11" fmla="*/ 1448 h 1745"/>
                <a:gd name="T12" fmla="*/ 5 w 1756"/>
                <a:gd name="T13" fmla="*/ 1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6" h="174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72" y="1014"/>
                    <a:pt x="1456" y="1489"/>
                  </a:cubicBezTo>
                  <a:cubicBezTo>
                    <a:pt x="1650" y="1691"/>
                    <a:pt x="1724" y="1744"/>
                    <a:pt x="1744" y="1744"/>
                  </a:cubicBezTo>
                  <a:cubicBezTo>
                    <a:pt x="1745" y="1744"/>
                    <a:pt x="1747" y="1744"/>
                    <a:pt x="1747" y="1743"/>
                  </a:cubicBezTo>
                  <a:cubicBezTo>
                    <a:pt x="1756" y="1731"/>
                    <a:pt x="1694" y="1649"/>
                    <a:pt x="1497" y="1448"/>
                  </a:cubicBezTo>
                  <a:cubicBezTo>
                    <a:pt x="1020" y="97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638;p12"/>
            <p:cNvSpPr/>
            <p:nvPr/>
          </p:nvSpPr>
          <p:spPr bwMode="auto">
            <a:xfrm>
              <a:off x="2295550" y="4154200"/>
              <a:ext cx="42675" cy="42400"/>
            </a:xfrm>
            <a:custGeom>
              <a:avLst/>
              <a:gdLst>
                <a:gd name="T0" fmla="*/ 1 w 1707"/>
                <a:gd name="T1" fmla="*/ 1 h 1696"/>
                <a:gd name="T2" fmla="*/ 1 w 1707"/>
                <a:gd name="T3" fmla="*/ 1 h 1696"/>
                <a:gd name="T4" fmla="*/ 1411 w 1707"/>
                <a:gd name="T5" fmla="*/ 1444 h 1696"/>
                <a:gd name="T6" fmla="*/ 1695 w 1707"/>
                <a:gd name="T7" fmla="*/ 1695 h 1696"/>
                <a:gd name="T8" fmla="*/ 1698 w 1707"/>
                <a:gd name="T9" fmla="*/ 1694 h 1696"/>
                <a:gd name="T10" fmla="*/ 1452 w 1707"/>
                <a:gd name="T11" fmla="*/ 1407 h 1696"/>
                <a:gd name="T12" fmla="*/ 1 w 1707"/>
                <a:gd name="T13" fmla="*/ 1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7" h="1696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40" y="981"/>
                    <a:pt x="1411" y="1444"/>
                  </a:cubicBezTo>
                  <a:cubicBezTo>
                    <a:pt x="1602" y="1642"/>
                    <a:pt x="1675" y="1695"/>
                    <a:pt x="1695" y="1695"/>
                  </a:cubicBezTo>
                  <a:cubicBezTo>
                    <a:pt x="1696" y="1695"/>
                    <a:pt x="1698" y="1695"/>
                    <a:pt x="1698" y="1694"/>
                  </a:cubicBezTo>
                  <a:cubicBezTo>
                    <a:pt x="1707" y="1682"/>
                    <a:pt x="1645" y="1600"/>
                    <a:pt x="1452" y="1407"/>
                  </a:cubicBezTo>
                  <a:cubicBezTo>
                    <a:pt x="986" y="94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639;p12"/>
            <p:cNvSpPr/>
            <p:nvPr/>
          </p:nvSpPr>
          <p:spPr bwMode="auto">
            <a:xfrm>
              <a:off x="2296675" y="4155350"/>
              <a:ext cx="41550" cy="41250"/>
            </a:xfrm>
            <a:custGeom>
              <a:avLst/>
              <a:gdLst>
                <a:gd name="T0" fmla="*/ 9 w 1662"/>
                <a:gd name="T1" fmla="*/ 0 h 1650"/>
                <a:gd name="T2" fmla="*/ 9 w 1662"/>
                <a:gd name="T3" fmla="*/ 0 h 1650"/>
                <a:gd name="T4" fmla="*/ 1370 w 1662"/>
                <a:gd name="T5" fmla="*/ 1407 h 1650"/>
                <a:gd name="T6" fmla="*/ 1650 w 1662"/>
                <a:gd name="T7" fmla="*/ 1649 h 1650"/>
                <a:gd name="T8" fmla="*/ 1653 w 1662"/>
                <a:gd name="T9" fmla="*/ 1648 h 1650"/>
                <a:gd name="T10" fmla="*/ 1411 w 1662"/>
                <a:gd name="T11" fmla="*/ 1366 h 1650"/>
                <a:gd name="T12" fmla="*/ 9 w 1662"/>
                <a:gd name="T13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" h="165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915" y="955"/>
                    <a:pt x="1370" y="1407"/>
                  </a:cubicBezTo>
                  <a:cubicBezTo>
                    <a:pt x="1561" y="1597"/>
                    <a:pt x="1631" y="1649"/>
                    <a:pt x="1650" y="1649"/>
                  </a:cubicBezTo>
                  <a:cubicBezTo>
                    <a:pt x="1651" y="1649"/>
                    <a:pt x="1653" y="1649"/>
                    <a:pt x="1653" y="1648"/>
                  </a:cubicBezTo>
                  <a:cubicBezTo>
                    <a:pt x="1662" y="1636"/>
                    <a:pt x="1608" y="1558"/>
                    <a:pt x="1411" y="1366"/>
                  </a:cubicBezTo>
                  <a:cubicBezTo>
                    <a:pt x="961" y="91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640;p12"/>
            <p:cNvSpPr/>
            <p:nvPr/>
          </p:nvSpPr>
          <p:spPr bwMode="auto">
            <a:xfrm>
              <a:off x="2297925" y="4156575"/>
              <a:ext cx="40300" cy="40025"/>
            </a:xfrm>
            <a:custGeom>
              <a:avLst/>
              <a:gdLst>
                <a:gd name="T0" fmla="*/ 4 w 1612"/>
                <a:gd name="T1" fmla="*/ 0 h 1601"/>
                <a:gd name="T2" fmla="*/ 4 w 1612"/>
                <a:gd name="T3" fmla="*/ 0 h 1601"/>
                <a:gd name="T4" fmla="*/ 1325 w 1612"/>
                <a:gd name="T5" fmla="*/ 1362 h 1601"/>
                <a:gd name="T6" fmla="*/ 1600 w 1612"/>
                <a:gd name="T7" fmla="*/ 1600 h 1601"/>
                <a:gd name="T8" fmla="*/ 1603 w 1612"/>
                <a:gd name="T9" fmla="*/ 1599 h 1601"/>
                <a:gd name="T10" fmla="*/ 1366 w 1612"/>
                <a:gd name="T11" fmla="*/ 1321 h 1601"/>
                <a:gd name="T12" fmla="*/ 4 w 1612"/>
                <a:gd name="T13" fmla="*/ 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2" h="160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82" y="923"/>
                    <a:pt x="1325" y="1362"/>
                  </a:cubicBezTo>
                  <a:cubicBezTo>
                    <a:pt x="1511" y="1548"/>
                    <a:pt x="1581" y="1600"/>
                    <a:pt x="1600" y="1600"/>
                  </a:cubicBezTo>
                  <a:cubicBezTo>
                    <a:pt x="1601" y="1600"/>
                    <a:pt x="1603" y="1600"/>
                    <a:pt x="1603" y="1599"/>
                  </a:cubicBezTo>
                  <a:cubicBezTo>
                    <a:pt x="1612" y="1587"/>
                    <a:pt x="1558" y="1509"/>
                    <a:pt x="1366" y="1321"/>
                  </a:cubicBezTo>
                  <a:cubicBezTo>
                    <a:pt x="929" y="8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641;p12"/>
            <p:cNvSpPr/>
            <p:nvPr/>
          </p:nvSpPr>
          <p:spPr bwMode="auto">
            <a:xfrm>
              <a:off x="2299050" y="4157700"/>
              <a:ext cx="39075" cy="38725"/>
            </a:xfrm>
            <a:custGeom>
              <a:avLst/>
              <a:gdLst>
                <a:gd name="T0" fmla="*/ 4 w 1563"/>
                <a:gd name="T1" fmla="*/ 0 h 1549"/>
                <a:gd name="T2" fmla="*/ 4 w 1563"/>
                <a:gd name="T3" fmla="*/ 0 h 1549"/>
                <a:gd name="T4" fmla="*/ 1280 w 1563"/>
                <a:gd name="T5" fmla="*/ 1317 h 1549"/>
                <a:gd name="T6" fmla="*/ 1549 w 1563"/>
                <a:gd name="T7" fmla="*/ 1548 h 1549"/>
                <a:gd name="T8" fmla="*/ 1554 w 1563"/>
                <a:gd name="T9" fmla="*/ 1546 h 1549"/>
                <a:gd name="T10" fmla="*/ 1321 w 1563"/>
                <a:gd name="T11" fmla="*/ 1276 h 1549"/>
                <a:gd name="T12" fmla="*/ 4 w 1563"/>
                <a:gd name="T13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3" h="154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57" y="890"/>
                    <a:pt x="1280" y="1317"/>
                  </a:cubicBezTo>
                  <a:cubicBezTo>
                    <a:pt x="1457" y="1494"/>
                    <a:pt x="1528" y="1548"/>
                    <a:pt x="1549" y="1548"/>
                  </a:cubicBezTo>
                  <a:cubicBezTo>
                    <a:pt x="1551" y="1548"/>
                    <a:pt x="1553" y="1548"/>
                    <a:pt x="1554" y="1546"/>
                  </a:cubicBezTo>
                  <a:cubicBezTo>
                    <a:pt x="1562" y="1538"/>
                    <a:pt x="1505" y="1460"/>
                    <a:pt x="1321" y="1276"/>
                  </a:cubicBezTo>
                  <a:cubicBezTo>
                    <a:pt x="899" y="85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642;p12"/>
            <p:cNvSpPr/>
            <p:nvPr/>
          </p:nvSpPr>
          <p:spPr bwMode="auto">
            <a:xfrm>
              <a:off x="2300275" y="4158925"/>
              <a:ext cx="37850" cy="37675"/>
            </a:xfrm>
            <a:custGeom>
              <a:avLst/>
              <a:gdLst>
                <a:gd name="T0" fmla="*/ 0 w 1514"/>
                <a:gd name="T1" fmla="*/ 1 h 1507"/>
                <a:gd name="T2" fmla="*/ 0 w 1514"/>
                <a:gd name="T3" fmla="*/ 1 h 1507"/>
                <a:gd name="T4" fmla="*/ 1239 w 1514"/>
                <a:gd name="T5" fmla="*/ 1280 h 1507"/>
                <a:gd name="T6" fmla="*/ 1502 w 1514"/>
                <a:gd name="T7" fmla="*/ 1506 h 1507"/>
                <a:gd name="T8" fmla="*/ 1505 w 1514"/>
                <a:gd name="T9" fmla="*/ 1505 h 1507"/>
                <a:gd name="T10" fmla="*/ 1280 w 1514"/>
                <a:gd name="T11" fmla="*/ 1239 h 1507"/>
                <a:gd name="T12" fmla="*/ 0 w 1514"/>
                <a:gd name="T13" fmla="*/ 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4" h="150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21" y="862"/>
                    <a:pt x="1239" y="1280"/>
                  </a:cubicBezTo>
                  <a:cubicBezTo>
                    <a:pt x="1417" y="1458"/>
                    <a:pt x="1483" y="1506"/>
                    <a:pt x="1502" y="1506"/>
                  </a:cubicBezTo>
                  <a:cubicBezTo>
                    <a:pt x="1503" y="1506"/>
                    <a:pt x="1504" y="1506"/>
                    <a:pt x="1505" y="1505"/>
                  </a:cubicBezTo>
                  <a:cubicBezTo>
                    <a:pt x="1513" y="1493"/>
                    <a:pt x="1464" y="1423"/>
                    <a:pt x="1280" y="1239"/>
                  </a:cubicBezTo>
                  <a:cubicBezTo>
                    <a:pt x="863" y="822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643;p12"/>
            <p:cNvSpPr/>
            <p:nvPr/>
          </p:nvSpPr>
          <p:spPr bwMode="auto">
            <a:xfrm>
              <a:off x="2301500" y="4160150"/>
              <a:ext cx="36625" cy="36450"/>
            </a:xfrm>
            <a:custGeom>
              <a:avLst/>
              <a:gdLst>
                <a:gd name="T0" fmla="*/ 5 w 1465"/>
                <a:gd name="T1" fmla="*/ 1 h 1458"/>
                <a:gd name="T2" fmla="*/ 5 w 1465"/>
                <a:gd name="T3" fmla="*/ 1 h 1458"/>
                <a:gd name="T4" fmla="*/ 1194 w 1465"/>
                <a:gd name="T5" fmla="*/ 1235 h 1458"/>
                <a:gd name="T6" fmla="*/ 1453 w 1465"/>
                <a:gd name="T7" fmla="*/ 1457 h 1458"/>
                <a:gd name="T8" fmla="*/ 1456 w 1465"/>
                <a:gd name="T9" fmla="*/ 1456 h 1458"/>
                <a:gd name="T10" fmla="*/ 1235 w 1465"/>
                <a:gd name="T11" fmla="*/ 1194 h 1458"/>
                <a:gd name="T12" fmla="*/ 5 w 1465"/>
                <a:gd name="T13" fmla="*/ 1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5" h="14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92" y="829"/>
                    <a:pt x="1194" y="1235"/>
                  </a:cubicBezTo>
                  <a:cubicBezTo>
                    <a:pt x="1368" y="1409"/>
                    <a:pt x="1434" y="1457"/>
                    <a:pt x="1453" y="1457"/>
                  </a:cubicBezTo>
                  <a:cubicBezTo>
                    <a:pt x="1454" y="1457"/>
                    <a:pt x="1455" y="1457"/>
                    <a:pt x="1456" y="1456"/>
                  </a:cubicBezTo>
                  <a:cubicBezTo>
                    <a:pt x="1464" y="1444"/>
                    <a:pt x="1415" y="1374"/>
                    <a:pt x="1235" y="1194"/>
                  </a:cubicBezTo>
                  <a:cubicBezTo>
                    <a:pt x="835" y="79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644;p12"/>
            <p:cNvSpPr/>
            <p:nvPr/>
          </p:nvSpPr>
          <p:spPr bwMode="auto">
            <a:xfrm>
              <a:off x="2302625" y="4161275"/>
              <a:ext cx="35500" cy="35150"/>
            </a:xfrm>
            <a:custGeom>
              <a:avLst/>
              <a:gdLst>
                <a:gd name="T0" fmla="*/ 5 w 1420"/>
                <a:gd name="T1" fmla="*/ 1 h 1406"/>
                <a:gd name="T2" fmla="*/ 5 w 1420"/>
                <a:gd name="T3" fmla="*/ 1 h 1406"/>
                <a:gd name="T4" fmla="*/ 1153 w 1420"/>
                <a:gd name="T5" fmla="*/ 1190 h 1406"/>
                <a:gd name="T6" fmla="*/ 1406 w 1420"/>
                <a:gd name="T7" fmla="*/ 1405 h 1406"/>
                <a:gd name="T8" fmla="*/ 1411 w 1420"/>
                <a:gd name="T9" fmla="*/ 1403 h 1406"/>
                <a:gd name="T10" fmla="*/ 1194 w 1420"/>
                <a:gd name="T11" fmla="*/ 1149 h 1406"/>
                <a:gd name="T12" fmla="*/ 5 w 1420"/>
                <a:gd name="T13" fmla="*/ 1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0" h="14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01"/>
                    <a:pt x="1153" y="1190"/>
                  </a:cubicBezTo>
                  <a:cubicBezTo>
                    <a:pt x="1322" y="1355"/>
                    <a:pt x="1385" y="1405"/>
                    <a:pt x="1406" y="1405"/>
                  </a:cubicBezTo>
                  <a:cubicBezTo>
                    <a:pt x="1408" y="1405"/>
                    <a:pt x="1410" y="1405"/>
                    <a:pt x="1411" y="1403"/>
                  </a:cubicBezTo>
                  <a:cubicBezTo>
                    <a:pt x="1419" y="1395"/>
                    <a:pt x="1374" y="1329"/>
                    <a:pt x="1194" y="1149"/>
                  </a:cubicBezTo>
                  <a:cubicBezTo>
                    <a:pt x="805" y="7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645;p12"/>
            <p:cNvSpPr/>
            <p:nvPr/>
          </p:nvSpPr>
          <p:spPr bwMode="auto">
            <a:xfrm>
              <a:off x="2303750" y="4162400"/>
              <a:ext cx="34275" cy="34025"/>
            </a:xfrm>
            <a:custGeom>
              <a:avLst/>
              <a:gdLst>
                <a:gd name="T0" fmla="*/ 5 w 1371"/>
                <a:gd name="T1" fmla="*/ 1 h 1361"/>
                <a:gd name="T2" fmla="*/ 5 w 1371"/>
                <a:gd name="T3" fmla="*/ 1 h 1361"/>
                <a:gd name="T4" fmla="*/ 1108 w 1371"/>
                <a:gd name="T5" fmla="*/ 1149 h 1361"/>
                <a:gd name="T6" fmla="*/ 1354 w 1371"/>
                <a:gd name="T7" fmla="*/ 1360 h 1361"/>
                <a:gd name="T8" fmla="*/ 1358 w 1371"/>
                <a:gd name="T9" fmla="*/ 1358 h 1361"/>
                <a:gd name="T10" fmla="*/ 1149 w 1371"/>
                <a:gd name="T11" fmla="*/ 1108 h 1361"/>
                <a:gd name="T12" fmla="*/ 5 w 1371"/>
                <a:gd name="T13" fmla="*/ 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1" h="136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39" y="776"/>
                    <a:pt x="1108" y="1149"/>
                  </a:cubicBezTo>
                  <a:cubicBezTo>
                    <a:pt x="1273" y="1310"/>
                    <a:pt x="1336" y="1360"/>
                    <a:pt x="1354" y="1360"/>
                  </a:cubicBezTo>
                  <a:cubicBezTo>
                    <a:pt x="1356" y="1360"/>
                    <a:pt x="1357" y="1360"/>
                    <a:pt x="1358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7" y="73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646;p12"/>
            <p:cNvSpPr/>
            <p:nvPr/>
          </p:nvSpPr>
          <p:spPr bwMode="auto">
            <a:xfrm>
              <a:off x="2304875" y="4163550"/>
              <a:ext cx="33150" cy="32875"/>
            </a:xfrm>
            <a:custGeom>
              <a:avLst/>
              <a:gdLst>
                <a:gd name="T0" fmla="*/ 9 w 1326"/>
                <a:gd name="T1" fmla="*/ 0 h 1315"/>
                <a:gd name="T2" fmla="*/ 9 w 1326"/>
                <a:gd name="T3" fmla="*/ 0 h 1315"/>
                <a:gd name="T4" fmla="*/ 1067 w 1326"/>
                <a:gd name="T5" fmla="*/ 1107 h 1315"/>
                <a:gd name="T6" fmla="*/ 1309 w 1326"/>
                <a:gd name="T7" fmla="*/ 1314 h 1315"/>
                <a:gd name="T8" fmla="*/ 1313 w 1326"/>
                <a:gd name="T9" fmla="*/ 1312 h 1315"/>
                <a:gd name="T10" fmla="*/ 1108 w 1326"/>
                <a:gd name="T11" fmla="*/ 1066 h 1315"/>
                <a:gd name="T12" fmla="*/ 9 w 1326"/>
                <a:gd name="T13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6" h="131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710" y="746"/>
                    <a:pt x="1067" y="1107"/>
                  </a:cubicBezTo>
                  <a:cubicBezTo>
                    <a:pt x="1228" y="1265"/>
                    <a:pt x="1291" y="1314"/>
                    <a:pt x="1309" y="1314"/>
                  </a:cubicBezTo>
                  <a:cubicBezTo>
                    <a:pt x="1311" y="1314"/>
                    <a:pt x="1312" y="1314"/>
                    <a:pt x="1313" y="1312"/>
                  </a:cubicBezTo>
                  <a:cubicBezTo>
                    <a:pt x="1325" y="1304"/>
                    <a:pt x="1280" y="1238"/>
                    <a:pt x="1108" y="1066"/>
                  </a:cubicBezTo>
                  <a:cubicBezTo>
                    <a:pt x="748" y="706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647;p12"/>
            <p:cNvSpPr/>
            <p:nvPr/>
          </p:nvSpPr>
          <p:spPr bwMode="auto">
            <a:xfrm>
              <a:off x="2306225" y="4164875"/>
              <a:ext cx="31700" cy="31450"/>
            </a:xfrm>
            <a:custGeom>
              <a:avLst/>
              <a:gdLst>
                <a:gd name="T0" fmla="*/ 0 w 1268"/>
                <a:gd name="T1" fmla="*/ 0 h 1258"/>
                <a:gd name="T2" fmla="*/ 0 w 1268"/>
                <a:gd name="T3" fmla="*/ 0 h 1258"/>
                <a:gd name="T4" fmla="*/ 1021 w 1268"/>
                <a:gd name="T5" fmla="*/ 1054 h 1258"/>
                <a:gd name="T6" fmla="*/ 1250 w 1268"/>
                <a:gd name="T7" fmla="*/ 1257 h 1258"/>
                <a:gd name="T8" fmla="*/ 1255 w 1268"/>
                <a:gd name="T9" fmla="*/ 1255 h 1258"/>
                <a:gd name="T10" fmla="*/ 1054 w 1268"/>
                <a:gd name="T11" fmla="*/ 1021 h 1258"/>
                <a:gd name="T12" fmla="*/ 0 w 1268"/>
                <a:gd name="T13" fmla="*/ 0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8" h="125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77" y="706"/>
                    <a:pt x="1021" y="1054"/>
                  </a:cubicBezTo>
                  <a:cubicBezTo>
                    <a:pt x="1174" y="1211"/>
                    <a:pt x="1233" y="1257"/>
                    <a:pt x="1250" y="1257"/>
                  </a:cubicBezTo>
                  <a:cubicBezTo>
                    <a:pt x="1253" y="1257"/>
                    <a:pt x="1254" y="1257"/>
                    <a:pt x="1255" y="1255"/>
                  </a:cubicBezTo>
                  <a:cubicBezTo>
                    <a:pt x="1267" y="1247"/>
                    <a:pt x="1226" y="1190"/>
                    <a:pt x="1054" y="1021"/>
                  </a:cubicBezTo>
                  <a:cubicBezTo>
                    <a:pt x="715" y="67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648;p12"/>
            <p:cNvSpPr/>
            <p:nvPr/>
          </p:nvSpPr>
          <p:spPr bwMode="auto">
            <a:xfrm>
              <a:off x="2307350" y="4166000"/>
              <a:ext cx="30675" cy="30325"/>
            </a:xfrm>
            <a:custGeom>
              <a:avLst/>
              <a:gdLst>
                <a:gd name="T0" fmla="*/ 5 w 1227"/>
                <a:gd name="T1" fmla="*/ 1 h 1213"/>
                <a:gd name="T2" fmla="*/ 4 w 1227"/>
                <a:gd name="T3" fmla="*/ 1 h 1213"/>
                <a:gd name="T4" fmla="*/ 989 w 1227"/>
                <a:gd name="T5" fmla="*/ 1009 h 1213"/>
                <a:gd name="T6" fmla="*/ 1217 w 1227"/>
                <a:gd name="T7" fmla="*/ 1212 h 1213"/>
                <a:gd name="T8" fmla="*/ 1222 w 1227"/>
                <a:gd name="T9" fmla="*/ 1210 h 1213"/>
                <a:gd name="T10" fmla="*/ 1021 w 1227"/>
                <a:gd name="T11" fmla="*/ 981 h 1213"/>
                <a:gd name="T12" fmla="*/ 5 w 1227"/>
                <a:gd name="T13" fmla="*/ 1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1213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52" y="681"/>
                    <a:pt x="989" y="1009"/>
                  </a:cubicBezTo>
                  <a:cubicBezTo>
                    <a:pt x="1141" y="1166"/>
                    <a:pt x="1197" y="1212"/>
                    <a:pt x="1217" y="1212"/>
                  </a:cubicBezTo>
                  <a:cubicBezTo>
                    <a:pt x="1219" y="1212"/>
                    <a:pt x="1221" y="1212"/>
                    <a:pt x="1222" y="1210"/>
                  </a:cubicBezTo>
                  <a:cubicBezTo>
                    <a:pt x="1226" y="1202"/>
                    <a:pt x="1185" y="1145"/>
                    <a:pt x="1021" y="981"/>
                  </a:cubicBezTo>
                  <a:cubicBezTo>
                    <a:pt x="690" y="6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649;p12"/>
            <p:cNvSpPr/>
            <p:nvPr/>
          </p:nvSpPr>
          <p:spPr bwMode="auto">
            <a:xfrm>
              <a:off x="2308475" y="4167125"/>
              <a:ext cx="29450" cy="29200"/>
            </a:xfrm>
            <a:custGeom>
              <a:avLst/>
              <a:gdLst>
                <a:gd name="T0" fmla="*/ 9 w 1178"/>
                <a:gd name="T1" fmla="*/ 1 h 1168"/>
                <a:gd name="T2" fmla="*/ 9 w 1178"/>
                <a:gd name="T3" fmla="*/ 1 h 1168"/>
                <a:gd name="T4" fmla="*/ 944 w 1178"/>
                <a:gd name="T5" fmla="*/ 972 h 1168"/>
                <a:gd name="T6" fmla="*/ 1164 w 1178"/>
                <a:gd name="T7" fmla="*/ 1167 h 1168"/>
                <a:gd name="T8" fmla="*/ 1169 w 1178"/>
                <a:gd name="T9" fmla="*/ 1165 h 1168"/>
                <a:gd name="T10" fmla="*/ 976 w 1178"/>
                <a:gd name="T11" fmla="*/ 940 h 1168"/>
                <a:gd name="T12" fmla="*/ 9 w 1178"/>
                <a:gd name="T13" fmla="*/ 1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8" h="116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624" y="653"/>
                    <a:pt x="944" y="972"/>
                  </a:cubicBezTo>
                  <a:cubicBezTo>
                    <a:pt x="1089" y="1121"/>
                    <a:pt x="1147" y="1167"/>
                    <a:pt x="1164" y="1167"/>
                  </a:cubicBezTo>
                  <a:cubicBezTo>
                    <a:pt x="1167" y="1167"/>
                    <a:pt x="1168" y="1167"/>
                    <a:pt x="1169" y="1165"/>
                  </a:cubicBezTo>
                  <a:cubicBezTo>
                    <a:pt x="1177" y="1157"/>
                    <a:pt x="1136" y="1100"/>
                    <a:pt x="976" y="940"/>
                  </a:cubicBezTo>
                  <a:cubicBezTo>
                    <a:pt x="658" y="61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650;p12"/>
            <p:cNvSpPr/>
            <p:nvPr/>
          </p:nvSpPr>
          <p:spPr bwMode="auto">
            <a:xfrm>
              <a:off x="2309700" y="4168350"/>
              <a:ext cx="28225" cy="27850"/>
            </a:xfrm>
            <a:custGeom>
              <a:avLst/>
              <a:gdLst>
                <a:gd name="T0" fmla="*/ 5 w 1129"/>
                <a:gd name="T1" fmla="*/ 1 h 1114"/>
                <a:gd name="T2" fmla="*/ 5 w 1129"/>
                <a:gd name="T3" fmla="*/ 1 h 1114"/>
                <a:gd name="T4" fmla="*/ 903 w 1129"/>
                <a:gd name="T5" fmla="*/ 923 h 1114"/>
                <a:gd name="T6" fmla="*/ 1118 w 1129"/>
                <a:gd name="T7" fmla="*/ 1113 h 1114"/>
                <a:gd name="T8" fmla="*/ 1120 w 1129"/>
                <a:gd name="T9" fmla="*/ 1112 h 1114"/>
                <a:gd name="T10" fmla="*/ 931 w 1129"/>
                <a:gd name="T11" fmla="*/ 891 h 1114"/>
                <a:gd name="T12" fmla="*/ 5 w 1129"/>
                <a:gd name="T13" fmla="*/ 1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9" h="111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95" y="620"/>
                    <a:pt x="903" y="923"/>
                  </a:cubicBezTo>
                  <a:cubicBezTo>
                    <a:pt x="1052" y="1073"/>
                    <a:pt x="1106" y="1113"/>
                    <a:pt x="1118" y="1113"/>
                  </a:cubicBezTo>
                  <a:cubicBezTo>
                    <a:pt x="1119" y="1113"/>
                    <a:pt x="1120" y="1113"/>
                    <a:pt x="1120" y="1112"/>
                  </a:cubicBezTo>
                  <a:cubicBezTo>
                    <a:pt x="1128" y="1100"/>
                    <a:pt x="1091" y="1051"/>
                    <a:pt x="931" y="891"/>
                  </a:cubicBezTo>
                  <a:cubicBezTo>
                    <a:pt x="626" y="58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5" name="Google Shape;651;p12"/>
            <p:cNvSpPr/>
            <p:nvPr/>
          </p:nvSpPr>
          <p:spPr bwMode="auto">
            <a:xfrm>
              <a:off x="2310925" y="4169600"/>
              <a:ext cx="26800" cy="26700"/>
            </a:xfrm>
            <a:custGeom>
              <a:avLst/>
              <a:gdLst>
                <a:gd name="T0" fmla="*/ 1 w 1072"/>
                <a:gd name="T1" fmla="*/ 0 h 1068"/>
                <a:gd name="T2" fmla="*/ 1 w 1072"/>
                <a:gd name="T3" fmla="*/ 0 h 1068"/>
                <a:gd name="T4" fmla="*/ 850 w 1072"/>
                <a:gd name="T5" fmla="*/ 882 h 1068"/>
                <a:gd name="T6" fmla="*/ 1063 w 1072"/>
                <a:gd name="T7" fmla="*/ 1067 h 1068"/>
                <a:gd name="T8" fmla="*/ 1067 w 1072"/>
                <a:gd name="T9" fmla="*/ 1066 h 1068"/>
                <a:gd name="T10" fmla="*/ 882 w 1072"/>
                <a:gd name="T11" fmla="*/ 853 h 1068"/>
                <a:gd name="T12" fmla="*/ 1 w 1072"/>
                <a:gd name="T13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6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59" y="586"/>
                    <a:pt x="850" y="882"/>
                  </a:cubicBezTo>
                  <a:cubicBezTo>
                    <a:pt x="995" y="1027"/>
                    <a:pt x="1046" y="1067"/>
                    <a:pt x="1063" y="1067"/>
                  </a:cubicBezTo>
                  <a:cubicBezTo>
                    <a:pt x="1064" y="1067"/>
                    <a:pt x="1066" y="1067"/>
                    <a:pt x="1067" y="1066"/>
                  </a:cubicBezTo>
                  <a:cubicBezTo>
                    <a:pt x="1071" y="1058"/>
                    <a:pt x="1038" y="1005"/>
                    <a:pt x="882" y="853"/>
                  </a:cubicBezTo>
                  <a:cubicBezTo>
                    <a:pt x="592" y="55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6" name="Google Shape;652;p12"/>
            <p:cNvSpPr/>
            <p:nvPr/>
          </p:nvSpPr>
          <p:spPr bwMode="auto">
            <a:xfrm>
              <a:off x="2312050" y="4170725"/>
              <a:ext cx="25975" cy="25600"/>
            </a:xfrm>
            <a:custGeom>
              <a:avLst/>
              <a:gdLst>
                <a:gd name="T0" fmla="*/ 9 w 1039"/>
                <a:gd name="T1" fmla="*/ 0 h 1024"/>
                <a:gd name="T2" fmla="*/ 9 w 1039"/>
                <a:gd name="T3" fmla="*/ 0 h 1024"/>
                <a:gd name="T4" fmla="*/ 817 w 1039"/>
                <a:gd name="T5" fmla="*/ 841 h 1024"/>
                <a:gd name="T6" fmla="*/ 1021 w 1039"/>
                <a:gd name="T7" fmla="*/ 1024 h 1024"/>
                <a:gd name="T8" fmla="*/ 1026 w 1039"/>
                <a:gd name="T9" fmla="*/ 1021 h 1024"/>
                <a:gd name="T10" fmla="*/ 850 w 1039"/>
                <a:gd name="T11" fmla="*/ 812 h 1024"/>
                <a:gd name="T12" fmla="*/ 9 w 1039"/>
                <a:gd name="T13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9" h="102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534" y="562"/>
                    <a:pt x="817" y="841"/>
                  </a:cubicBezTo>
                  <a:cubicBezTo>
                    <a:pt x="957" y="981"/>
                    <a:pt x="1006" y="1024"/>
                    <a:pt x="1021" y="1024"/>
                  </a:cubicBezTo>
                  <a:cubicBezTo>
                    <a:pt x="1024" y="1024"/>
                    <a:pt x="1025" y="1023"/>
                    <a:pt x="1026" y="1021"/>
                  </a:cubicBezTo>
                  <a:cubicBezTo>
                    <a:pt x="1038" y="1013"/>
                    <a:pt x="997" y="960"/>
                    <a:pt x="850" y="812"/>
                  </a:cubicBezTo>
                  <a:cubicBezTo>
                    <a:pt x="568" y="53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653;p12"/>
            <p:cNvSpPr/>
            <p:nvPr/>
          </p:nvSpPr>
          <p:spPr bwMode="auto">
            <a:xfrm>
              <a:off x="2313300" y="4171950"/>
              <a:ext cx="24625" cy="24250"/>
            </a:xfrm>
            <a:custGeom>
              <a:avLst/>
              <a:gdLst>
                <a:gd name="T0" fmla="*/ 4 w 985"/>
                <a:gd name="T1" fmla="*/ 0 h 970"/>
                <a:gd name="T2" fmla="*/ 4 w 985"/>
                <a:gd name="T3" fmla="*/ 0 h 970"/>
                <a:gd name="T4" fmla="*/ 767 w 985"/>
                <a:gd name="T5" fmla="*/ 792 h 970"/>
                <a:gd name="T6" fmla="*/ 969 w 985"/>
                <a:gd name="T7" fmla="*/ 969 h 970"/>
                <a:gd name="T8" fmla="*/ 972 w 985"/>
                <a:gd name="T9" fmla="*/ 968 h 970"/>
                <a:gd name="T10" fmla="*/ 800 w 985"/>
                <a:gd name="T11" fmla="*/ 763 h 970"/>
                <a:gd name="T12" fmla="*/ 4 w 985"/>
                <a:gd name="T13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9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00" y="525"/>
                    <a:pt x="767" y="792"/>
                  </a:cubicBezTo>
                  <a:cubicBezTo>
                    <a:pt x="907" y="932"/>
                    <a:pt x="955" y="969"/>
                    <a:pt x="969" y="969"/>
                  </a:cubicBezTo>
                  <a:cubicBezTo>
                    <a:pt x="970" y="969"/>
                    <a:pt x="971" y="969"/>
                    <a:pt x="972" y="968"/>
                  </a:cubicBezTo>
                  <a:cubicBezTo>
                    <a:pt x="984" y="956"/>
                    <a:pt x="947" y="911"/>
                    <a:pt x="800" y="763"/>
                  </a:cubicBezTo>
                  <a:cubicBezTo>
                    <a:pt x="535" y="499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654;p12"/>
            <p:cNvSpPr/>
            <p:nvPr/>
          </p:nvSpPr>
          <p:spPr bwMode="auto">
            <a:xfrm>
              <a:off x="2314425" y="4173075"/>
              <a:ext cx="23500" cy="23125"/>
            </a:xfrm>
            <a:custGeom>
              <a:avLst/>
              <a:gdLst>
                <a:gd name="T0" fmla="*/ 4 w 940"/>
                <a:gd name="T1" fmla="*/ 0 h 925"/>
                <a:gd name="T2" fmla="*/ 4 w 940"/>
                <a:gd name="T3" fmla="*/ 0 h 925"/>
                <a:gd name="T4" fmla="*/ 726 w 940"/>
                <a:gd name="T5" fmla="*/ 755 h 925"/>
                <a:gd name="T6" fmla="*/ 923 w 940"/>
                <a:gd name="T7" fmla="*/ 924 h 925"/>
                <a:gd name="T8" fmla="*/ 927 w 940"/>
                <a:gd name="T9" fmla="*/ 923 h 925"/>
                <a:gd name="T10" fmla="*/ 759 w 940"/>
                <a:gd name="T11" fmla="*/ 722 h 925"/>
                <a:gd name="T12" fmla="*/ 4 w 940"/>
                <a:gd name="T13" fmla="*/ 0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" h="92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76" y="497"/>
                    <a:pt x="726" y="755"/>
                  </a:cubicBezTo>
                  <a:cubicBezTo>
                    <a:pt x="863" y="888"/>
                    <a:pt x="909" y="924"/>
                    <a:pt x="923" y="924"/>
                  </a:cubicBezTo>
                  <a:cubicBezTo>
                    <a:pt x="925" y="924"/>
                    <a:pt x="926" y="924"/>
                    <a:pt x="927" y="923"/>
                  </a:cubicBezTo>
                  <a:cubicBezTo>
                    <a:pt x="939" y="911"/>
                    <a:pt x="902" y="866"/>
                    <a:pt x="759" y="722"/>
                  </a:cubicBezTo>
                  <a:cubicBezTo>
                    <a:pt x="502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655;p12"/>
            <p:cNvSpPr/>
            <p:nvPr/>
          </p:nvSpPr>
          <p:spPr bwMode="auto">
            <a:xfrm>
              <a:off x="2315550" y="4174300"/>
              <a:ext cx="22175" cy="22025"/>
            </a:xfrm>
            <a:custGeom>
              <a:avLst/>
              <a:gdLst>
                <a:gd name="T0" fmla="*/ 5 w 887"/>
                <a:gd name="T1" fmla="*/ 1 h 881"/>
                <a:gd name="T2" fmla="*/ 4 w 887"/>
                <a:gd name="T3" fmla="*/ 1 h 881"/>
                <a:gd name="T4" fmla="*/ 681 w 887"/>
                <a:gd name="T5" fmla="*/ 714 h 881"/>
                <a:gd name="T6" fmla="*/ 872 w 887"/>
                <a:gd name="T7" fmla="*/ 881 h 881"/>
                <a:gd name="T8" fmla="*/ 878 w 887"/>
                <a:gd name="T9" fmla="*/ 878 h 881"/>
                <a:gd name="T10" fmla="*/ 714 w 887"/>
                <a:gd name="T11" fmla="*/ 685 h 881"/>
                <a:gd name="T12" fmla="*/ 5 w 887"/>
                <a:gd name="T13" fmla="*/ 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7" h="881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1"/>
                    <a:pt x="447" y="468"/>
                    <a:pt x="681" y="714"/>
                  </a:cubicBezTo>
                  <a:cubicBezTo>
                    <a:pt x="814" y="840"/>
                    <a:pt x="856" y="881"/>
                    <a:pt x="872" y="881"/>
                  </a:cubicBezTo>
                  <a:cubicBezTo>
                    <a:pt x="874" y="881"/>
                    <a:pt x="876" y="880"/>
                    <a:pt x="878" y="878"/>
                  </a:cubicBezTo>
                  <a:cubicBezTo>
                    <a:pt x="886" y="870"/>
                    <a:pt x="853" y="821"/>
                    <a:pt x="714" y="685"/>
                  </a:cubicBezTo>
                  <a:cubicBezTo>
                    <a:pt x="473" y="44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656;p12"/>
            <p:cNvSpPr/>
            <p:nvPr/>
          </p:nvSpPr>
          <p:spPr bwMode="auto">
            <a:xfrm>
              <a:off x="2316875" y="4175525"/>
              <a:ext cx="21050" cy="20650"/>
            </a:xfrm>
            <a:custGeom>
              <a:avLst/>
              <a:gdLst>
                <a:gd name="T0" fmla="*/ 5 w 842"/>
                <a:gd name="T1" fmla="*/ 1 h 826"/>
                <a:gd name="T2" fmla="*/ 5 w 842"/>
                <a:gd name="T3" fmla="*/ 1 h 826"/>
                <a:gd name="T4" fmla="*/ 640 w 842"/>
                <a:gd name="T5" fmla="*/ 665 h 826"/>
                <a:gd name="T6" fmla="*/ 828 w 842"/>
                <a:gd name="T7" fmla="*/ 825 h 826"/>
                <a:gd name="T8" fmla="*/ 829 w 842"/>
                <a:gd name="T9" fmla="*/ 825 h 826"/>
                <a:gd name="T10" fmla="*/ 669 w 842"/>
                <a:gd name="T11" fmla="*/ 636 h 826"/>
                <a:gd name="T12" fmla="*/ 5 w 842"/>
                <a:gd name="T13" fmla="*/ 1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8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15" y="436"/>
                    <a:pt x="640" y="665"/>
                  </a:cubicBezTo>
                  <a:cubicBezTo>
                    <a:pt x="775" y="796"/>
                    <a:pt x="819" y="825"/>
                    <a:pt x="828" y="825"/>
                  </a:cubicBezTo>
                  <a:cubicBezTo>
                    <a:pt x="828" y="825"/>
                    <a:pt x="829" y="825"/>
                    <a:pt x="829" y="825"/>
                  </a:cubicBezTo>
                  <a:cubicBezTo>
                    <a:pt x="841" y="813"/>
                    <a:pt x="808" y="772"/>
                    <a:pt x="669" y="636"/>
                  </a:cubicBezTo>
                  <a:cubicBezTo>
                    <a:pt x="442" y="41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657;p12"/>
            <p:cNvSpPr/>
            <p:nvPr/>
          </p:nvSpPr>
          <p:spPr bwMode="auto">
            <a:xfrm>
              <a:off x="2318000" y="4176650"/>
              <a:ext cx="19725" cy="19425"/>
            </a:xfrm>
            <a:custGeom>
              <a:avLst/>
              <a:gdLst>
                <a:gd name="T0" fmla="*/ 5 w 789"/>
                <a:gd name="T1" fmla="*/ 1 h 777"/>
                <a:gd name="T2" fmla="*/ 5 w 789"/>
                <a:gd name="T3" fmla="*/ 1 h 777"/>
                <a:gd name="T4" fmla="*/ 599 w 789"/>
                <a:gd name="T5" fmla="*/ 620 h 777"/>
                <a:gd name="T6" fmla="*/ 778 w 789"/>
                <a:gd name="T7" fmla="*/ 776 h 777"/>
                <a:gd name="T8" fmla="*/ 780 w 789"/>
                <a:gd name="T9" fmla="*/ 776 h 777"/>
                <a:gd name="T10" fmla="*/ 624 w 789"/>
                <a:gd name="T11" fmla="*/ 596 h 777"/>
                <a:gd name="T12" fmla="*/ 5 w 789"/>
                <a:gd name="T13" fmla="*/ 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9" h="77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07"/>
                    <a:pt x="599" y="620"/>
                  </a:cubicBezTo>
                  <a:cubicBezTo>
                    <a:pt x="725" y="749"/>
                    <a:pt x="769" y="776"/>
                    <a:pt x="778" y="776"/>
                  </a:cubicBezTo>
                  <a:cubicBezTo>
                    <a:pt x="779" y="776"/>
                    <a:pt x="780" y="776"/>
                    <a:pt x="780" y="776"/>
                  </a:cubicBezTo>
                  <a:cubicBezTo>
                    <a:pt x="788" y="768"/>
                    <a:pt x="759" y="727"/>
                    <a:pt x="624" y="596"/>
                  </a:cubicBezTo>
                  <a:cubicBezTo>
                    <a:pt x="412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658;p12"/>
            <p:cNvSpPr/>
            <p:nvPr/>
          </p:nvSpPr>
          <p:spPr bwMode="auto">
            <a:xfrm>
              <a:off x="2319125" y="4177800"/>
              <a:ext cx="18600" cy="18275"/>
            </a:xfrm>
            <a:custGeom>
              <a:avLst/>
              <a:gdLst>
                <a:gd name="T0" fmla="*/ 5 w 744"/>
                <a:gd name="T1" fmla="*/ 0 h 731"/>
                <a:gd name="T2" fmla="*/ 5 w 744"/>
                <a:gd name="T3" fmla="*/ 0 h 731"/>
                <a:gd name="T4" fmla="*/ 559 w 744"/>
                <a:gd name="T5" fmla="*/ 578 h 731"/>
                <a:gd name="T6" fmla="*/ 732 w 744"/>
                <a:gd name="T7" fmla="*/ 730 h 731"/>
                <a:gd name="T8" fmla="*/ 735 w 744"/>
                <a:gd name="T9" fmla="*/ 730 h 731"/>
                <a:gd name="T10" fmla="*/ 587 w 744"/>
                <a:gd name="T11" fmla="*/ 554 h 731"/>
                <a:gd name="T12" fmla="*/ 5 w 744"/>
                <a:gd name="T1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4" h="7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62" y="381"/>
                    <a:pt x="559" y="578"/>
                  </a:cubicBezTo>
                  <a:cubicBezTo>
                    <a:pt x="684" y="704"/>
                    <a:pt x="718" y="730"/>
                    <a:pt x="732" y="730"/>
                  </a:cubicBezTo>
                  <a:cubicBezTo>
                    <a:pt x="733" y="730"/>
                    <a:pt x="734" y="730"/>
                    <a:pt x="735" y="730"/>
                  </a:cubicBezTo>
                  <a:cubicBezTo>
                    <a:pt x="743" y="722"/>
                    <a:pt x="718" y="689"/>
                    <a:pt x="587" y="554"/>
                  </a:cubicBezTo>
                  <a:cubicBezTo>
                    <a:pt x="387" y="3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659;p12"/>
            <p:cNvSpPr/>
            <p:nvPr/>
          </p:nvSpPr>
          <p:spPr bwMode="auto">
            <a:xfrm>
              <a:off x="2320275" y="4178925"/>
              <a:ext cx="17325" cy="16975"/>
            </a:xfrm>
            <a:custGeom>
              <a:avLst/>
              <a:gdLst>
                <a:gd name="T0" fmla="*/ 8 w 693"/>
                <a:gd name="T1" fmla="*/ 0 h 679"/>
                <a:gd name="T2" fmla="*/ 8 w 693"/>
                <a:gd name="T3" fmla="*/ 0 h 679"/>
                <a:gd name="T4" fmla="*/ 513 w 693"/>
                <a:gd name="T5" fmla="*/ 533 h 679"/>
                <a:gd name="T6" fmla="*/ 681 w 693"/>
                <a:gd name="T7" fmla="*/ 678 h 679"/>
                <a:gd name="T8" fmla="*/ 685 w 693"/>
                <a:gd name="T9" fmla="*/ 677 h 679"/>
                <a:gd name="T10" fmla="*/ 541 w 693"/>
                <a:gd name="T11" fmla="*/ 509 h 679"/>
                <a:gd name="T12" fmla="*/ 8 w 693"/>
                <a:gd name="T13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3" h="67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328" y="349"/>
                    <a:pt x="513" y="533"/>
                  </a:cubicBezTo>
                  <a:cubicBezTo>
                    <a:pt x="628" y="649"/>
                    <a:pt x="667" y="678"/>
                    <a:pt x="681" y="678"/>
                  </a:cubicBezTo>
                  <a:cubicBezTo>
                    <a:pt x="682" y="678"/>
                    <a:pt x="684" y="678"/>
                    <a:pt x="685" y="677"/>
                  </a:cubicBezTo>
                  <a:cubicBezTo>
                    <a:pt x="693" y="673"/>
                    <a:pt x="668" y="636"/>
                    <a:pt x="541" y="509"/>
                  </a:cubicBezTo>
                  <a:cubicBezTo>
                    <a:pt x="358" y="32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660;p12"/>
            <p:cNvSpPr/>
            <p:nvPr/>
          </p:nvSpPr>
          <p:spPr bwMode="auto">
            <a:xfrm>
              <a:off x="2321500" y="4180250"/>
              <a:ext cx="16100" cy="15825"/>
            </a:xfrm>
            <a:custGeom>
              <a:avLst/>
              <a:gdLst>
                <a:gd name="T0" fmla="*/ 4 w 644"/>
                <a:gd name="T1" fmla="*/ 0 h 633"/>
                <a:gd name="T2" fmla="*/ 4 w 644"/>
                <a:gd name="T3" fmla="*/ 1 h 633"/>
                <a:gd name="T4" fmla="*/ 472 w 644"/>
                <a:gd name="T5" fmla="*/ 493 h 633"/>
                <a:gd name="T6" fmla="*/ 633 w 644"/>
                <a:gd name="T7" fmla="*/ 632 h 633"/>
                <a:gd name="T8" fmla="*/ 636 w 644"/>
                <a:gd name="T9" fmla="*/ 632 h 633"/>
                <a:gd name="T10" fmla="*/ 496 w 644"/>
                <a:gd name="T11" fmla="*/ 468 h 633"/>
                <a:gd name="T12" fmla="*/ 4 w 644"/>
                <a:gd name="T13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4" h="633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00" y="312"/>
                    <a:pt x="472" y="493"/>
                  </a:cubicBezTo>
                  <a:cubicBezTo>
                    <a:pt x="589" y="606"/>
                    <a:pt x="619" y="632"/>
                    <a:pt x="633" y="632"/>
                  </a:cubicBezTo>
                  <a:cubicBezTo>
                    <a:pt x="634" y="632"/>
                    <a:pt x="635" y="632"/>
                    <a:pt x="636" y="632"/>
                  </a:cubicBezTo>
                  <a:cubicBezTo>
                    <a:pt x="644" y="624"/>
                    <a:pt x="619" y="591"/>
                    <a:pt x="496" y="468"/>
                  </a:cubicBezTo>
                  <a:cubicBezTo>
                    <a:pt x="321" y="29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661;p12"/>
            <p:cNvSpPr/>
            <p:nvPr/>
          </p:nvSpPr>
          <p:spPr bwMode="auto">
            <a:xfrm>
              <a:off x="2322725" y="4181375"/>
              <a:ext cx="14875" cy="14700"/>
            </a:xfrm>
            <a:custGeom>
              <a:avLst/>
              <a:gdLst>
                <a:gd name="T0" fmla="*/ 5 w 595"/>
                <a:gd name="T1" fmla="*/ 1 h 588"/>
                <a:gd name="T2" fmla="*/ 5 w 595"/>
                <a:gd name="T3" fmla="*/ 1 h 588"/>
                <a:gd name="T4" fmla="*/ 431 w 595"/>
                <a:gd name="T5" fmla="*/ 448 h 588"/>
                <a:gd name="T6" fmla="*/ 589 w 595"/>
                <a:gd name="T7" fmla="*/ 587 h 588"/>
                <a:gd name="T8" fmla="*/ 591 w 595"/>
                <a:gd name="T9" fmla="*/ 587 h 588"/>
                <a:gd name="T10" fmla="*/ 451 w 595"/>
                <a:gd name="T11" fmla="*/ 427 h 588"/>
                <a:gd name="T12" fmla="*/ 5 w 595"/>
                <a:gd name="T13" fmla="*/ 1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5" h="58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267" y="288"/>
                    <a:pt x="431" y="448"/>
                  </a:cubicBezTo>
                  <a:cubicBezTo>
                    <a:pt x="545" y="561"/>
                    <a:pt x="581" y="587"/>
                    <a:pt x="589" y="587"/>
                  </a:cubicBezTo>
                  <a:cubicBezTo>
                    <a:pt x="590" y="587"/>
                    <a:pt x="591" y="587"/>
                    <a:pt x="591" y="587"/>
                  </a:cubicBezTo>
                  <a:cubicBezTo>
                    <a:pt x="595" y="579"/>
                    <a:pt x="574" y="550"/>
                    <a:pt x="451" y="427"/>
                  </a:cubicBezTo>
                  <a:cubicBezTo>
                    <a:pt x="293" y="26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662;p12"/>
            <p:cNvSpPr/>
            <p:nvPr/>
          </p:nvSpPr>
          <p:spPr bwMode="auto">
            <a:xfrm>
              <a:off x="2323850" y="4182500"/>
              <a:ext cx="13750" cy="13400"/>
            </a:xfrm>
            <a:custGeom>
              <a:avLst/>
              <a:gdLst>
                <a:gd name="T0" fmla="*/ 9 w 550"/>
                <a:gd name="T1" fmla="*/ 1 h 536"/>
                <a:gd name="T2" fmla="*/ 9 w 550"/>
                <a:gd name="T3" fmla="*/ 1 h 536"/>
                <a:gd name="T4" fmla="*/ 390 w 550"/>
                <a:gd name="T5" fmla="*/ 403 h 536"/>
                <a:gd name="T6" fmla="*/ 542 w 550"/>
                <a:gd name="T7" fmla="*/ 536 h 536"/>
                <a:gd name="T8" fmla="*/ 546 w 550"/>
                <a:gd name="T9" fmla="*/ 534 h 536"/>
                <a:gd name="T10" fmla="*/ 411 w 550"/>
                <a:gd name="T11" fmla="*/ 382 h 536"/>
                <a:gd name="T12" fmla="*/ 9 w 550"/>
                <a:gd name="T13" fmla="*/ 1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3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242" y="259"/>
                    <a:pt x="390" y="403"/>
                  </a:cubicBezTo>
                  <a:cubicBezTo>
                    <a:pt x="493" y="509"/>
                    <a:pt x="531" y="536"/>
                    <a:pt x="542" y="536"/>
                  </a:cubicBezTo>
                  <a:cubicBezTo>
                    <a:pt x="544" y="536"/>
                    <a:pt x="545" y="535"/>
                    <a:pt x="546" y="534"/>
                  </a:cubicBezTo>
                  <a:cubicBezTo>
                    <a:pt x="550" y="530"/>
                    <a:pt x="529" y="501"/>
                    <a:pt x="411" y="382"/>
                  </a:cubicBezTo>
                  <a:cubicBezTo>
                    <a:pt x="264" y="24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663;p12"/>
            <p:cNvSpPr/>
            <p:nvPr/>
          </p:nvSpPr>
          <p:spPr bwMode="auto">
            <a:xfrm>
              <a:off x="2325075" y="4183725"/>
              <a:ext cx="12425" cy="12175"/>
            </a:xfrm>
            <a:custGeom>
              <a:avLst/>
              <a:gdLst>
                <a:gd name="T0" fmla="*/ 5 w 497"/>
                <a:gd name="T1" fmla="*/ 1 h 487"/>
                <a:gd name="T2" fmla="*/ 5 w 497"/>
                <a:gd name="T3" fmla="*/ 1 h 487"/>
                <a:gd name="T4" fmla="*/ 341 w 497"/>
                <a:gd name="T5" fmla="*/ 358 h 487"/>
                <a:gd name="T6" fmla="*/ 488 w 497"/>
                <a:gd name="T7" fmla="*/ 487 h 487"/>
                <a:gd name="T8" fmla="*/ 493 w 497"/>
                <a:gd name="T9" fmla="*/ 485 h 487"/>
                <a:gd name="T10" fmla="*/ 362 w 497"/>
                <a:gd name="T11" fmla="*/ 337 h 487"/>
                <a:gd name="T12" fmla="*/ 5 w 497"/>
                <a:gd name="T13" fmla="*/ 1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8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10" y="226"/>
                    <a:pt x="341" y="358"/>
                  </a:cubicBezTo>
                  <a:cubicBezTo>
                    <a:pt x="444" y="460"/>
                    <a:pt x="476" y="487"/>
                    <a:pt x="488" y="487"/>
                  </a:cubicBezTo>
                  <a:cubicBezTo>
                    <a:pt x="490" y="487"/>
                    <a:pt x="492" y="486"/>
                    <a:pt x="493" y="485"/>
                  </a:cubicBezTo>
                  <a:cubicBezTo>
                    <a:pt x="497" y="481"/>
                    <a:pt x="476" y="448"/>
                    <a:pt x="362" y="337"/>
                  </a:cubicBezTo>
                  <a:cubicBezTo>
                    <a:pt x="233" y="20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664;p12"/>
            <p:cNvSpPr/>
            <p:nvPr/>
          </p:nvSpPr>
          <p:spPr bwMode="auto">
            <a:xfrm>
              <a:off x="2326200" y="4184975"/>
              <a:ext cx="11300" cy="11100"/>
            </a:xfrm>
            <a:custGeom>
              <a:avLst/>
              <a:gdLst>
                <a:gd name="T0" fmla="*/ 5 w 452"/>
                <a:gd name="T1" fmla="*/ 0 h 444"/>
                <a:gd name="T2" fmla="*/ 5 w 452"/>
                <a:gd name="T3" fmla="*/ 0 h 444"/>
                <a:gd name="T4" fmla="*/ 304 w 452"/>
                <a:gd name="T5" fmla="*/ 320 h 444"/>
                <a:gd name="T6" fmla="*/ 445 w 452"/>
                <a:gd name="T7" fmla="*/ 444 h 444"/>
                <a:gd name="T8" fmla="*/ 448 w 452"/>
                <a:gd name="T9" fmla="*/ 443 h 444"/>
                <a:gd name="T10" fmla="*/ 325 w 452"/>
                <a:gd name="T11" fmla="*/ 299 h 444"/>
                <a:gd name="T12" fmla="*/ 5 w 452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4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185" y="197"/>
                    <a:pt x="304" y="320"/>
                  </a:cubicBezTo>
                  <a:cubicBezTo>
                    <a:pt x="405" y="421"/>
                    <a:pt x="435" y="444"/>
                    <a:pt x="445" y="444"/>
                  </a:cubicBezTo>
                  <a:cubicBezTo>
                    <a:pt x="446" y="444"/>
                    <a:pt x="447" y="443"/>
                    <a:pt x="448" y="443"/>
                  </a:cubicBezTo>
                  <a:cubicBezTo>
                    <a:pt x="452" y="435"/>
                    <a:pt x="435" y="410"/>
                    <a:pt x="325" y="299"/>
                  </a:cubicBezTo>
                  <a:cubicBezTo>
                    <a:pt x="203" y="17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665;p12"/>
            <p:cNvSpPr/>
            <p:nvPr/>
          </p:nvSpPr>
          <p:spPr bwMode="auto">
            <a:xfrm>
              <a:off x="2327450" y="4186100"/>
              <a:ext cx="10050" cy="9975"/>
            </a:xfrm>
            <a:custGeom>
              <a:avLst/>
              <a:gdLst>
                <a:gd name="T0" fmla="*/ 8 w 402"/>
                <a:gd name="T1" fmla="*/ 0 h 399"/>
                <a:gd name="T2" fmla="*/ 8 w 402"/>
                <a:gd name="T3" fmla="*/ 0 h 399"/>
                <a:gd name="T4" fmla="*/ 258 w 402"/>
                <a:gd name="T5" fmla="*/ 279 h 399"/>
                <a:gd name="T6" fmla="*/ 392 w 402"/>
                <a:gd name="T7" fmla="*/ 399 h 399"/>
                <a:gd name="T8" fmla="*/ 394 w 402"/>
                <a:gd name="T9" fmla="*/ 398 h 399"/>
                <a:gd name="T10" fmla="*/ 279 w 402"/>
                <a:gd name="T11" fmla="*/ 259 h 399"/>
                <a:gd name="T12" fmla="*/ 8 w 402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9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" y="164"/>
                    <a:pt x="258" y="279"/>
                  </a:cubicBezTo>
                  <a:cubicBezTo>
                    <a:pt x="356" y="376"/>
                    <a:pt x="385" y="399"/>
                    <a:pt x="392" y="399"/>
                  </a:cubicBezTo>
                  <a:cubicBezTo>
                    <a:pt x="393" y="399"/>
                    <a:pt x="393" y="398"/>
                    <a:pt x="394" y="398"/>
                  </a:cubicBezTo>
                  <a:cubicBezTo>
                    <a:pt x="402" y="390"/>
                    <a:pt x="385" y="369"/>
                    <a:pt x="279" y="259"/>
                  </a:cubicBezTo>
                  <a:cubicBezTo>
                    <a:pt x="174" y="14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666;p12"/>
            <p:cNvSpPr/>
            <p:nvPr/>
          </p:nvSpPr>
          <p:spPr bwMode="auto">
            <a:xfrm>
              <a:off x="2526200" y="3979025"/>
              <a:ext cx="84200" cy="83675"/>
            </a:xfrm>
            <a:custGeom>
              <a:avLst/>
              <a:gdLst>
                <a:gd name="T0" fmla="*/ 1 w 3368"/>
                <a:gd name="T1" fmla="*/ 0 h 3347"/>
                <a:gd name="T2" fmla="*/ 2847 w 3368"/>
                <a:gd name="T3" fmla="*/ 2981 h 3347"/>
                <a:gd name="T4" fmla="*/ 3312 w 3368"/>
                <a:gd name="T5" fmla="*/ 3346 h 3347"/>
                <a:gd name="T6" fmla="*/ 3335 w 3368"/>
                <a:gd name="T7" fmla="*/ 3338 h 3347"/>
                <a:gd name="T8" fmla="*/ 2974 w 3368"/>
                <a:gd name="T9" fmla="*/ 2850 h 3347"/>
                <a:gd name="T10" fmla="*/ 1 w 3368"/>
                <a:gd name="T11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8" h="3347" extrusionOk="0">
                  <a:moveTo>
                    <a:pt x="1" y="0"/>
                  </a:moveTo>
                  <a:cubicBezTo>
                    <a:pt x="1" y="1"/>
                    <a:pt x="1928" y="2051"/>
                    <a:pt x="2847" y="2981"/>
                  </a:cubicBezTo>
                  <a:cubicBezTo>
                    <a:pt x="3117" y="3248"/>
                    <a:pt x="3255" y="3346"/>
                    <a:pt x="3312" y="3346"/>
                  </a:cubicBezTo>
                  <a:cubicBezTo>
                    <a:pt x="3322" y="3346"/>
                    <a:pt x="3329" y="3343"/>
                    <a:pt x="3335" y="3338"/>
                  </a:cubicBezTo>
                  <a:cubicBezTo>
                    <a:pt x="3368" y="3301"/>
                    <a:pt x="3265" y="3141"/>
                    <a:pt x="2974" y="2850"/>
                  </a:cubicBezTo>
                  <a:cubicBezTo>
                    <a:pt x="2051" y="192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667;p12"/>
            <p:cNvSpPr/>
            <p:nvPr/>
          </p:nvSpPr>
          <p:spPr bwMode="auto">
            <a:xfrm>
              <a:off x="2527125" y="3979950"/>
              <a:ext cx="83175" cy="82600"/>
            </a:xfrm>
            <a:custGeom>
              <a:avLst/>
              <a:gdLst>
                <a:gd name="T0" fmla="*/ 1 w 3327"/>
                <a:gd name="T1" fmla="*/ 0 h 3304"/>
                <a:gd name="T2" fmla="*/ 1 w 3327"/>
                <a:gd name="T3" fmla="*/ 0 h 3304"/>
                <a:gd name="T4" fmla="*/ 2814 w 3327"/>
                <a:gd name="T5" fmla="*/ 2936 h 3304"/>
                <a:gd name="T6" fmla="*/ 3277 w 3327"/>
                <a:gd name="T7" fmla="*/ 3304 h 3304"/>
                <a:gd name="T8" fmla="*/ 3298 w 3327"/>
                <a:gd name="T9" fmla="*/ 3297 h 3304"/>
                <a:gd name="T10" fmla="*/ 2937 w 3327"/>
                <a:gd name="T11" fmla="*/ 2813 h 3304"/>
                <a:gd name="T12" fmla="*/ 1 w 3327"/>
                <a:gd name="T13" fmla="*/ 0 h 3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7" h="330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04" y="2026"/>
                    <a:pt x="2814" y="2936"/>
                  </a:cubicBezTo>
                  <a:cubicBezTo>
                    <a:pt x="3083" y="3208"/>
                    <a:pt x="3220" y="3304"/>
                    <a:pt x="3277" y="3304"/>
                  </a:cubicBezTo>
                  <a:cubicBezTo>
                    <a:pt x="3286" y="3304"/>
                    <a:pt x="3293" y="3301"/>
                    <a:pt x="3298" y="3297"/>
                  </a:cubicBezTo>
                  <a:cubicBezTo>
                    <a:pt x="3326" y="3260"/>
                    <a:pt x="3224" y="3100"/>
                    <a:pt x="2937" y="2813"/>
                  </a:cubicBezTo>
                  <a:cubicBezTo>
                    <a:pt x="2031" y="190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668;p12"/>
            <p:cNvSpPr/>
            <p:nvPr/>
          </p:nvSpPr>
          <p:spPr bwMode="auto">
            <a:xfrm>
              <a:off x="2528050" y="3980875"/>
              <a:ext cx="82350" cy="81725"/>
            </a:xfrm>
            <a:custGeom>
              <a:avLst/>
              <a:gdLst>
                <a:gd name="T0" fmla="*/ 1 w 3294"/>
                <a:gd name="T1" fmla="*/ 0 h 3269"/>
                <a:gd name="T2" fmla="*/ 2781 w 3294"/>
                <a:gd name="T3" fmla="*/ 2907 h 3269"/>
                <a:gd name="T4" fmla="*/ 3238 w 3294"/>
                <a:gd name="T5" fmla="*/ 3268 h 3269"/>
                <a:gd name="T6" fmla="*/ 3261 w 3294"/>
                <a:gd name="T7" fmla="*/ 3260 h 3269"/>
                <a:gd name="T8" fmla="*/ 2904 w 3294"/>
                <a:gd name="T9" fmla="*/ 2784 h 3269"/>
                <a:gd name="T10" fmla="*/ 1 w 3294"/>
                <a:gd name="T11" fmla="*/ 0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4" h="3269" extrusionOk="0">
                  <a:moveTo>
                    <a:pt x="1" y="0"/>
                  </a:moveTo>
                  <a:cubicBezTo>
                    <a:pt x="1" y="0"/>
                    <a:pt x="1879" y="2005"/>
                    <a:pt x="2781" y="2907"/>
                  </a:cubicBezTo>
                  <a:cubicBezTo>
                    <a:pt x="3050" y="3172"/>
                    <a:pt x="3182" y="3268"/>
                    <a:pt x="3238" y="3268"/>
                  </a:cubicBezTo>
                  <a:cubicBezTo>
                    <a:pt x="3248" y="3268"/>
                    <a:pt x="3255" y="3265"/>
                    <a:pt x="3261" y="3260"/>
                  </a:cubicBezTo>
                  <a:cubicBezTo>
                    <a:pt x="3294" y="3223"/>
                    <a:pt x="3191" y="3071"/>
                    <a:pt x="2904" y="2784"/>
                  </a:cubicBezTo>
                  <a:cubicBezTo>
                    <a:pt x="2002" y="188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669;p12"/>
            <p:cNvSpPr/>
            <p:nvPr/>
          </p:nvSpPr>
          <p:spPr bwMode="auto">
            <a:xfrm>
              <a:off x="2528875" y="3981775"/>
              <a:ext cx="81425" cy="80575"/>
            </a:xfrm>
            <a:custGeom>
              <a:avLst/>
              <a:gdLst>
                <a:gd name="T0" fmla="*/ 1 w 3257"/>
                <a:gd name="T1" fmla="*/ 1 h 3223"/>
                <a:gd name="T2" fmla="*/ 1 w 3257"/>
                <a:gd name="T3" fmla="*/ 1 h 3223"/>
                <a:gd name="T4" fmla="*/ 2748 w 3257"/>
                <a:gd name="T5" fmla="*/ 2867 h 3223"/>
                <a:gd name="T6" fmla="*/ 3199 w 3257"/>
                <a:gd name="T7" fmla="*/ 3223 h 3223"/>
                <a:gd name="T8" fmla="*/ 3220 w 3257"/>
                <a:gd name="T9" fmla="*/ 3216 h 3223"/>
                <a:gd name="T10" fmla="*/ 2871 w 3257"/>
                <a:gd name="T11" fmla="*/ 2744 h 3223"/>
                <a:gd name="T12" fmla="*/ 1 w 3257"/>
                <a:gd name="T13" fmla="*/ 1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7" h="322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62" y="1977"/>
                    <a:pt x="2748" y="2867"/>
                  </a:cubicBezTo>
                  <a:cubicBezTo>
                    <a:pt x="3012" y="3131"/>
                    <a:pt x="3146" y="3223"/>
                    <a:pt x="3199" y="3223"/>
                  </a:cubicBezTo>
                  <a:cubicBezTo>
                    <a:pt x="3208" y="3223"/>
                    <a:pt x="3215" y="3220"/>
                    <a:pt x="3220" y="3216"/>
                  </a:cubicBezTo>
                  <a:cubicBezTo>
                    <a:pt x="3256" y="3183"/>
                    <a:pt x="3154" y="3027"/>
                    <a:pt x="2871" y="2744"/>
                  </a:cubicBezTo>
                  <a:cubicBezTo>
                    <a:pt x="1981" y="18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670;p12"/>
            <p:cNvSpPr/>
            <p:nvPr/>
          </p:nvSpPr>
          <p:spPr bwMode="auto">
            <a:xfrm>
              <a:off x="2529800" y="3982600"/>
              <a:ext cx="80400" cy="79825"/>
            </a:xfrm>
            <a:custGeom>
              <a:avLst/>
              <a:gdLst>
                <a:gd name="T0" fmla="*/ 1 w 3216"/>
                <a:gd name="T1" fmla="*/ 1 h 3193"/>
                <a:gd name="T2" fmla="*/ 1 w 3216"/>
                <a:gd name="T3" fmla="*/ 1 h 3193"/>
                <a:gd name="T4" fmla="*/ 2719 w 3216"/>
                <a:gd name="T5" fmla="*/ 2838 h 3193"/>
                <a:gd name="T6" fmla="*/ 3165 w 3216"/>
                <a:gd name="T7" fmla="*/ 3193 h 3193"/>
                <a:gd name="T8" fmla="*/ 3183 w 3216"/>
                <a:gd name="T9" fmla="*/ 3187 h 3193"/>
                <a:gd name="T10" fmla="*/ 2834 w 3216"/>
                <a:gd name="T11" fmla="*/ 2719 h 3193"/>
                <a:gd name="T12" fmla="*/ 1 w 3216"/>
                <a:gd name="T13" fmla="*/ 1 h 3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6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42" y="1961"/>
                    <a:pt x="2719" y="2838"/>
                  </a:cubicBezTo>
                  <a:cubicBezTo>
                    <a:pt x="2979" y="3105"/>
                    <a:pt x="3115" y="3193"/>
                    <a:pt x="3165" y="3193"/>
                  </a:cubicBezTo>
                  <a:cubicBezTo>
                    <a:pt x="3173" y="3193"/>
                    <a:pt x="3179" y="3191"/>
                    <a:pt x="3183" y="3187"/>
                  </a:cubicBezTo>
                  <a:cubicBezTo>
                    <a:pt x="3215" y="3154"/>
                    <a:pt x="3117" y="3002"/>
                    <a:pt x="2834" y="2719"/>
                  </a:cubicBezTo>
                  <a:cubicBezTo>
                    <a:pt x="1961" y="184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671;p12"/>
            <p:cNvSpPr/>
            <p:nvPr/>
          </p:nvSpPr>
          <p:spPr bwMode="auto">
            <a:xfrm>
              <a:off x="2530725" y="3983525"/>
              <a:ext cx="79475" cy="78900"/>
            </a:xfrm>
            <a:custGeom>
              <a:avLst/>
              <a:gdLst>
                <a:gd name="T0" fmla="*/ 0 w 3179"/>
                <a:gd name="T1" fmla="*/ 1 h 3156"/>
                <a:gd name="T2" fmla="*/ 0 w 3179"/>
                <a:gd name="T3" fmla="*/ 1 h 3156"/>
                <a:gd name="T4" fmla="*/ 2686 w 3179"/>
                <a:gd name="T5" fmla="*/ 2805 h 3156"/>
                <a:gd name="T6" fmla="*/ 3129 w 3179"/>
                <a:gd name="T7" fmla="*/ 3156 h 3156"/>
                <a:gd name="T8" fmla="*/ 3146 w 3179"/>
                <a:gd name="T9" fmla="*/ 3150 h 3156"/>
                <a:gd name="T10" fmla="*/ 2805 w 3179"/>
                <a:gd name="T11" fmla="*/ 2686 h 3156"/>
                <a:gd name="T12" fmla="*/ 0 w 3179"/>
                <a:gd name="T13" fmla="*/ 1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9" h="315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821" y="1932"/>
                    <a:pt x="2686" y="2805"/>
                  </a:cubicBezTo>
                  <a:cubicBezTo>
                    <a:pt x="2949" y="3068"/>
                    <a:pt x="3080" y="3156"/>
                    <a:pt x="3129" y="3156"/>
                  </a:cubicBezTo>
                  <a:cubicBezTo>
                    <a:pt x="3136" y="3156"/>
                    <a:pt x="3142" y="3154"/>
                    <a:pt x="3146" y="3150"/>
                  </a:cubicBezTo>
                  <a:cubicBezTo>
                    <a:pt x="3178" y="3117"/>
                    <a:pt x="3080" y="2965"/>
                    <a:pt x="2805" y="2686"/>
                  </a:cubicBezTo>
                  <a:cubicBezTo>
                    <a:pt x="1932" y="18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672;p12"/>
            <p:cNvSpPr/>
            <p:nvPr/>
          </p:nvSpPr>
          <p:spPr bwMode="auto">
            <a:xfrm>
              <a:off x="2531650" y="3984450"/>
              <a:ext cx="78650" cy="77800"/>
            </a:xfrm>
            <a:custGeom>
              <a:avLst/>
              <a:gdLst>
                <a:gd name="T0" fmla="*/ 4 w 3146"/>
                <a:gd name="T1" fmla="*/ 1 h 3112"/>
                <a:gd name="T2" fmla="*/ 2653 w 3146"/>
                <a:gd name="T3" fmla="*/ 2768 h 3112"/>
                <a:gd name="T4" fmla="*/ 3090 w 3146"/>
                <a:gd name="T5" fmla="*/ 3112 h 3112"/>
                <a:gd name="T6" fmla="*/ 3109 w 3146"/>
                <a:gd name="T7" fmla="*/ 3105 h 3112"/>
                <a:gd name="T8" fmla="*/ 2772 w 3146"/>
                <a:gd name="T9" fmla="*/ 2649 h 3112"/>
                <a:gd name="T10" fmla="*/ 4 w 3146"/>
                <a:gd name="T11" fmla="*/ 1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6" h="3112" extrusionOk="0">
                  <a:moveTo>
                    <a:pt x="4" y="1"/>
                  </a:moveTo>
                  <a:cubicBezTo>
                    <a:pt x="0" y="5"/>
                    <a:pt x="1792" y="1911"/>
                    <a:pt x="2653" y="2768"/>
                  </a:cubicBezTo>
                  <a:cubicBezTo>
                    <a:pt x="2910" y="3021"/>
                    <a:pt x="3040" y="3112"/>
                    <a:pt x="3090" y="3112"/>
                  </a:cubicBezTo>
                  <a:cubicBezTo>
                    <a:pt x="3098" y="3112"/>
                    <a:pt x="3104" y="3109"/>
                    <a:pt x="3109" y="3105"/>
                  </a:cubicBezTo>
                  <a:cubicBezTo>
                    <a:pt x="3145" y="3076"/>
                    <a:pt x="3047" y="2924"/>
                    <a:pt x="2772" y="2649"/>
                  </a:cubicBezTo>
                  <a:cubicBezTo>
                    <a:pt x="1915" y="179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673;p12"/>
            <p:cNvSpPr/>
            <p:nvPr/>
          </p:nvSpPr>
          <p:spPr bwMode="auto">
            <a:xfrm>
              <a:off x="2532675" y="3985475"/>
              <a:ext cx="77525" cy="76950"/>
            </a:xfrm>
            <a:custGeom>
              <a:avLst/>
              <a:gdLst>
                <a:gd name="T0" fmla="*/ 0 w 3101"/>
                <a:gd name="T1" fmla="*/ 1 h 3078"/>
                <a:gd name="T2" fmla="*/ 2616 w 3101"/>
                <a:gd name="T3" fmla="*/ 2731 h 3078"/>
                <a:gd name="T4" fmla="*/ 3051 w 3101"/>
                <a:gd name="T5" fmla="*/ 3078 h 3078"/>
                <a:gd name="T6" fmla="*/ 3068 w 3101"/>
                <a:gd name="T7" fmla="*/ 3072 h 3078"/>
                <a:gd name="T8" fmla="*/ 2731 w 3101"/>
                <a:gd name="T9" fmla="*/ 2621 h 3078"/>
                <a:gd name="T10" fmla="*/ 0 w 3101"/>
                <a:gd name="T11" fmla="*/ 1 h 3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1" h="3078" extrusionOk="0">
                  <a:moveTo>
                    <a:pt x="0" y="1"/>
                  </a:moveTo>
                  <a:cubicBezTo>
                    <a:pt x="1" y="1"/>
                    <a:pt x="1768" y="1887"/>
                    <a:pt x="2616" y="2731"/>
                  </a:cubicBezTo>
                  <a:cubicBezTo>
                    <a:pt x="2872" y="2991"/>
                    <a:pt x="3002" y="3078"/>
                    <a:pt x="3051" y="3078"/>
                  </a:cubicBezTo>
                  <a:cubicBezTo>
                    <a:pt x="3058" y="3078"/>
                    <a:pt x="3064" y="3076"/>
                    <a:pt x="3068" y="3072"/>
                  </a:cubicBezTo>
                  <a:cubicBezTo>
                    <a:pt x="3100" y="3039"/>
                    <a:pt x="3002" y="2891"/>
                    <a:pt x="2731" y="2621"/>
                  </a:cubicBezTo>
                  <a:cubicBezTo>
                    <a:pt x="1887" y="17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674;p12"/>
            <p:cNvSpPr/>
            <p:nvPr/>
          </p:nvSpPr>
          <p:spPr bwMode="auto">
            <a:xfrm>
              <a:off x="2533500" y="3986300"/>
              <a:ext cx="76700" cy="75950"/>
            </a:xfrm>
            <a:custGeom>
              <a:avLst/>
              <a:gdLst>
                <a:gd name="T0" fmla="*/ 0 w 3068"/>
                <a:gd name="T1" fmla="*/ 0 h 3038"/>
                <a:gd name="T2" fmla="*/ 2592 w 3068"/>
                <a:gd name="T3" fmla="*/ 2698 h 3038"/>
                <a:gd name="T4" fmla="*/ 3016 w 3068"/>
                <a:gd name="T5" fmla="*/ 3038 h 3038"/>
                <a:gd name="T6" fmla="*/ 3035 w 3068"/>
                <a:gd name="T7" fmla="*/ 3031 h 3038"/>
                <a:gd name="T8" fmla="*/ 2702 w 3068"/>
                <a:gd name="T9" fmla="*/ 2588 h 3038"/>
                <a:gd name="T10" fmla="*/ 0 w 3068"/>
                <a:gd name="T11" fmla="*/ 0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8" h="3038" extrusionOk="0">
                  <a:moveTo>
                    <a:pt x="0" y="0"/>
                  </a:moveTo>
                  <a:cubicBezTo>
                    <a:pt x="1" y="1"/>
                    <a:pt x="1751" y="1862"/>
                    <a:pt x="2592" y="2698"/>
                  </a:cubicBezTo>
                  <a:cubicBezTo>
                    <a:pt x="2841" y="2948"/>
                    <a:pt x="2967" y="3038"/>
                    <a:pt x="3016" y="3038"/>
                  </a:cubicBezTo>
                  <a:cubicBezTo>
                    <a:pt x="3024" y="3038"/>
                    <a:pt x="3030" y="3035"/>
                    <a:pt x="3035" y="3031"/>
                  </a:cubicBezTo>
                  <a:cubicBezTo>
                    <a:pt x="3067" y="3002"/>
                    <a:pt x="2973" y="2858"/>
                    <a:pt x="2702" y="2588"/>
                  </a:cubicBezTo>
                  <a:cubicBezTo>
                    <a:pt x="1862" y="175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675;p12"/>
            <p:cNvSpPr/>
            <p:nvPr/>
          </p:nvSpPr>
          <p:spPr bwMode="auto">
            <a:xfrm>
              <a:off x="2534425" y="3987225"/>
              <a:ext cx="75775" cy="75200"/>
            </a:xfrm>
            <a:custGeom>
              <a:avLst/>
              <a:gdLst>
                <a:gd name="T0" fmla="*/ 0 w 3031"/>
                <a:gd name="T1" fmla="*/ 0 h 3008"/>
                <a:gd name="T2" fmla="*/ 2546 w 3031"/>
                <a:gd name="T3" fmla="*/ 2674 h 3008"/>
                <a:gd name="T4" fmla="*/ 2976 w 3031"/>
                <a:gd name="T5" fmla="*/ 3008 h 3008"/>
                <a:gd name="T6" fmla="*/ 2993 w 3031"/>
                <a:gd name="T7" fmla="*/ 3002 h 3008"/>
                <a:gd name="T8" fmla="*/ 2665 w 3031"/>
                <a:gd name="T9" fmla="*/ 2555 h 3008"/>
                <a:gd name="T10" fmla="*/ 0 w 3031"/>
                <a:gd name="T11" fmla="*/ 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1" h="3008" extrusionOk="0">
                  <a:moveTo>
                    <a:pt x="0" y="0"/>
                  </a:moveTo>
                  <a:cubicBezTo>
                    <a:pt x="0" y="1"/>
                    <a:pt x="1726" y="1841"/>
                    <a:pt x="2546" y="2674"/>
                  </a:cubicBezTo>
                  <a:cubicBezTo>
                    <a:pt x="2802" y="2922"/>
                    <a:pt x="2928" y="3008"/>
                    <a:pt x="2976" y="3008"/>
                  </a:cubicBezTo>
                  <a:cubicBezTo>
                    <a:pt x="2984" y="3008"/>
                    <a:pt x="2990" y="3006"/>
                    <a:pt x="2993" y="3002"/>
                  </a:cubicBezTo>
                  <a:cubicBezTo>
                    <a:pt x="3030" y="2965"/>
                    <a:pt x="2932" y="2821"/>
                    <a:pt x="2665" y="2555"/>
                  </a:cubicBezTo>
                  <a:cubicBezTo>
                    <a:pt x="1841" y="173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676;p12"/>
            <p:cNvSpPr/>
            <p:nvPr/>
          </p:nvSpPr>
          <p:spPr bwMode="auto">
            <a:xfrm>
              <a:off x="2535325" y="3988150"/>
              <a:ext cx="74775" cy="74200"/>
            </a:xfrm>
            <a:custGeom>
              <a:avLst/>
              <a:gdLst>
                <a:gd name="T0" fmla="*/ 1 w 2991"/>
                <a:gd name="T1" fmla="*/ 0 h 2968"/>
                <a:gd name="T2" fmla="*/ 2519 w 2991"/>
                <a:gd name="T3" fmla="*/ 2633 h 2968"/>
                <a:gd name="T4" fmla="*/ 2939 w 2991"/>
                <a:gd name="T5" fmla="*/ 2968 h 2968"/>
                <a:gd name="T6" fmla="*/ 2957 w 2991"/>
                <a:gd name="T7" fmla="*/ 2961 h 2968"/>
                <a:gd name="T8" fmla="*/ 2629 w 2991"/>
                <a:gd name="T9" fmla="*/ 2522 h 2968"/>
                <a:gd name="T10" fmla="*/ 1 w 2991"/>
                <a:gd name="T11" fmla="*/ 0 h 2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1" h="2968" extrusionOk="0">
                  <a:moveTo>
                    <a:pt x="1" y="0"/>
                  </a:moveTo>
                  <a:cubicBezTo>
                    <a:pt x="1" y="1"/>
                    <a:pt x="1703" y="1817"/>
                    <a:pt x="2519" y="2633"/>
                  </a:cubicBezTo>
                  <a:cubicBezTo>
                    <a:pt x="2764" y="2879"/>
                    <a:pt x="2890" y="2968"/>
                    <a:pt x="2939" y="2968"/>
                  </a:cubicBezTo>
                  <a:cubicBezTo>
                    <a:pt x="2947" y="2968"/>
                    <a:pt x="2953" y="2965"/>
                    <a:pt x="2957" y="2961"/>
                  </a:cubicBezTo>
                  <a:cubicBezTo>
                    <a:pt x="2990" y="2932"/>
                    <a:pt x="2896" y="2788"/>
                    <a:pt x="2629" y="2522"/>
                  </a:cubicBezTo>
                  <a:cubicBezTo>
                    <a:pt x="1813" y="17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677;p12"/>
            <p:cNvSpPr/>
            <p:nvPr/>
          </p:nvSpPr>
          <p:spPr bwMode="auto">
            <a:xfrm>
              <a:off x="2536250" y="3989075"/>
              <a:ext cx="73850" cy="73175"/>
            </a:xfrm>
            <a:custGeom>
              <a:avLst/>
              <a:gdLst>
                <a:gd name="T0" fmla="*/ 1 w 2954"/>
                <a:gd name="T1" fmla="*/ 0 h 2927"/>
                <a:gd name="T2" fmla="*/ 1 w 2954"/>
                <a:gd name="T3" fmla="*/ 0 h 2927"/>
                <a:gd name="T4" fmla="*/ 2486 w 2954"/>
                <a:gd name="T5" fmla="*/ 2600 h 2927"/>
                <a:gd name="T6" fmla="*/ 2902 w 2954"/>
                <a:gd name="T7" fmla="*/ 2927 h 2927"/>
                <a:gd name="T8" fmla="*/ 2920 w 2954"/>
                <a:gd name="T9" fmla="*/ 2920 h 2927"/>
                <a:gd name="T10" fmla="*/ 2596 w 2954"/>
                <a:gd name="T11" fmla="*/ 2485 h 2927"/>
                <a:gd name="T12" fmla="*/ 1 w 2954"/>
                <a:gd name="T13" fmla="*/ 0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4" h="292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82" y="1792"/>
                    <a:pt x="2486" y="2600"/>
                  </a:cubicBezTo>
                  <a:cubicBezTo>
                    <a:pt x="2731" y="2838"/>
                    <a:pt x="2854" y="2927"/>
                    <a:pt x="2902" y="2927"/>
                  </a:cubicBezTo>
                  <a:cubicBezTo>
                    <a:pt x="2910" y="2927"/>
                    <a:pt x="2916" y="2924"/>
                    <a:pt x="2920" y="2920"/>
                  </a:cubicBezTo>
                  <a:cubicBezTo>
                    <a:pt x="2953" y="2891"/>
                    <a:pt x="2859" y="2747"/>
                    <a:pt x="2596" y="2485"/>
                  </a:cubicBezTo>
                  <a:cubicBezTo>
                    <a:pt x="1789" y="168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678;p12"/>
            <p:cNvSpPr/>
            <p:nvPr/>
          </p:nvSpPr>
          <p:spPr bwMode="auto">
            <a:xfrm>
              <a:off x="2537075" y="3989975"/>
              <a:ext cx="72825" cy="72300"/>
            </a:xfrm>
            <a:custGeom>
              <a:avLst/>
              <a:gdLst>
                <a:gd name="T0" fmla="*/ 1 w 2913"/>
                <a:gd name="T1" fmla="*/ 1 h 2892"/>
                <a:gd name="T2" fmla="*/ 2453 w 2913"/>
                <a:gd name="T3" fmla="*/ 2568 h 2892"/>
                <a:gd name="T4" fmla="*/ 2862 w 2913"/>
                <a:gd name="T5" fmla="*/ 2891 h 2892"/>
                <a:gd name="T6" fmla="*/ 2883 w 2913"/>
                <a:gd name="T7" fmla="*/ 2884 h 2892"/>
                <a:gd name="T8" fmla="*/ 2563 w 2913"/>
                <a:gd name="T9" fmla="*/ 2453 h 2892"/>
                <a:gd name="T10" fmla="*/ 1 w 2913"/>
                <a:gd name="T11" fmla="*/ 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3" h="2892" extrusionOk="0">
                  <a:moveTo>
                    <a:pt x="1" y="1"/>
                  </a:moveTo>
                  <a:cubicBezTo>
                    <a:pt x="1" y="5"/>
                    <a:pt x="1661" y="1768"/>
                    <a:pt x="2453" y="2568"/>
                  </a:cubicBezTo>
                  <a:cubicBezTo>
                    <a:pt x="2693" y="2808"/>
                    <a:pt x="2812" y="2891"/>
                    <a:pt x="2862" y="2891"/>
                  </a:cubicBezTo>
                  <a:cubicBezTo>
                    <a:pt x="2871" y="2891"/>
                    <a:pt x="2878" y="2889"/>
                    <a:pt x="2883" y="2884"/>
                  </a:cubicBezTo>
                  <a:cubicBezTo>
                    <a:pt x="2912" y="2855"/>
                    <a:pt x="2826" y="2715"/>
                    <a:pt x="2563" y="2453"/>
                  </a:cubicBezTo>
                  <a:cubicBezTo>
                    <a:pt x="1772" y="1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679;p12"/>
            <p:cNvSpPr/>
            <p:nvPr/>
          </p:nvSpPr>
          <p:spPr bwMode="auto">
            <a:xfrm>
              <a:off x="2538000" y="3990800"/>
              <a:ext cx="72200" cy="71325"/>
            </a:xfrm>
            <a:custGeom>
              <a:avLst/>
              <a:gdLst>
                <a:gd name="T0" fmla="*/ 5 w 2888"/>
                <a:gd name="T1" fmla="*/ 1 h 2853"/>
                <a:gd name="T2" fmla="*/ 2432 w 2888"/>
                <a:gd name="T3" fmla="*/ 2531 h 2853"/>
                <a:gd name="T4" fmla="*/ 2837 w 2888"/>
                <a:gd name="T5" fmla="*/ 2853 h 2853"/>
                <a:gd name="T6" fmla="*/ 2855 w 2888"/>
                <a:gd name="T7" fmla="*/ 2847 h 2853"/>
                <a:gd name="T8" fmla="*/ 2539 w 2888"/>
                <a:gd name="T9" fmla="*/ 2420 h 2853"/>
                <a:gd name="T10" fmla="*/ 5 w 2888"/>
                <a:gd name="T11" fmla="*/ 1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8" h="2853" extrusionOk="0">
                  <a:moveTo>
                    <a:pt x="5" y="1"/>
                  </a:moveTo>
                  <a:cubicBezTo>
                    <a:pt x="1" y="9"/>
                    <a:pt x="1641" y="1752"/>
                    <a:pt x="2432" y="2531"/>
                  </a:cubicBezTo>
                  <a:cubicBezTo>
                    <a:pt x="2668" y="2771"/>
                    <a:pt x="2790" y="2853"/>
                    <a:pt x="2837" y="2853"/>
                  </a:cubicBezTo>
                  <a:cubicBezTo>
                    <a:pt x="2845" y="2853"/>
                    <a:pt x="2851" y="2851"/>
                    <a:pt x="2855" y="2847"/>
                  </a:cubicBezTo>
                  <a:cubicBezTo>
                    <a:pt x="2887" y="2814"/>
                    <a:pt x="2793" y="2678"/>
                    <a:pt x="2539" y="2420"/>
                  </a:cubicBezTo>
                  <a:cubicBezTo>
                    <a:pt x="1747" y="1637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680;p12"/>
            <p:cNvSpPr/>
            <p:nvPr/>
          </p:nvSpPr>
          <p:spPr bwMode="auto">
            <a:xfrm>
              <a:off x="2538925" y="3991825"/>
              <a:ext cx="71175" cy="70450"/>
            </a:xfrm>
            <a:custGeom>
              <a:avLst/>
              <a:gdLst>
                <a:gd name="T0" fmla="*/ 5 w 2847"/>
                <a:gd name="T1" fmla="*/ 1 h 2818"/>
                <a:gd name="T2" fmla="*/ 2391 w 2847"/>
                <a:gd name="T3" fmla="*/ 2498 h 2818"/>
                <a:gd name="T4" fmla="*/ 2794 w 2847"/>
                <a:gd name="T5" fmla="*/ 2817 h 2818"/>
                <a:gd name="T6" fmla="*/ 2813 w 2847"/>
                <a:gd name="T7" fmla="*/ 2810 h 2818"/>
                <a:gd name="T8" fmla="*/ 2502 w 2847"/>
                <a:gd name="T9" fmla="*/ 2391 h 2818"/>
                <a:gd name="T10" fmla="*/ 5 w 2847"/>
                <a:gd name="T11" fmla="*/ 1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7" h="2818" extrusionOk="0">
                  <a:moveTo>
                    <a:pt x="5" y="1"/>
                  </a:moveTo>
                  <a:cubicBezTo>
                    <a:pt x="0" y="1"/>
                    <a:pt x="1616" y="1719"/>
                    <a:pt x="2391" y="2498"/>
                  </a:cubicBezTo>
                  <a:cubicBezTo>
                    <a:pt x="2627" y="2734"/>
                    <a:pt x="2746" y="2817"/>
                    <a:pt x="2794" y="2817"/>
                  </a:cubicBezTo>
                  <a:cubicBezTo>
                    <a:pt x="2803" y="2817"/>
                    <a:pt x="2809" y="2815"/>
                    <a:pt x="2813" y="2810"/>
                  </a:cubicBezTo>
                  <a:cubicBezTo>
                    <a:pt x="2846" y="2781"/>
                    <a:pt x="2756" y="2646"/>
                    <a:pt x="2502" y="2391"/>
                  </a:cubicBezTo>
                  <a:cubicBezTo>
                    <a:pt x="1727" y="16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681;p12"/>
            <p:cNvSpPr/>
            <p:nvPr/>
          </p:nvSpPr>
          <p:spPr bwMode="auto">
            <a:xfrm>
              <a:off x="2539950" y="3992750"/>
              <a:ext cx="69950" cy="69525"/>
            </a:xfrm>
            <a:custGeom>
              <a:avLst/>
              <a:gdLst>
                <a:gd name="T0" fmla="*/ 0 w 2798"/>
                <a:gd name="T1" fmla="*/ 1 h 2781"/>
                <a:gd name="T2" fmla="*/ 0 w 2798"/>
                <a:gd name="T3" fmla="*/ 1 h 2781"/>
                <a:gd name="T4" fmla="*/ 2354 w 2798"/>
                <a:gd name="T5" fmla="*/ 2465 h 2781"/>
                <a:gd name="T6" fmla="*/ 2747 w 2798"/>
                <a:gd name="T7" fmla="*/ 2780 h 2781"/>
                <a:gd name="T8" fmla="*/ 2768 w 2798"/>
                <a:gd name="T9" fmla="*/ 2773 h 2781"/>
                <a:gd name="T10" fmla="*/ 2461 w 2798"/>
                <a:gd name="T11" fmla="*/ 2358 h 2781"/>
                <a:gd name="T12" fmla="*/ 0 w 2798"/>
                <a:gd name="T13" fmla="*/ 1 h 2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8" h="2781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587" y="1698"/>
                    <a:pt x="2354" y="2465"/>
                  </a:cubicBezTo>
                  <a:cubicBezTo>
                    <a:pt x="2583" y="2698"/>
                    <a:pt x="2698" y="2780"/>
                    <a:pt x="2747" y="2780"/>
                  </a:cubicBezTo>
                  <a:cubicBezTo>
                    <a:pt x="2756" y="2780"/>
                    <a:pt x="2763" y="2778"/>
                    <a:pt x="2768" y="2773"/>
                  </a:cubicBezTo>
                  <a:cubicBezTo>
                    <a:pt x="2797" y="2744"/>
                    <a:pt x="2711" y="2609"/>
                    <a:pt x="2461" y="2358"/>
                  </a:cubicBezTo>
                  <a:cubicBezTo>
                    <a:pt x="1698" y="158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682;p12"/>
            <p:cNvSpPr/>
            <p:nvPr/>
          </p:nvSpPr>
          <p:spPr bwMode="auto">
            <a:xfrm>
              <a:off x="2540875" y="3993675"/>
              <a:ext cx="69025" cy="68500"/>
            </a:xfrm>
            <a:custGeom>
              <a:avLst/>
              <a:gdLst>
                <a:gd name="T0" fmla="*/ 0 w 2761"/>
                <a:gd name="T1" fmla="*/ 1 h 2740"/>
                <a:gd name="T2" fmla="*/ 2325 w 2761"/>
                <a:gd name="T3" fmla="*/ 2424 h 2740"/>
                <a:gd name="T4" fmla="*/ 2717 w 2761"/>
                <a:gd name="T5" fmla="*/ 2739 h 2740"/>
                <a:gd name="T6" fmla="*/ 2735 w 2761"/>
                <a:gd name="T7" fmla="*/ 2732 h 2740"/>
                <a:gd name="T8" fmla="*/ 2428 w 2761"/>
                <a:gd name="T9" fmla="*/ 2321 h 2740"/>
                <a:gd name="T10" fmla="*/ 0 w 2761"/>
                <a:gd name="T11" fmla="*/ 1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1" h="2740" extrusionOk="0">
                  <a:moveTo>
                    <a:pt x="0" y="1"/>
                  </a:moveTo>
                  <a:cubicBezTo>
                    <a:pt x="1" y="1"/>
                    <a:pt x="1567" y="1670"/>
                    <a:pt x="2325" y="2424"/>
                  </a:cubicBezTo>
                  <a:cubicBezTo>
                    <a:pt x="2556" y="2654"/>
                    <a:pt x="2670" y="2739"/>
                    <a:pt x="2717" y="2739"/>
                  </a:cubicBezTo>
                  <a:cubicBezTo>
                    <a:pt x="2725" y="2739"/>
                    <a:pt x="2731" y="2736"/>
                    <a:pt x="2735" y="2732"/>
                  </a:cubicBezTo>
                  <a:cubicBezTo>
                    <a:pt x="2760" y="2707"/>
                    <a:pt x="2678" y="2572"/>
                    <a:pt x="2428" y="2321"/>
                  </a:cubicBezTo>
                  <a:cubicBezTo>
                    <a:pt x="1669" y="156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683;p12"/>
            <p:cNvSpPr/>
            <p:nvPr/>
          </p:nvSpPr>
          <p:spPr bwMode="auto">
            <a:xfrm>
              <a:off x="2541700" y="3994600"/>
              <a:ext cx="68200" cy="67525"/>
            </a:xfrm>
            <a:custGeom>
              <a:avLst/>
              <a:gdLst>
                <a:gd name="T0" fmla="*/ 0 w 2728"/>
                <a:gd name="T1" fmla="*/ 0 h 2701"/>
                <a:gd name="T2" fmla="*/ 2292 w 2728"/>
                <a:gd name="T3" fmla="*/ 2391 h 2701"/>
                <a:gd name="T4" fmla="*/ 2680 w 2728"/>
                <a:gd name="T5" fmla="*/ 2701 h 2701"/>
                <a:gd name="T6" fmla="*/ 2698 w 2728"/>
                <a:gd name="T7" fmla="*/ 2695 h 2701"/>
                <a:gd name="T8" fmla="*/ 2395 w 2728"/>
                <a:gd name="T9" fmla="*/ 2289 h 2701"/>
                <a:gd name="T10" fmla="*/ 0 w 2728"/>
                <a:gd name="T11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8" h="2701" extrusionOk="0">
                  <a:moveTo>
                    <a:pt x="0" y="0"/>
                  </a:moveTo>
                  <a:cubicBezTo>
                    <a:pt x="1" y="1"/>
                    <a:pt x="1550" y="1649"/>
                    <a:pt x="2292" y="2391"/>
                  </a:cubicBezTo>
                  <a:cubicBezTo>
                    <a:pt x="2521" y="2620"/>
                    <a:pt x="2632" y="2701"/>
                    <a:pt x="2680" y="2701"/>
                  </a:cubicBezTo>
                  <a:cubicBezTo>
                    <a:pt x="2688" y="2701"/>
                    <a:pt x="2694" y="2699"/>
                    <a:pt x="2698" y="2695"/>
                  </a:cubicBezTo>
                  <a:cubicBezTo>
                    <a:pt x="2727" y="2670"/>
                    <a:pt x="2641" y="2535"/>
                    <a:pt x="2395" y="2289"/>
                  </a:cubicBezTo>
                  <a:cubicBezTo>
                    <a:pt x="1653" y="154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684;p12"/>
            <p:cNvSpPr/>
            <p:nvPr/>
          </p:nvSpPr>
          <p:spPr bwMode="auto">
            <a:xfrm>
              <a:off x="2542625" y="3995425"/>
              <a:ext cx="67150" cy="66600"/>
            </a:xfrm>
            <a:custGeom>
              <a:avLst/>
              <a:gdLst>
                <a:gd name="T0" fmla="*/ 0 w 2686"/>
                <a:gd name="T1" fmla="*/ 0 h 2664"/>
                <a:gd name="T2" fmla="*/ 0 w 2686"/>
                <a:gd name="T3" fmla="*/ 0 h 2664"/>
                <a:gd name="T4" fmla="*/ 2255 w 2686"/>
                <a:gd name="T5" fmla="*/ 2358 h 2664"/>
                <a:gd name="T6" fmla="*/ 2639 w 2686"/>
                <a:gd name="T7" fmla="*/ 2664 h 2664"/>
                <a:gd name="T8" fmla="*/ 2657 w 2686"/>
                <a:gd name="T9" fmla="*/ 2657 h 2664"/>
                <a:gd name="T10" fmla="*/ 2358 w 2686"/>
                <a:gd name="T11" fmla="*/ 2256 h 2664"/>
                <a:gd name="T12" fmla="*/ 0 w 2686"/>
                <a:gd name="T13" fmla="*/ 0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6" h="266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1521" y="1628"/>
                    <a:pt x="2255" y="2358"/>
                  </a:cubicBezTo>
                  <a:cubicBezTo>
                    <a:pt x="2481" y="2583"/>
                    <a:pt x="2591" y="2664"/>
                    <a:pt x="2639" y="2664"/>
                  </a:cubicBezTo>
                  <a:cubicBezTo>
                    <a:pt x="2646" y="2664"/>
                    <a:pt x="2653" y="2661"/>
                    <a:pt x="2657" y="2657"/>
                  </a:cubicBezTo>
                  <a:cubicBezTo>
                    <a:pt x="2686" y="2633"/>
                    <a:pt x="2604" y="2502"/>
                    <a:pt x="2358" y="2256"/>
                  </a:cubicBezTo>
                  <a:cubicBezTo>
                    <a:pt x="1624" y="15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685;p12"/>
            <p:cNvSpPr/>
            <p:nvPr/>
          </p:nvSpPr>
          <p:spPr bwMode="auto">
            <a:xfrm>
              <a:off x="2543525" y="3996350"/>
              <a:ext cx="66250" cy="65750"/>
            </a:xfrm>
            <a:custGeom>
              <a:avLst/>
              <a:gdLst>
                <a:gd name="T0" fmla="*/ 1 w 2650"/>
                <a:gd name="T1" fmla="*/ 0 h 2630"/>
                <a:gd name="T2" fmla="*/ 1 w 2650"/>
                <a:gd name="T3" fmla="*/ 0 h 2630"/>
                <a:gd name="T4" fmla="*/ 2223 w 2650"/>
                <a:gd name="T5" fmla="*/ 2329 h 2630"/>
                <a:gd name="T6" fmla="*/ 2611 w 2650"/>
                <a:gd name="T7" fmla="*/ 2629 h 2630"/>
                <a:gd name="T8" fmla="*/ 2625 w 2650"/>
                <a:gd name="T9" fmla="*/ 2625 h 2630"/>
                <a:gd name="T10" fmla="*/ 2326 w 2650"/>
                <a:gd name="T11" fmla="*/ 2227 h 2630"/>
                <a:gd name="T12" fmla="*/ 1 w 2650"/>
                <a:gd name="T13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0" h="263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1502" y="1603"/>
                    <a:pt x="2223" y="2329"/>
                  </a:cubicBezTo>
                  <a:cubicBezTo>
                    <a:pt x="2455" y="2554"/>
                    <a:pt x="2569" y="2629"/>
                    <a:pt x="2611" y="2629"/>
                  </a:cubicBezTo>
                  <a:cubicBezTo>
                    <a:pt x="2617" y="2629"/>
                    <a:pt x="2622" y="2628"/>
                    <a:pt x="2625" y="2625"/>
                  </a:cubicBezTo>
                  <a:cubicBezTo>
                    <a:pt x="2650" y="2596"/>
                    <a:pt x="2568" y="2465"/>
                    <a:pt x="2326" y="2227"/>
                  </a:cubicBezTo>
                  <a:cubicBezTo>
                    <a:pt x="1604" y="150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686;p12"/>
            <p:cNvSpPr/>
            <p:nvPr/>
          </p:nvSpPr>
          <p:spPr bwMode="auto">
            <a:xfrm>
              <a:off x="2544450" y="3997275"/>
              <a:ext cx="65450" cy="64825"/>
            </a:xfrm>
            <a:custGeom>
              <a:avLst/>
              <a:gdLst>
                <a:gd name="T0" fmla="*/ 5 w 2618"/>
                <a:gd name="T1" fmla="*/ 0 h 2593"/>
                <a:gd name="T2" fmla="*/ 2195 w 2618"/>
                <a:gd name="T3" fmla="*/ 2296 h 2593"/>
                <a:gd name="T4" fmla="*/ 2574 w 2618"/>
                <a:gd name="T5" fmla="*/ 2593 h 2593"/>
                <a:gd name="T6" fmla="*/ 2588 w 2618"/>
                <a:gd name="T7" fmla="*/ 2588 h 2593"/>
                <a:gd name="T8" fmla="*/ 2297 w 2618"/>
                <a:gd name="T9" fmla="*/ 2194 h 2593"/>
                <a:gd name="T10" fmla="*/ 5 w 2618"/>
                <a:gd name="T11" fmla="*/ 0 h 2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8" h="2593" extrusionOk="0">
                  <a:moveTo>
                    <a:pt x="5" y="0"/>
                  </a:moveTo>
                  <a:cubicBezTo>
                    <a:pt x="1" y="4"/>
                    <a:pt x="1481" y="1579"/>
                    <a:pt x="2195" y="2296"/>
                  </a:cubicBezTo>
                  <a:cubicBezTo>
                    <a:pt x="2419" y="2517"/>
                    <a:pt x="2532" y="2593"/>
                    <a:pt x="2574" y="2593"/>
                  </a:cubicBezTo>
                  <a:cubicBezTo>
                    <a:pt x="2580" y="2593"/>
                    <a:pt x="2585" y="2591"/>
                    <a:pt x="2588" y="2588"/>
                  </a:cubicBezTo>
                  <a:cubicBezTo>
                    <a:pt x="2617" y="2559"/>
                    <a:pt x="2535" y="2432"/>
                    <a:pt x="2297" y="2194"/>
                  </a:cubicBezTo>
                  <a:cubicBezTo>
                    <a:pt x="1584" y="147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687;p12"/>
            <p:cNvSpPr/>
            <p:nvPr/>
          </p:nvSpPr>
          <p:spPr bwMode="auto">
            <a:xfrm>
              <a:off x="2545275" y="3998300"/>
              <a:ext cx="64500" cy="63800"/>
            </a:xfrm>
            <a:custGeom>
              <a:avLst/>
              <a:gdLst>
                <a:gd name="T0" fmla="*/ 9 w 2580"/>
                <a:gd name="T1" fmla="*/ 0 h 2552"/>
                <a:gd name="T2" fmla="*/ 9 w 2580"/>
                <a:gd name="T3" fmla="*/ 0 h 2552"/>
                <a:gd name="T4" fmla="*/ 2162 w 2580"/>
                <a:gd name="T5" fmla="*/ 2259 h 2552"/>
                <a:gd name="T6" fmla="*/ 2533 w 2580"/>
                <a:gd name="T7" fmla="*/ 2552 h 2552"/>
                <a:gd name="T8" fmla="*/ 2547 w 2580"/>
                <a:gd name="T9" fmla="*/ 2547 h 2552"/>
                <a:gd name="T10" fmla="*/ 2264 w 2580"/>
                <a:gd name="T11" fmla="*/ 2157 h 2552"/>
                <a:gd name="T12" fmla="*/ 9 w 2580"/>
                <a:gd name="T13" fmla="*/ 0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0" h="2552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0"/>
                    <a:pt x="1465" y="1554"/>
                    <a:pt x="2162" y="2259"/>
                  </a:cubicBezTo>
                  <a:cubicBezTo>
                    <a:pt x="2382" y="2476"/>
                    <a:pt x="2492" y="2552"/>
                    <a:pt x="2533" y="2552"/>
                  </a:cubicBezTo>
                  <a:cubicBezTo>
                    <a:pt x="2539" y="2552"/>
                    <a:pt x="2544" y="2550"/>
                    <a:pt x="2547" y="2547"/>
                  </a:cubicBezTo>
                  <a:cubicBezTo>
                    <a:pt x="2580" y="2518"/>
                    <a:pt x="2498" y="2391"/>
                    <a:pt x="2264" y="2157"/>
                  </a:cubicBezTo>
                  <a:cubicBezTo>
                    <a:pt x="1559" y="145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688;p12"/>
            <p:cNvSpPr/>
            <p:nvPr/>
          </p:nvSpPr>
          <p:spPr bwMode="auto">
            <a:xfrm>
              <a:off x="2546300" y="3999100"/>
              <a:ext cx="63475" cy="63000"/>
            </a:xfrm>
            <a:custGeom>
              <a:avLst/>
              <a:gdLst>
                <a:gd name="T0" fmla="*/ 1 w 2539"/>
                <a:gd name="T1" fmla="*/ 1 h 2520"/>
                <a:gd name="T2" fmla="*/ 2129 w 2539"/>
                <a:gd name="T3" fmla="*/ 2227 h 2520"/>
                <a:gd name="T4" fmla="*/ 2499 w 2539"/>
                <a:gd name="T5" fmla="*/ 2520 h 2520"/>
                <a:gd name="T6" fmla="*/ 2514 w 2539"/>
                <a:gd name="T7" fmla="*/ 2515 h 2520"/>
                <a:gd name="T8" fmla="*/ 2227 w 2539"/>
                <a:gd name="T9" fmla="*/ 2129 h 2520"/>
                <a:gd name="T10" fmla="*/ 1 w 2539"/>
                <a:gd name="T11" fmla="*/ 1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9" h="2520" extrusionOk="0">
                  <a:moveTo>
                    <a:pt x="1" y="1"/>
                  </a:moveTo>
                  <a:cubicBezTo>
                    <a:pt x="1" y="1"/>
                    <a:pt x="1436" y="1530"/>
                    <a:pt x="2129" y="2227"/>
                  </a:cubicBezTo>
                  <a:cubicBezTo>
                    <a:pt x="2351" y="2449"/>
                    <a:pt x="2458" y="2520"/>
                    <a:pt x="2499" y="2520"/>
                  </a:cubicBezTo>
                  <a:cubicBezTo>
                    <a:pt x="2506" y="2520"/>
                    <a:pt x="2511" y="2518"/>
                    <a:pt x="2514" y="2515"/>
                  </a:cubicBezTo>
                  <a:cubicBezTo>
                    <a:pt x="2539" y="2490"/>
                    <a:pt x="2461" y="2367"/>
                    <a:pt x="2227" y="2129"/>
                  </a:cubicBezTo>
                  <a:cubicBezTo>
                    <a:pt x="1534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689;p12"/>
            <p:cNvSpPr/>
            <p:nvPr/>
          </p:nvSpPr>
          <p:spPr bwMode="auto">
            <a:xfrm>
              <a:off x="2547225" y="4000025"/>
              <a:ext cx="62450" cy="61975"/>
            </a:xfrm>
            <a:custGeom>
              <a:avLst/>
              <a:gdLst>
                <a:gd name="T0" fmla="*/ 1 w 2498"/>
                <a:gd name="T1" fmla="*/ 1 h 2479"/>
                <a:gd name="T2" fmla="*/ 1 w 2498"/>
                <a:gd name="T3" fmla="*/ 1 h 2479"/>
                <a:gd name="T4" fmla="*/ 2092 w 2498"/>
                <a:gd name="T5" fmla="*/ 2190 h 2479"/>
                <a:gd name="T6" fmla="*/ 2457 w 2498"/>
                <a:gd name="T7" fmla="*/ 2479 h 2479"/>
                <a:gd name="T8" fmla="*/ 2473 w 2498"/>
                <a:gd name="T9" fmla="*/ 2473 h 2479"/>
                <a:gd name="T10" fmla="*/ 2190 w 2498"/>
                <a:gd name="T11" fmla="*/ 2092 h 2479"/>
                <a:gd name="T12" fmla="*/ 1 w 2498"/>
                <a:gd name="T13" fmla="*/ 1 h 2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8" h="247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11" y="1510"/>
                    <a:pt x="2092" y="2190"/>
                  </a:cubicBezTo>
                  <a:cubicBezTo>
                    <a:pt x="2308" y="2406"/>
                    <a:pt x="2414" y="2479"/>
                    <a:pt x="2457" y="2479"/>
                  </a:cubicBezTo>
                  <a:cubicBezTo>
                    <a:pt x="2464" y="2479"/>
                    <a:pt x="2469" y="2477"/>
                    <a:pt x="2473" y="2473"/>
                  </a:cubicBezTo>
                  <a:cubicBezTo>
                    <a:pt x="2498" y="2449"/>
                    <a:pt x="2420" y="2326"/>
                    <a:pt x="2190" y="2092"/>
                  </a:cubicBezTo>
                  <a:cubicBezTo>
                    <a:pt x="1510" y="14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690;p12"/>
            <p:cNvSpPr/>
            <p:nvPr/>
          </p:nvSpPr>
          <p:spPr bwMode="auto">
            <a:xfrm>
              <a:off x="2548150" y="4000950"/>
              <a:ext cx="61625" cy="61050"/>
            </a:xfrm>
            <a:custGeom>
              <a:avLst/>
              <a:gdLst>
                <a:gd name="T0" fmla="*/ 0 w 2465"/>
                <a:gd name="T1" fmla="*/ 1 h 2442"/>
                <a:gd name="T2" fmla="*/ 0 w 2465"/>
                <a:gd name="T3" fmla="*/ 1 h 2442"/>
                <a:gd name="T4" fmla="*/ 2059 w 2465"/>
                <a:gd name="T5" fmla="*/ 2158 h 2442"/>
                <a:gd name="T6" fmla="*/ 2420 w 2465"/>
                <a:gd name="T7" fmla="*/ 2442 h 2442"/>
                <a:gd name="T8" fmla="*/ 2436 w 2465"/>
                <a:gd name="T9" fmla="*/ 2436 h 2442"/>
                <a:gd name="T10" fmla="*/ 2157 w 2465"/>
                <a:gd name="T11" fmla="*/ 2059 h 2442"/>
                <a:gd name="T12" fmla="*/ 0 w 2465"/>
                <a:gd name="T13" fmla="*/ 1 h 2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5" h="2442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391" y="1481"/>
                    <a:pt x="2059" y="2158"/>
                  </a:cubicBezTo>
                  <a:cubicBezTo>
                    <a:pt x="2271" y="2370"/>
                    <a:pt x="2377" y="2442"/>
                    <a:pt x="2420" y="2442"/>
                  </a:cubicBezTo>
                  <a:cubicBezTo>
                    <a:pt x="2427" y="2442"/>
                    <a:pt x="2432" y="2440"/>
                    <a:pt x="2436" y="2436"/>
                  </a:cubicBezTo>
                  <a:cubicBezTo>
                    <a:pt x="2465" y="2412"/>
                    <a:pt x="2387" y="2293"/>
                    <a:pt x="2157" y="2059"/>
                  </a:cubicBezTo>
                  <a:cubicBezTo>
                    <a:pt x="1481" y="139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691;p12"/>
            <p:cNvSpPr/>
            <p:nvPr/>
          </p:nvSpPr>
          <p:spPr bwMode="auto">
            <a:xfrm>
              <a:off x="2549075" y="4001875"/>
              <a:ext cx="60600" cy="60125"/>
            </a:xfrm>
            <a:custGeom>
              <a:avLst/>
              <a:gdLst>
                <a:gd name="T0" fmla="*/ 0 w 2424"/>
                <a:gd name="T1" fmla="*/ 1 h 2405"/>
                <a:gd name="T2" fmla="*/ 2030 w 2424"/>
                <a:gd name="T3" fmla="*/ 2121 h 2405"/>
                <a:gd name="T4" fmla="*/ 2383 w 2424"/>
                <a:gd name="T5" fmla="*/ 2405 h 2405"/>
                <a:gd name="T6" fmla="*/ 2399 w 2424"/>
                <a:gd name="T7" fmla="*/ 2399 h 2405"/>
                <a:gd name="T8" fmla="*/ 2120 w 2424"/>
                <a:gd name="T9" fmla="*/ 2030 h 2405"/>
                <a:gd name="T10" fmla="*/ 0 w 2424"/>
                <a:gd name="T11" fmla="*/ 1 h 2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4" h="2405" extrusionOk="0">
                  <a:moveTo>
                    <a:pt x="0" y="1"/>
                  </a:moveTo>
                  <a:cubicBezTo>
                    <a:pt x="0" y="5"/>
                    <a:pt x="1366" y="1460"/>
                    <a:pt x="2030" y="2121"/>
                  </a:cubicBezTo>
                  <a:cubicBezTo>
                    <a:pt x="2242" y="2333"/>
                    <a:pt x="2342" y="2405"/>
                    <a:pt x="2383" y="2405"/>
                  </a:cubicBezTo>
                  <a:cubicBezTo>
                    <a:pt x="2390" y="2405"/>
                    <a:pt x="2395" y="2403"/>
                    <a:pt x="2399" y="2399"/>
                  </a:cubicBezTo>
                  <a:cubicBezTo>
                    <a:pt x="2424" y="2375"/>
                    <a:pt x="2346" y="2256"/>
                    <a:pt x="2120" y="2030"/>
                  </a:cubicBezTo>
                  <a:cubicBezTo>
                    <a:pt x="1460" y="136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692;p12"/>
            <p:cNvSpPr/>
            <p:nvPr/>
          </p:nvSpPr>
          <p:spPr bwMode="auto">
            <a:xfrm>
              <a:off x="2549900" y="4002800"/>
              <a:ext cx="59675" cy="59100"/>
            </a:xfrm>
            <a:custGeom>
              <a:avLst/>
              <a:gdLst>
                <a:gd name="T0" fmla="*/ 0 w 2387"/>
                <a:gd name="T1" fmla="*/ 1 h 2364"/>
                <a:gd name="T2" fmla="*/ 1997 w 2387"/>
                <a:gd name="T3" fmla="*/ 2084 h 2364"/>
                <a:gd name="T4" fmla="*/ 2343 w 2387"/>
                <a:gd name="T5" fmla="*/ 2364 h 2364"/>
                <a:gd name="T6" fmla="*/ 2358 w 2387"/>
                <a:gd name="T7" fmla="*/ 2358 h 2364"/>
                <a:gd name="T8" fmla="*/ 2087 w 2387"/>
                <a:gd name="T9" fmla="*/ 1993 h 2364"/>
                <a:gd name="T10" fmla="*/ 0 w 2387"/>
                <a:gd name="T11" fmla="*/ 1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7" h="2364" extrusionOk="0">
                  <a:moveTo>
                    <a:pt x="0" y="1"/>
                  </a:moveTo>
                  <a:cubicBezTo>
                    <a:pt x="0" y="5"/>
                    <a:pt x="1349" y="1440"/>
                    <a:pt x="1997" y="2084"/>
                  </a:cubicBezTo>
                  <a:cubicBezTo>
                    <a:pt x="2202" y="2292"/>
                    <a:pt x="2304" y="2364"/>
                    <a:pt x="2343" y="2364"/>
                  </a:cubicBezTo>
                  <a:cubicBezTo>
                    <a:pt x="2350" y="2364"/>
                    <a:pt x="2355" y="2362"/>
                    <a:pt x="2358" y="2358"/>
                  </a:cubicBezTo>
                  <a:cubicBezTo>
                    <a:pt x="2387" y="2330"/>
                    <a:pt x="2313" y="2219"/>
                    <a:pt x="2087" y="1993"/>
                  </a:cubicBezTo>
                  <a:cubicBezTo>
                    <a:pt x="1435" y="13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693;p12"/>
            <p:cNvSpPr/>
            <p:nvPr/>
          </p:nvSpPr>
          <p:spPr bwMode="auto">
            <a:xfrm>
              <a:off x="2550825" y="4003825"/>
              <a:ext cx="58850" cy="58175"/>
            </a:xfrm>
            <a:custGeom>
              <a:avLst/>
              <a:gdLst>
                <a:gd name="T0" fmla="*/ 4 w 2354"/>
                <a:gd name="T1" fmla="*/ 1 h 2327"/>
                <a:gd name="T2" fmla="*/ 1968 w 2354"/>
                <a:gd name="T3" fmla="*/ 2055 h 2327"/>
                <a:gd name="T4" fmla="*/ 2313 w 2354"/>
                <a:gd name="T5" fmla="*/ 2327 h 2327"/>
                <a:gd name="T6" fmla="*/ 2329 w 2354"/>
                <a:gd name="T7" fmla="*/ 2321 h 2327"/>
                <a:gd name="T8" fmla="*/ 2063 w 2354"/>
                <a:gd name="T9" fmla="*/ 1961 h 2327"/>
                <a:gd name="T10" fmla="*/ 4 w 2354"/>
                <a:gd name="T11" fmla="*/ 1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4" h="2327" extrusionOk="0">
                  <a:moveTo>
                    <a:pt x="4" y="1"/>
                  </a:moveTo>
                  <a:cubicBezTo>
                    <a:pt x="0" y="1"/>
                    <a:pt x="1325" y="1407"/>
                    <a:pt x="1968" y="2055"/>
                  </a:cubicBezTo>
                  <a:cubicBezTo>
                    <a:pt x="2173" y="2256"/>
                    <a:pt x="2272" y="2327"/>
                    <a:pt x="2313" y="2327"/>
                  </a:cubicBezTo>
                  <a:cubicBezTo>
                    <a:pt x="2320" y="2327"/>
                    <a:pt x="2325" y="2325"/>
                    <a:pt x="2329" y="2321"/>
                  </a:cubicBezTo>
                  <a:cubicBezTo>
                    <a:pt x="2354" y="2297"/>
                    <a:pt x="2280" y="2182"/>
                    <a:pt x="2063" y="1961"/>
                  </a:cubicBezTo>
                  <a:cubicBezTo>
                    <a:pt x="1419" y="132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694;p12"/>
            <p:cNvSpPr/>
            <p:nvPr/>
          </p:nvSpPr>
          <p:spPr bwMode="auto">
            <a:xfrm>
              <a:off x="2551750" y="4004650"/>
              <a:ext cx="57925" cy="57250"/>
            </a:xfrm>
            <a:custGeom>
              <a:avLst/>
              <a:gdLst>
                <a:gd name="T0" fmla="*/ 4 w 2317"/>
                <a:gd name="T1" fmla="*/ 0 h 2290"/>
                <a:gd name="T2" fmla="*/ 1935 w 2317"/>
                <a:gd name="T3" fmla="*/ 2018 h 2290"/>
                <a:gd name="T4" fmla="*/ 2276 w 2317"/>
                <a:gd name="T5" fmla="*/ 2290 h 2290"/>
                <a:gd name="T6" fmla="*/ 2292 w 2317"/>
                <a:gd name="T7" fmla="*/ 2284 h 2290"/>
                <a:gd name="T8" fmla="*/ 2026 w 2317"/>
                <a:gd name="T9" fmla="*/ 1928 h 2290"/>
                <a:gd name="T10" fmla="*/ 4 w 2317"/>
                <a:gd name="T11" fmla="*/ 0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7" h="2290" extrusionOk="0">
                  <a:moveTo>
                    <a:pt x="4" y="0"/>
                  </a:moveTo>
                  <a:cubicBezTo>
                    <a:pt x="0" y="0"/>
                    <a:pt x="1300" y="1390"/>
                    <a:pt x="1935" y="2018"/>
                  </a:cubicBezTo>
                  <a:cubicBezTo>
                    <a:pt x="2140" y="2219"/>
                    <a:pt x="2236" y="2290"/>
                    <a:pt x="2276" y="2290"/>
                  </a:cubicBezTo>
                  <a:cubicBezTo>
                    <a:pt x="2283" y="2290"/>
                    <a:pt x="2288" y="2288"/>
                    <a:pt x="2292" y="2284"/>
                  </a:cubicBezTo>
                  <a:cubicBezTo>
                    <a:pt x="2317" y="2264"/>
                    <a:pt x="2243" y="2149"/>
                    <a:pt x="2026" y="1928"/>
                  </a:cubicBezTo>
                  <a:cubicBezTo>
                    <a:pt x="1394" y="130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695;p12"/>
            <p:cNvSpPr/>
            <p:nvPr/>
          </p:nvSpPr>
          <p:spPr bwMode="auto">
            <a:xfrm>
              <a:off x="2552650" y="4005575"/>
              <a:ext cx="56925" cy="56425"/>
            </a:xfrm>
            <a:custGeom>
              <a:avLst/>
              <a:gdLst>
                <a:gd name="T0" fmla="*/ 5 w 2277"/>
                <a:gd name="T1" fmla="*/ 0 h 2257"/>
                <a:gd name="T2" fmla="*/ 5 w 2277"/>
                <a:gd name="T3" fmla="*/ 0 h 2257"/>
                <a:gd name="T4" fmla="*/ 1895 w 2277"/>
                <a:gd name="T5" fmla="*/ 1989 h 2257"/>
                <a:gd name="T6" fmla="*/ 2234 w 2277"/>
                <a:gd name="T7" fmla="*/ 2257 h 2257"/>
                <a:gd name="T8" fmla="*/ 2248 w 2277"/>
                <a:gd name="T9" fmla="*/ 2251 h 2257"/>
                <a:gd name="T10" fmla="*/ 1990 w 2277"/>
                <a:gd name="T11" fmla="*/ 1895 h 2257"/>
                <a:gd name="T12" fmla="*/ 5 w 2277"/>
                <a:gd name="T13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7" h="2257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280" y="1366"/>
                    <a:pt x="1895" y="1989"/>
                  </a:cubicBezTo>
                  <a:cubicBezTo>
                    <a:pt x="2100" y="2187"/>
                    <a:pt x="2195" y="2257"/>
                    <a:pt x="2234" y="2257"/>
                  </a:cubicBezTo>
                  <a:cubicBezTo>
                    <a:pt x="2240" y="2257"/>
                    <a:pt x="2245" y="2255"/>
                    <a:pt x="2248" y="2251"/>
                  </a:cubicBezTo>
                  <a:cubicBezTo>
                    <a:pt x="2277" y="2227"/>
                    <a:pt x="2203" y="2112"/>
                    <a:pt x="1990" y="1895"/>
                  </a:cubicBezTo>
                  <a:cubicBezTo>
                    <a:pt x="1366" y="127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696;p12"/>
            <p:cNvSpPr/>
            <p:nvPr/>
          </p:nvSpPr>
          <p:spPr bwMode="auto">
            <a:xfrm>
              <a:off x="2553675" y="4006500"/>
              <a:ext cx="55900" cy="55500"/>
            </a:xfrm>
            <a:custGeom>
              <a:avLst/>
              <a:gdLst>
                <a:gd name="T0" fmla="*/ 1 w 2236"/>
                <a:gd name="T1" fmla="*/ 0 h 2220"/>
                <a:gd name="T2" fmla="*/ 1 w 2236"/>
                <a:gd name="T3" fmla="*/ 0 h 2220"/>
                <a:gd name="T4" fmla="*/ 1858 w 2236"/>
                <a:gd name="T5" fmla="*/ 1956 h 2220"/>
                <a:gd name="T6" fmla="*/ 2193 w 2236"/>
                <a:gd name="T7" fmla="*/ 2220 h 2220"/>
                <a:gd name="T8" fmla="*/ 2207 w 2236"/>
                <a:gd name="T9" fmla="*/ 2214 h 2220"/>
                <a:gd name="T10" fmla="*/ 1953 w 2236"/>
                <a:gd name="T11" fmla="*/ 1866 h 2220"/>
                <a:gd name="T12" fmla="*/ 1 w 2236"/>
                <a:gd name="T13" fmla="*/ 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6" h="22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256" y="1341"/>
                    <a:pt x="1858" y="1956"/>
                  </a:cubicBezTo>
                  <a:cubicBezTo>
                    <a:pt x="2060" y="2150"/>
                    <a:pt x="2154" y="2220"/>
                    <a:pt x="2193" y="2220"/>
                  </a:cubicBezTo>
                  <a:cubicBezTo>
                    <a:pt x="2199" y="2220"/>
                    <a:pt x="2204" y="2218"/>
                    <a:pt x="2207" y="2214"/>
                  </a:cubicBezTo>
                  <a:cubicBezTo>
                    <a:pt x="2236" y="2190"/>
                    <a:pt x="2166" y="2079"/>
                    <a:pt x="1953" y="1866"/>
                  </a:cubicBezTo>
                  <a:cubicBezTo>
                    <a:pt x="1343" y="125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697;p12"/>
            <p:cNvSpPr/>
            <p:nvPr/>
          </p:nvSpPr>
          <p:spPr bwMode="auto">
            <a:xfrm>
              <a:off x="2554500" y="4007400"/>
              <a:ext cx="54875" cy="54450"/>
            </a:xfrm>
            <a:custGeom>
              <a:avLst/>
              <a:gdLst>
                <a:gd name="T0" fmla="*/ 1 w 2195"/>
                <a:gd name="T1" fmla="*/ 1 h 2178"/>
                <a:gd name="T2" fmla="*/ 1 w 2195"/>
                <a:gd name="T3" fmla="*/ 1 h 2178"/>
                <a:gd name="T4" fmla="*/ 1834 w 2195"/>
                <a:gd name="T5" fmla="*/ 1916 h 2178"/>
                <a:gd name="T6" fmla="*/ 2157 w 2195"/>
                <a:gd name="T7" fmla="*/ 2177 h 2178"/>
                <a:gd name="T8" fmla="*/ 2174 w 2195"/>
                <a:gd name="T9" fmla="*/ 2170 h 2178"/>
                <a:gd name="T10" fmla="*/ 1920 w 2195"/>
                <a:gd name="T11" fmla="*/ 1830 h 2178"/>
                <a:gd name="T12" fmla="*/ 1 w 2195"/>
                <a:gd name="T13" fmla="*/ 1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17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31" y="1317"/>
                    <a:pt x="1834" y="1916"/>
                  </a:cubicBezTo>
                  <a:cubicBezTo>
                    <a:pt x="2027" y="2109"/>
                    <a:pt x="2118" y="2177"/>
                    <a:pt x="2157" y="2177"/>
                  </a:cubicBezTo>
                  <a:cubicBezTo>
                    <a:pt x="2165" y="2177"/>
                    <a:pt x="2170" y="2175"/>
                    <a:pt x="2174" y="2170"/>
                  </a:cubicBezTo>
                  <a:cubicBezTo>
                    <a:pt x="2195" y="2146"/>
                    <a:pt x="2129" y="2039"/>
                    <a:pt x="1920" y="1830"/>
                  </a:cubicBezTo>
                  <a:cubicBezTo>
                    <a:pt x="1323" y="1233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698;p12"/>
            <p:cNvSpPr/>
            <p:nvPr/>
          </p:nvSpPr>
          <p:spPr bwMode="auto">
            <a:xfrm>
              <a:off x="2555425" y="4008225"/>
              <a:ext cx="53950" cy="53675"/>
            </a:xfrm>
            <a:custGeom>
              <a:avLst/>
              <a:gdLst>
                <a:gd name="T0" fmla="*/ 1 w 2158"/>
                <a:gd name="T1" fmla="*/ 1 h 2147"/>
                <a:gd name="T2" fmla="*/ 1 w 2158"/>
                <a:gd name="T3" fmla="*/ 1 h 2147"/>
                <a:gd name="T4" fmla="*/ 1797 w 2158"/>
                <a:gd name="T5" fmla="*/ 1887 h 2147"/>
                <a:gd name="T6" fmla="*/ 2118 w 2158"/>
                <a:gd name="T7" fmla="*/ 2147 h 2147"/>
                <a:gd name="T8" fmla="*/ 2133 w 2158"/>
                <a:gd name="T9" fmla="*/ 2141 h 2147"/>
                <a:gd name="T10" fmla="*/ 1883 w 2158"/>
                <a:gd name="T11" fmla="*/ 1801 h 2147"/>
                <a:gd name="T12" fmla="*/ 1 w 2158"/>
                <a:gd name="T13" fmla="*/ 1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8" h="214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9"/>
                    <a:pt x="1210" y="1301"/>
                    <a:pt x="1797" y="1887"/>
                  </a:cubicBezTo>
                  <a:cubicBezTo>
                    <a:pt x="1989" y="2080"/>
                    <a:pt x="2080" y="2147"/>
                    <a:pt x="2118" y="2147"/>
                  </a:cubicBezTo>
                  <a:cubicBezTo>
                    <a:pt x="2124" y="2147"/>
                    <a:pt x="2129" y="2145"/>
                    <a:pt x="2133" y="2141"/>
                  </a:cubicBezTo>
                  <a:cubicBezTo>
                    <a:pt x="2158" y="2113"/>
                    <a:pt x="2092" y="2010"/>
                    <a:pt x="1883" y="1801"/>
                  </a:cubicBezTo>
                  <a:cubicBezTo>
                    <a:pt x="1293" y="121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699;p12"/>
            <p:cNvSpPr/>
            <p:nvPr/>
          </p:nvSpPr>
          <p:spPr bwMode="auto">
            <a:xfrm>
              <a:off x="2556350" y="4009150"/>
              <a:ext cx="53225" cy="52600"/>
            </a:xfrm>
            <a:custGeom>
              <a:avLst/>
              <a:gdLst>
                <a:gd name="T0" fmla="*/ 5 w 2129"/>
                <a:gd name="T1" fmla="*/ 1 h 2104"/>
                <a:gd name="T2" fmla="*/ 5 w 2129"/>
                <a:gd name="T3" fmla="*/ 1 h 2104"/>
                <a:gd name="T4" fmla="*/ 1768 w 2129"/>
                <a:gd name="T5" fmla="*/ 1850 h 2104"/>
                <a:gd name="T6" fmla="*/ 2083 w 2129"/>
                <a:gd name="T7" fmla="*/ 2103 h 2104"/>
                <a:gd name="T8" fmla="*/ 2100 w 2129"/>
                <a:gd name="T9" fmla="*/ 2096 h 2104"/>
                <a:gd name="T10" fmla="*/ 1854 w 2129"/>
                <a:gd name="T11" fmla="*/ 1764 h 2104"/>
                <a:gd name="T12" fmla="*/ 5 w 2129"/>
                <a:gd name="T13" fmla="*/ 1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9" h="210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90" y="1272"/>
                    <a:pt x="1768" y="1850"/>
                  </a:cubicBezTo>
                  <a:cubicBezTo>
                    <a:pt x="1954" y="2036"/>
                    <a:pt x="2044" y="2103"/>
                    <a:pt x="2083" y="2103"/>
                  </a:cubicBezTo>
                  <a:cubicBezTo>
                    <a:pt x="2090" y="2103"/>
                    <a:pt x="2096" y="2101"/>
                    <a:pt x="2100" y="2096"/>
                  </a:cubicBezTo>
                  <a:cubicBezTo>
                    <a:pt x="2129" y="2072"/>
                    <a:pt x="2059" y="1969"/>
                    <a:pt x="1854" y="1764"/>
                  </a:cubicBezTo>
                  <a:cubicBezTo>
                    <a:pt x="1277" y="1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700;p12"/>
            <p:cNvSpPr/>
            <p:nvPr/>
          </p:nvSpPr>
          <p:spPr bwMode="auto">
            <a:xfrm>
              <a:off x="2557275" y="4010175"/>
              <a:ext cx="52100" cy="51700"/>
            </a:xfrm>
            <a:custGeom>
              <a:avLst/>
              <a:gdLst>
                <a:gd name="T0" fmla="*/ 5 w 2084"/>
                <a:gd name="T1" fmla="*/ 1 h 2068"/>
                <a:gd name="T2" fmla="*/ 5 w 2084"/>
                <a:gd name="T3" fmla="*/ 1 h 2068"/>
                <a:gd name="T4" fmla="*/ 1735 w 2084"/>
                <a:gd name="T5" fmla="*/ 1817 h 2068"/>
                <a:gd name="T6" fmla="*/ 2051 w 2084"/>
                <a:gd name="T7" fmla="*/ 2068 h 2068"/>
                <a:gd name="T8" fmla="*/ 2063 w 2084"/>
                <a:gd name="T9" fmla="*/ 2063 h 2068"/>
                <a:gd name="T10" fmla="*/ 1817 w 2084"/>
                <a:gd name="T11" fmla="*/ 1735 h 2068"/>
                <a:gd name="T12" fmla="*/ 5 w 2084"/>
                <a:gd name="T13" fmla="*/ 1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4" h="206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1169" y="1247"/>
                    <a:pt x="1735" y="1817"/>
                  </a:cubicBezTo>
                  <a:cubicBezTo>
                    <a:pt x="1927" y="2005"/>
                    <a:pt x="2017" y="2068"/>
                    <a:pt x="2051" y="2068"/>
                  </a:cubicBezTo>
                  <a:cubicBezTo>
                    <a:pt x="2056" y="2068"/>
                    <a:pt x="2060" y="2066"/>
                    <a:pt x="2063" y="2063"/>
                  </a:cubicBezTo>
                  <a:cubicBezTo>
                    <a:pt x="2084" y="2043"/>
                    <a:pt x="2022" y="1940"/>
                    <a:pt x="1817" y="1735"/>
                  </a:cubicBezTo>
                  <a:cubicBezTo>
                    <a:pt x="1252" y="116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701;p12"/>
            <p:cNvSpPr/>
            <p:nvPr/>
          </p:nvSpPr>
          <p:spPr bwMode="auto">
            <a:xfrm>
              <a:off x="2558100" y="4011100"/>
              <a:ext cx="51475" cy="50775"/>
            </a:xfrm>
            <a:custGeom>
              <a:avLst/>
              <a:gdLst>
                <a:gd name="T0" fmla="*/ 8 w 2059"/>
                <a:gd name="T1" fmla="*/ 1 h 2031"/>
                <a:gd name="T2" fmla="*/ 8 w 2059"/>
                <a:gd name="T3" fmla="*/ 1 h 2031"/>
                <a:gd name="T4" fmla="*/ 1710 w 2059"/>
                <a:gd name="T5" fmla="*/ 1784 h 2031"/>
                <a:gd name="T6" fmla="*/ 2018 w 2059"/>
                <a:gd name="T7" fmla="*/ 2031 h 2031"/>
                <a:gd name="T8" fmla="*/ 2030 w 2059"/>
                <a:gd name="T9" fmla="*/ 2026 h 2031"/>
                <a:gd name="T10" fmla="*/ 1792 w 2059"/>
                <a:gd name="T11" fmla="*/ 1702 h 2031"/>
                <a:gd name="T12" fmla="*/ 8 w 2059"/>
                <a:gd name="T13" fmla="*/ 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9" h="2031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1144" y="1219"/>
                    <a:pt x="1710" y="1784"/>
                  </a:cubicBezTo>
                  <a:cubicBezTo>
                    <a:pt x="1895" y="1969"/>
                    <a:pt x="1984" y="2031"/>
                    <a:pt x="2018" y="2031"/>
                  </a:cubicBezTo>
                  <a:cubicBezTo>
                    <a:pt x="2023" y="2031"/>
                    <a:pt x="2027" y="2029"/>
                    <a:pt x="2030" y="2026"/>
                  </a:cubicBezTo>
                  <a:cubicBezTo>
                    <a:pt x="2059" y="2006"/>
                    <a:pt x="1989" y="1903"/>
                    <a:pt x="1792" y="1702"/>
                  </a:cubicBezTo>
                  <a:cubicBezTo>
                    <a:pt x="1231" y="114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702;p12"/>
            <p:cNvSpPr/>
            <p:nvPr/>
          </p:nvSpPr>
          <p:spPr bwMode="auto">
            <a:xfrm>
              <a:off x="2559025" y="4011925"/>
              <a:ext cx="50350" cy="49750"/>
            </a:xfrm>
            <a:custGeom>
              <a:avLst/>
              <a:gdLst>
                <a:gd name="T0" fmla="*/ 4 w 2014"/>
                <a:gd name="T1" fmla="*/ 0 h 1990"/>
                <a:gd name="T2" fmla="*/ 4 w 2014"/>
                <a:gd name="T3" fmla="*/ 0 h 1990"/>
                <a:gd name="T4" fmla="*/ 1677 w 2014"/>
                <a:gd name="T5" fmla="*/ 1743 h 1990"/>
                <a:gd name="T6" fmla="*/ 1980 w 2014"/>
                <a:gd name="T7" fmla="*/ 1990 h 1990"/>
                <a:gd name="T8" fmla="*/ 1993 w 2014"/>
                <a:gd name="T9" fmla="*/ 1985 h 1990"/>
                <a:gd name="T10" fmla="*/ 1755 w 2014"/>
                <a:gd name="T11" fmla="*/ 1669 h 1990"/>
                <a:gd name="T12" fmla="*/ 4 w 2014"/>
                <a:gd name="T13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4" h="199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24" y="1202"/>
                    <a:pt x="1677" y="1743"/>
                  </a:cubicBezTo>
                  <a:cubicBezTo>
                    <a:pt x="1857" y="1930"/>
                    <a:pt x="1946" y="1990"/>
                    <a:pt x="1980" y="1990"/>
                  </a:cubicBezTo>
                  <a:cubicBezTo>
                    <a:pt x="1986" y="1990"/>
                    <a:pt x="1990" y="1988"/>
                    <a:pt x="1993" y="1985"/>
                  </a:cubicBezTo>
                  <a:cubicBezTo>
                    <a:pt x="2014" y="1965"/>
                    <a:pt x="1952" y="1870"/>
                    <a:pt x="1755" y="1669"/>
                  </a:cubicBezTo>
                  <a:cubicBezTo>
                    <a:pt x="1207" y="112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703;p12"/>
            <p:cNvSpPr/>
            <p:nvPr/>
          </p:nvSpPr>
          <p:spPr bwMode="auto">
            <a:xfrm>
              <a:off x="2559950" y="4012850"/>
              <a:ext cx="49325" cy="48825"/>
            </a:xfrm>
            <a:custGeom>
              <a:avLst/>
              <a:gdLst>
                <a:gd name="T0" fmla="*/ 4 w 1973"/>
                <a:gd name="T1" fmla="*/ 0 h 1953"/>
                <a:gd name="T2" fmla="*/ 4 w 1973"/>
                <a:gd name="T3" fmla="*/ 0 h 1953"/>
                <a:gd name="T4" fmla="*/ 1640 w 1973"/>
                <a:gd name="T5" fmla="*/ 1714 h 1953"/>
                <a:gd name="T6" fmla="*/ 1939 w 1973"/>
                <a:gd name="T7" fmla="*/ 1953 h 1953"/>
                <a:gd name="T8" fmla="*/ 1952 w 1973"/>
                <a:gd name="T9" fmla="*/ 1948 h 1953"/>
                <a:gd name="T10" fmla="*/ 1718 w 1973"/>
                <a:gd name="T11" fmla="*/ 1636 h 1953"/>
                <a:gd name="T12" fmla="*/ 4 w 1973"/>
                <a:gd name="T13" fmla="*/ 0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3" h="195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1103" y="1177"/>
                    <a:pt x="1640" y="1714"/>
                  </a:cubicBezTo>
                  <a:cubicBezTo>
                    <a:pt x="1820" y="1894"/>
                    <a:pt x="1906" y="1953"/>
                    <a:pt x="1939" y="1953"/>
                  </a:cubicBezTo>
                  <a:cubicBezTo>
                    <a:pt x="1945" y="1953"/>
                    <a:pt x="1949" y="1951"/>
                    <a:pt x="1952" y="1948"/>
                  </a:cubicBezTo>
                  <a:cubicBezTo>
                    <a:pt x="1972" y="1928"/>
                    <a:pt x="1911" y="1833"/>
                    <a:pt x="1718" y="1636"/>
                  </a:cubicBezTo>
                  <a:cubicBezTo>
                    <a:pt x="1178" y="110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704;p12"/>
            <p:cNvSpPr/>
            <p:nvPr/>
          </p:nvSpPr>
          <p:spPr bwMode="auto">
            <a:xfrm>
              <a:off x="2560975" y="4013775"/>
              <a:ext cx="48300" cy="47800"/>
            </a:xfrm>
            <a:custGeom>
              <a:avLst/>
              <a:gdLst>
                <a:gd name="T0" fmla="*/ 0 w 1932"/>
                <a:gd name="T1" fmla="*/ 0 h 1912"/>
                <a:gd name="T2" fmla="*/ 0 w 1932"/>
                <a:gd name="T3" fmla="*/ 0 h 1912"/>
                <a:gd name="T4" fmla="*/ 1603 w 1932"/>
                <a:gd name="T5" fmla="*/ 1677 h 1912"/>
                <a:gd name="T6" fmla="*/ 1898 w 1932"/>
                <a:gd name="T7" fmla="*/ 1912 h 1912"/>
                <a:gd name="T8" fmla="*/ 1911 w 1932"/>
                <a:gd name="T9" fmla="*/ 1907 h 1912"/>
                <a:gd name="T10" fmla="*/ 1681 w 1932"/>
                <a:gd name="T11" fmla="*/ 1599 h 1912"/>
                <a:gd name="T12" fmla="*/ 0 w 1932"/>
                <a:gd name="T13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2" h="191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074" y="1153"/>
                    <a:pt x="1603" y="1677"/>
                  </a:cubicBezTo>
                  <a:cubicBezTo>
                    <a:pt x="1779" y="1853"/>
                    <a:pt x="1865" y="1912"/>
                    <a:pt x="1898" y="1912"/>
                  </a:cubicBezTo>
                  <a:cubicBezTo>
                    <a:pt x="1904" y="1912"/>
                    <a:pt x="1908" y="1910"/>
                    <a:pt x="1911" y="1907"/>
                  </a:cubicBezTo>
                  <a:cubicBezTo>
                    <a:pt x="1931" y="1887"/>
                    <a:pt x="1874" y="1796"/>
                    <a:pt x="1681" y="1599"/>
                  </a:cubicBezTo>
                  <a:cubicBezTo>
                    <a:pt x="1153" y="107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705;p12"/>
            <p:cNvSpPr/>
            <p:nvPr/>
          </p:nvSpPr>
          <p:spPr bwMode="auto">
            <a:xfrm>
              <a:off x="2561875" y="4014700"/>
              <a:ext cx="47400" cy="46975"/>
            </a:xfrm>
            <a:custGeom>
              <a:avLst/>
              <a:gdLst>
                <a:gd name="T0" fmla="*/ 1 w 1896"/>
                <a:gd name="T1" fmla="*/ 0 h 1879"/>
                <a:gd name="T2" fmla="*/ 1 w 1896"/>
                <a:gd name="T3" fmla="*/ 0 h 1879"/>
                <a:gd name="T4" fmla="*/ 1567 w 1896"/>
                <a:gd name="T5" fmla="*/ 1644 h 1879"/>
                <a:gd name="T6" fmla="*/ 1862 w 1896"/>
                <a:gd name="T7" fmla="*/ 1879 h 1879"/>
                <a:gd name="T8" fmla="*/ 1875 w 1896"/>
                <a:gd name="T9" fmla="*/ 1874 h 1879"/>
                <a:gd name="T10" fmla="*/ 1645 w 1896"/>
                <a:gd name="T11" fmla="*/ 1567 h 1879"/>
                <a:gd name="T12" fmla="*/ 1 w 1896"/>
                <a:gd name="T1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6" h="187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055" y="1128"/>
                    <a:pt x="1567" y="1644"/>
                  </a:cubicBezTo>
                  <a:cubicBezTo>
                    <a:pt x="1743" y="1820"/>
                    <a:pt x="1829" y="1879"/>
                    <a:pt x="1862" y="1879"/>
                  </a:cubicBezTo>
                  <a:cubicBezTo>
                    <a:pt x="1868" y="1879"/>
                    <a:pt x="1872" y="1877"/>
                    <a:pt x="1875" y="1874"/>
                  </a:cubicBezTo>
                  <a:cubicBezTo>
                    <a:pt x="1895" y="1850"/>
                    <a:pt x="1834" y="1759"/>
                    <a:pt x="1645" y="1567"/>
                  </a:cubicBezTo>
                  <a:cubicBezTo>
                    <a:pt x="1130" y="105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706;p12"/>
            <p:cNvSpPr/>
            <p:nvPr/>
          </p:nvSpPr>
          <p:spPr bwMode="auto">
            <a:xfrm>
              <a:off x="2562700" y="4015625"/>
              <a:ext cx="46575" cy="46050"/>
            </a:xfrm>
            <a:custGeom>
              <a:avLst/>
              <a:gdLst>
                <a:gd name="T0" fmla="*/ 9 w 1863"/>
                <a:gd name="T1" fmla="*/ 0 h 1842"/>
                <a:gd name="T2" fmla="*/ 9 w 1863"/>
                <a:gd name="T3" fmla="*/ 0 h 1842"/>
                <a:gd name="T4" fmla="*/ 1538 w 1863"/>
                <a:gd name="T5" fmla="*/ 1612 h 1842"/>
                <a:gd name="T6" fmla="*/ 1829 w 1863"/>
                <a:gd name="T7" fmla="*/ 1842 h 1842"/>
                <a:gd name="T8" fmla="*/ 1842 w 1863"/>
                <a:gd name="T9" fmla="*/ 1837 h 1842"/>
                <a:gd name="T10" fmla="*/ 1616 w 1863"/>
                <a:gd name="T11" fmla="*/ 1538 h 1842"/>
                <a:gd name="T12" fmla="*/ 9 w 1863"/>
                <a:gd name="T13" fmla="*/ 0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3" h="184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34" y="1107"/>
                    <a:pt x="1538" y="1612"/>
                  </a:cubicBezTo>
                  <a:cubicBezTo>
                    <a:pt x="1714" y="1784"/>
                    <a:pt x="1797" y="1842"/>
                    <a:pt x="1829" y="1842"/>
                  </a:cubicBezTo>
                  <a:cubicBezTo>
                    <a:pt x="1835" y="1842"/>
                    <a:pt x="1839" y="1840"/>
                    <a:pt x="1842" y="1837"/>
                  </a:cubicBezTo>
                  <a:cubicBezTo>
                    <a:pt x="1862" y="1817"/>
                    <a:pt x="1805" y="1726"/>
                    <a:pt x="1616" y="1538"/>
                  </a:cubicBezTo>
                  <a:cubicBezTo>
                    <a:pt x="1110" y="1031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707;p12"/>
            <p:cNvSpPr/>
            <p:nvPr/>
          </p:nvSpPr>
          <p:spPr bwMode="auto">
            <a:xfrm>
              <a:off x="2563625" y="4016650"/>
              <a:ext cx="45650" cy="45025"/>
            </a:xfrm>
            <a:custGeom>
              <a:avLst/>
              <a:gdLst>
                <a:gd name="T0" fmla="*/ 5 w 1826"/>
                <a:gd name="T1" fmla="*/ 0 h 1801"/>
                <a:gd name="T2" fmla="*/ 5 w 1826"/>
                <a:gd name="T3" fmla="*/ 0 h 1801"/>
                <a:gd name="T4" fmla="*/ 1510 w 1826"/>
                <a:gd name="T5" fmla="*/ 1579 h 1801"/>
                <a:gd name="T6" fmla="*/ 1792 w 1826"/>
                <a:gd name="T7" fmla="*/ 1801 h 1801"/>
                <a:gd name="T8" fmla="*/ 1805 w 1826"/>
                <a:gd name="T9" fmla="*/ 1796 h 1801"/>
                <a:gd name="T10" fmla="*/ 1583 w 1826"/>
                <a:gd name="T11" fmla="*/ 1501 h 1801"/>
                <a:gd name="T12" fmla="*/ 5 w 1826"/>
                <a:gd name="T13" fmla="*/ 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6" h="180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009" y="1074"/>
                    <a:pt x="1510" y="1579"/>
                  </a:cubicBezTo>
                  <a:cubicBezTo>
                    <a:pt x="1677" y="1746"/>
                    <a:pt x="1758" y="1801"/>
                    <a:pt x="1792" y="1801"/>
                  </a:cubicBezTo>
                  <a:cubicBezTo>
                    <a:pt x="1798" y="1801"/>
                    <a:pt x="1802" y="1799"/>
                    <a:pt x="1805" y="1796"/>
                  </a:cubicBezTo>
                  <a:cubicBezTo>
                    <a:pt x="1825" y="1776"/>
                    <a:pt x="1768" y="1685"/>
                    <a:pt x="1583" y="1501"/>
                  </a:cubicBezTo>
                  <a:cubicBezTo>
                    <a:pt x="1089" y="1007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708;p12"/>
            <p:cNvSpPr/>
            <p:nvPr/>
          </p:nvSpPr>
          <p:spPr bwMode="auto">
            <a:xfrm>
              <a:off x="2564550" y="4017450"/>
              <a:ext cx="44625" cy="44225"/>
            </a:xfrm>
            <a:custGeom>
              <a:avLst/>
              <a:gdLst>
                <a:gd name="T0" fmla="*/ 5 w 1785"/>
                <a:gd name="T1" fmla="*/ 1 h 1769"/>
                <a:gd name="T2" fmla="*/ 5 w 1785"/>
                <a:gd name="T3" fmla="*/ 1 h 1769"/>
                <a:gd name="T4" fmla="*/ 1477 w 1785"/>
                <a:gd name="T5" fmla="*/ 1543 h 1769"/>
                <a:gd name="T6" fmla="*/ 1755 w 1785"/>
                <a:gd name="T7" fmla="*/ 1769 h 1769"/>
                <a:gd name="T8" fmla="*/ 1768 w 1785"/>
                <a:gd name="T9" fmla="*/ 1764 h 1769"/>
                <a:gd name="T10" fmla="*/ 1546 w 1785"/>
                <a:gd name="T11" fmla="*/ 1473 h 1769"/>
                <a:gd name="T12" fmla="*/ 5 w 1785"/>
                <a:gd name="T13" fmla="*/ 1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5" h="176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989" y="1059"/>
                    <a:pt x="1477" y="1543"/>
                  </a:cubicBezTo>
                  <a:cubicBezTo>
                    <a:pt x="1641" y="1714"/>
                    <a:pt x="1722" y="1769"/>
                    <a:pt x="1755" y="1769"/>
                  </a:cubicBezTo>
                  <a:cubicBezTo>
                    <a:pt x="1761" y="1769"/>
                    <a:pt x="1765" y="1767"/>
                    <a:pt x="1768" y="1764"/>
                  </a:cubicBezTo>
                  <a:cubicBezTo>
                    <a:pt x="1784" y="1744"/>
                    <a:pt x="1731" y="1657"/>
                    <a:pt x="1546" y="1473"/>
                  </a:cubicBezTo>
                  <a:cubicBezTo>
                    <a:pt x="1060" y="98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709;p12"/>
            <p:cNvSpPr/>
            <p:nvPr/>
          </p:nvSpPr>
          <p:spPr bwMode="auto">
            <a:xfrm>
              <a:off x="2565475" y="4018375"/>
              <a:ext cx="43700" cy="43200"/>
            </a:xfrm>
            <a:custGeom>
              <a:avLst/>
              <a:gdLst>
                <a:gd name="T0" fmla="*/ 5 w 1748"/>
                <a:gd name="T1" fmla="*/ 1 h 1728"/>
                <a:gd name="T2" fmla="*/ 5 w 1748"/>
                <a:gd name="T3" fmla="*/ 1 h 1728"/>
                <a:gd name="T4" fmla="*/ 1440 w 1748"/>
                <a:gd name="T5" fmla="*/ 1510 h 1728"/>
                <a:gd name="T6" fmla="*/ 1714 w 1748"/>
                <a:gd name="T7" fmla="*/ 1728 h 1728"/>
                <a:gd name="T8" fmla="*/ 1727 w 1748"/>
                <a:gd name="T9" fmla="*/ 1723 h 1728"/>
                <a:gd name="T10" fmla="*/ 1509 w 1748"/>
                <a:gd name="T11" fmla="*/ 1436 h 1728"/>
                <a:gd name="T12" fmla="*/ 5 w 1748"/>
                <a:gd name="T13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72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968" y="1030"/>
                    <a:pt x="1440" y="1510"/>
                  </a:cubicBezTo>
                  <a:cubicBezTo>
                    <a:pt x="1604" y="1674"/>
                    <a:pt x="1681" y="1728"/>
                    <a:pt x="1714" y="1728"/>
                  </a:cubicBezTo>
                  <a:cubicBezTo>
                    <a:pt x="1719" y="1728"/>
                    <a:pt x="1724" y="1726"/>
                    <a:pt x="1727" y="1723"/>
                  </a:cubicBezTo>
                  <a:cubicBezTo>
                    <a:pt x="1747" y="1703"/>
                    <a:pt x="1690" y="1616"/>
                    <a:pt x="1509" y="1436"/>
                  </a:cubicBezTo>
                  <a:cubicBezTo>
                    <a:pt x="1039" y="9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710;p12"/>
            <p:cNvSpPr/>
            <p:nvPr/>
          </p:nvSpPr>
          <p:spPr bwMode="auto">
            <a:xfrm>
              <a:off x="2566300" y="4019300"/>
              <a:ext cx="42875" cy="42275"/>
            </a:xfrm>
            <a:custGeom>
              <a:avLst/>
              <a:gdLst>
                <a:gd name="T0" fmla="*/ 9 w 1715"/>
                <a:gd name="T1" fmla="*/ 1 h 1691"/>
                <a:gd name="T2" fmla="*/ 8 w 1715"/>
                <a:gd name="T3" fmla="*/ 1 h 1691"/>
                <a:gd name="T4" fmla="*/ 1411 w 1715"/>
                <a:gd name="T5" fmla="*/ 1477 h 1691"/>
                <a:gd name="T6" fmla="*/ 1681 w 1715"/>
                <a:gd name="T7" fmla="*/ 1691 h 1691"/>
                <a:gd name="T8" fmla="*/ 1694 w 1715"/>
                <a:gd name="T9" fmla="*/ 1686 h 1691"/>
                <a:gd name="T10" fmla="*/ 1485 w 1715"/>
                <a:gd name="T11" fmla="*/ 1403 h 1691"/>
                <a:gd name="T12" fmla="*/ 9 w 1715"/>
                <a:gd name="T13" fmla="*/ 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5" h="1691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943" y="1009"/>
                    <a:pt x="1411" y="1477"/>
                  </a:cubicBezTo>
                  <a:cubicBezTo>
                    <a:pt x="1571" y="1637"/>
                    <a:pt x="1648" y="1691"/>
                    <a:pt x="1681" y="1691"/>
                  </a:cubicBezTo>
                  <a:cubicBezTo>
                    <a:pt x="1686" y="1691"/>
                    <a:pt x="1691" y="1689"/>
                    <a:pt x="1694" y="1686"/>
                  </a:cubicBezTo>
                  <a:cubicBezTo>
                    <a:pt x="1714" y="1666"/>
                    <a:pt x="1661" y="1583"/>
                    <a:pt x="1485" y="1403"/>
                  </a:cubicBezTo>
                  <a:cubicBezTo>
                    <a:pt x="1018" y="9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711;p12"/>
            <p:cNvSpPr/>
            <p:nvPr/>
          </p:nvSpPr>
          <p:spPr bwMode="auto">
            <a:xfrm>
              <a:off x="2567325" y="4020225"/>
              <a:ext cx="41750" cy="41350"/>
            </a:xfrm>
            <a:custGeom>
              <a:avLst/>
              <a:gdLst>
                <a:gd name="T0" fmla="*/ 0 w 1670"/>
                <a:gd name="T1" fmla="*/ 1 h 1654"/>
                <a:gd name="T2" fmla="*/ 0 w 1670"/>
                <a:gd name="T3" fmla="*/ 1 h 1654"/>
                <a:gd name="T4" fmla="*/ 1374 w 1670"/>
                <a:gd name="T5" fmla="*/ 1440 h 1654"/>
                <a:gd name="T6" fmla="*/ 1641 w 1670"/>
                <a:gd name="T7" fmla="*/ 1654 h 1654"/>
                <a:gd name="T8" fmla="*/ 1653 w 1670"/>
                <a:gd name="T9" fmla="*/ 1649 h 1654"/>
                <a:gd name="T10" fmla="*/ 1444 w 1670"/>
                <a:gd name="T11" fmla="*/ 1374 h 1654"/>
                <a:gd name="T12" fmla="*/ 0 w 1670"/>
                <a:gd name="T13" fmla="*/ 1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0" h="165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919" y="989"/>
                    <a:pt x="1374" y="1440"/>
                  </a:cubicBezTo>
                  <a:cubicBezTo>
                    <a:pt x="1531" y="1600"/>
                    <a:pt x="1610" y="1654"/>
                    <a:pt x="1641" y="1654"/>
                  </a:cubicBezTo>
                  <a:cubicBezTo>
                    <a:pt x="1646" y="1654"/>
                    <a:pt x="1650" y="1652"/>
                    <a:pt x="1653" y="1649"/>
                  </a:cubicBezTo>
                  <a:cubicBezTo>
                    <a:pt x="1669" y="1629"/>
                    <a:pt x="1616" y="1546"/>
                    <a:pt x="1444" y="1374"/>
                  </a:cubicBezTo>
                  <a:cubicBezTo>
                    <a:pt x="986" y="917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712;p12"/>
            <p:cNvSpPr/>
            <p:nvPr/>
          </p:nvSpPr>
          <p:spPr bwMode="auto">
            <a:xfrm>
              <a:off x="2568250" y="4021050"/>
              <a:ext cx="40925" cy="40425"/>
            </a:xfrm>
            <a:custGeom>
              <a:avLst/>
              <a:gdLst>
                <a:gd name="T0" fmla="*/ 0 w 1637"/>
                <a:gd name="T1" fmla="*/ 0 h 1617"/>
                <a:gd name="T2" fmla="*/ 0 w 1637"/>
                <a:gd name="T3" fmla="*/ 0 h 1617"/>
                <a:gd name="T4" fmla="*/ 1345 w 1637"/>
                <a:gd name="T5" fmla="*/ 1407 h 1617"/>
                <a:gd name="T6" fmla="*/ 1603 w 1637"/>
                <a:gd name="T7" fmla="*/ 1617 h 1617"/>
                <a:gd name="T8" fmla="*/ 1616 w 1637"/>
                <a:gd name="T9" fmla="*/ 1612 h 1617"/>
                <a:gd name="T10" fmla="*/ 1411 w 1637"/>
                <a:gd name="T11" fmla="*/ 1341 h 1617"/>
                <a:gd name="T12" fmla="*/ 0 w 1637"/>
                <a:gd name="T13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7" h="161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898" y="964"/>
                    <a:pt x="1345" y="1407"/>
                  </a:cubicBezTo>
                  <a:cubicBezTo>
                    <a:pt x="1502" y="1563"/>
                    <a:pt x="1573" y="1617"/>
                    <a:pt x="1603" y="1617"/>
                  </a:cubicBezTo>
                  <a:cubicBezTo>
                    <a:pt x="1609" y="1617"/>
                    <a:pt x="1613" y="1615"/>
                    <a:pt x="1616" y="1612"/>
                  </a:cubicBezTo>
                  <a:cubicBezTo>
                    <a:pt x="1636" y="1596"/>
                    <a:pt x="1583" y="1513"/>
                    <a:pt x="1411" y="1341"/>
                  </a:cubicBezTo>
                  <a:cubicBezTo>
                    <a:pt x="965" y="895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713;p12"/>
            <p:cNvSpPr/>
            <p:nvPr/>
          </p:nvSpPr>
          <p:spPr bwMode="auto">
            <a:xfrm>
              <a:off x="2569175" y="4021975"/>
              <a:ext cx="40000" cy="39500"/>
            </a:xfrm>
            <a:custGeom>
              <a:avLst/>
              <a:gdLst>
                <a:gd name="T0" fmla="*/ 4 w 1600"/>
                <a:gd name="T1" fmla="*/ 0 h 1580"/>
                <a:gd name="T2" fmla="*/ 4 w 1600"/>
                <a:gd name="T3" fmla="*/ 0 h 1580"/>
                <a:gd name="T4" fmla="*/ 1312 w 1600"/>
                <a:gd name="T5" fmla="*/ 1374 h 1580"/>
                <a:gd name="T6" fmla="*/ 1566 w 1600"/>
                <a:gd name="T7" fmla="*/ 1580 h 1580"/>
                <a:gd name="T8" fmla="*/ 1579 w 1600"/>
                <a:gd name="T9" fmla="*/ 1575 h 1580"/>
                <a:gd name="T10" fmla="*/ 1378 w 1600"/>
                <a:gd name="T11" fmla="*/ 1308 h 1580"/>
                <a:gd name="T12" fmla="*/ 4 w 1600"/>
                <a:gd name="T13" fmla="*/ 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0" h="158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78" y="943"/>
                    <a:pt x="1312" y="1374"/>
                  </a:cubicBezTo>
                  <a:cubicBezTo>
                    <a:pt x="1465" y="1527"/>
                    <a:pt x="1536" y="1580"/>
                    <a:pt x="1566" y="1580"/>
                  </a:cubicBezTo>
                  <a:cubicBezTo>
                    <a:pt x="1572" y="1580"/>
                    <a:pt x="1576" y="1578"/>
                    <a:pt x="1579" y="1575"/>
                  </a:cubicBezTo>
                  <a:cubicBezTo>
                    <a:pt x="1599" y="1559"/>
                    <a:pt x="1546" y="1476"/>
                    <a:pt x="1378" y="1308"/>
                  </a:cubicBezTo>
                  <a:cubicBezTo>
                    <a:pt x="944" y="87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714;p12"/>
            <p:cNvSpPr/>
            <p:nvPr/>
          </p:nvSpPr>
          <p:spPr bwMode="auto">
            <a:xfrm>
              <a:off x="2570100" y="4023000"/>
              <a:ext cx="38975" cy="38475"/>
            </a:xfrm>
            <a:custGeom>
              <a:avLst/>
              <a:gdLst>
                <a:gd name="T0" fmla="*/ 4 w 1559"/>
                <a:gd name="T1" fmla="*/ 0 h 1539"/>
                <a:gd name="T2" fmla="*/ 4 w 1559"/>
                <a:gd name="T3" fmla="*/ 0 h 1539"/>
                <a:gd name="T4" fmla="*/ 1279 w 1559"/>
                <a:gd name="T5" fmla="*/ 1333 h 1539"/>
                <a:gd name="T6" fmla="*/ 1529 w 1559"/>
                <a:gd name="T7" fmla="*/ 1539 h 1539"/>
                <a:gd name="T8" fmla="*/ 1542 w 1559"/>
                <a:gd name="T9" fmla="*/ 1534 h 1539"/>
                <a:gd name="T10" fmla="*/ 1341 w 1559"/>
                <a:gd name="T11" fmla="*/ 1271 h 1539"/>
                <a:gd name="T12" fmla="*/ 4 w 1559"/>
                <a:gd name="T13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9" h="153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849" y="915"/>
                    <a:pt x="1279" y="1333"/>
                  </a:cubicBezTo>
                  <a:cubicBezTo>
                    <a:pt x="1429" y="1486"/>
                    <a:pt x="1499" y="1539"/>
                    <a:pt x="1529" y="1539"/>
                  </a:cubicBezTo>
                  <a:cubicBezTo>
                    <a:pt x="1535" y="1539"/>
                    <a:pt x="1539" y="1537"/>
                    <a:pt x="1542" y="1534"/>
                  </a:cubicBezTo>
                  <a:cubicBezTo>
                    <a:pt x="1558" y="1518"/>
                    <a:pt x="1509" y="1440"/>
                    <a:pt x="1341" y="1271"/>
                  </a:cubicBezTo>
                  <a:cubicBezTo>
                    <a:pt x="924" y="85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715;p12"/>
            <p:cNvSpPr/>
            <p:nvPr/>
          </p:nvSpPr>
          <p:spPr bwMode="auto">
            <a:xfrm>
              <a:off x="2570900" y="4023925"/>
              <a:ext cx="38075" cy="37525"/>
            </a:xfrm>
            <a:custGeom>
              <a:avLst/>
              <a:gdLst>
                <a:gd name="T0" fmla="*/ 9 w 1523"/>
                <a:gd name="T1" fmla="*/ 0 h 1501"/>
                <a:gd name="T2" fmla="*/ 9 w 1523"/>
                <a:gd name="T3" fmla="*/ 0 h 1501"/>
                <a:gd name="T4" fmla="*/ 1251 w 1523"/>
                <a:gd name="T5" fmla="*/ 1300 h 1501"/>
                <a:gd name="T6" fmla="*/ 1500 w 1523"/>
                <a:gd name="T7" fmla="*/ 1500 h 1501"/>
                <a:gd name="T8" fmla="*/ 1510 w 1523"/>
                <a:gd name="T9" fmla="*/ 1497 h 1501"/>
                <a:gd name="T10" fmla="*/ 1313 w 1523"/>
                <a:gd name="T11" fmla="*/ 1239 h 1501"/>
                <a:gd name="T12" fmla="*/ 9 w 1523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3" h="150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833" y="890"/>
                    <a:pt x="1251" y="1300"/>
                  </a:cubicBezTo>
                  <a:cubicBezTo>
                    <a:pt x="1403" y="1452"/>
                    <a:pt x="1473" y="1500"/>
                    <a:pt x="1500" y="1500"/>
                  </a:cubicBezTo>
                  <a:cubicBezTo>
                    <a:pt x="1504" y="1500"/>
                    <a:pt x="1508" y="1499"/>
                    <a:pt x="1510" y="1497"/>
                  </a:cubicBezTo>
                  <a:cubicBezTo>
                    <a:pt x="1522" y="1481"/>
                    <a:pt x="1477" y="1403"/>
                    <a:pt x="1313" y="1239"/>
                  </a:cubicBezTo>
                  <a:cubicBezTo>
                    <a:pt x="900" y="82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716;p12"/>
            <p:cNvSpPr/>
            <p:nvPr/>
          </p:nvSpPr>
          <p:spPr bwMode="auto">
            <a:xfrm>
              <a:off x="2571825" y="4024750"/>
              <a:ext cx="37150" cy="36825"/>
            </a:xfrm>
            <a:custGeom>
              <a:avLst/>
              <a:gdLst>
                <a:gd name="T0" fmla="*/ 5 w 1486"/>
                <a:gd name="T1" fmla="*/ 0 h 1473"/>
                <a:gd name="T2" fmla="*/ 5 w 1486"/>
                <a:gd name="T3" fmla="*/ 0 h 1473"/>
                <a:gd name="T4" fmla="*/ 1210 w 1486"/>
                <a:gd name="T5" fmla="*/ 1279 h 1473"/>
                <a:gd name="T6" fmla="*/ 1456 w 1486"/>
                <a:gd name="T7" fmla="*/ 1473 h 1473"/>
                <a:gd name="T8" fmla="*/ 1469 w 1486"/>
                <a:gd name="T9" fmla="*/ 1468 h 1473"/>
                <a:gd name="T10" fmla="*/ 1276 w 1486"/>
                <a:gd name="T11" fmla="*/ 1210 h 1473"/>
                <a:gd name="T12" fmla="*/ 5 w 1486"/>
                <a:gd name="T13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6" h="147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813" y="869"/>
                    <a:pt x="1210" y="1279"/>
                  </a:cubicBezTo>
                  <a:cubicBezTo>
                    <a:pt x="1360" y="1422"/>
                    <a:pt x="1427" y="1473"/>
                    <a:pt x="1456" y="1473"/>
                  </a:cubicBezTo>
                  <a:cubicBezTo>
                    <a:pt x="1461" y="1473"/>
                    <a:pt x="1466" y="1471"/>
                    <a:pt x="1469" y="1468"/>
                  </a:cubicBezTo>
                  <a:cubicBezTo>
                    <a:pt x="1485" y="1448"/>
                    <a:pt x="1440" y="1374"/>
                    <a:pt x="1276" y="1210"/>
                  </a:cubicBezTo>
                  <a:cubicBezTo>
                    <a:pt x="875" y="80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717;p12"/>
            <p:cNvSpPr/>
            <p:nvPr/>
          </p:nvSpPr>
          <p:spPr bwMode="auto">
            <a:xfrm>
              <a:off x="2572750" y="4025650"/>
              <a:ext cx="36125" cy="35850"/>
            </a:xfrm>
            <a:custGeom>
              <a:avLst/>
              <a:gdLst>
                <a:gd name="T0" fmla="*/ 5 w 1445"/>
                <a:gd name="T1" fmla="*/ 1 h 1434"/>
                <a:gd name="T2" fmla="*/ 5 w 1445"/>
                <a:gd name="T3" fmla="*/ 1 h 1434"/>
                <a:gd name="T4" fmla="*/ 1177 w 1445"/>
                <a:gd name="T5" fmla="*/ 1239 h 1434"/>
                <a:gd name="T6" fmla="*/ 1420 w 1445"/>
                <a:gd name="T7" fmla="*/ 1433 h 1434"/>
                <a:gd name="T8" fmla="*/ 1432 w 1445"/>
                <a:gd name="T9" fmla="*/ 1428 h 1434"/>
                <a:gd name="T10" fmla="*/ 1239 w 1445"/>
                <a:gd name="T11" fmla="*/ 1178 h 1434"/>
                <a:gd name="T12" fmla="*/ 5 w 1445"/>
                <a:gd name="T13" fmla="*/ 1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5" h="143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88" y="850"/>
                    <a:pt x="1177" y="1239"/>
                  </a:cubicBezTo>
                  <a:cubicBezTo>
                    <a:pt x="1322" y="1384"/>
                    <a:pt x="1391" y="1433"/>
                    <a:pt x="1420" y="1433"/>
                  </a:cubicBezTo>
                  <a:cubicBezTo>
                    <a:pt x="1425" y="1433"/>
                    <a:pt x="1429" y="1431"/>
                    <a:pt x="1432" y="1428"/>
                  </a:cubicBezTo>
                  <a:cubicBezTo>
                    <a:pt x="1444" y="1407"/>
                    <a:pt x="1399" y="1334"/>
                    <a:pt x="1239" y="1178"/>
                  </a:cubicBezTo>
                  <a:cubicBezTo>
                    <a:pt x="850" y="7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718;p12"/>
            <p:cNvSpPr/>
            <p:nvPr/>
          </p:nvSpPr>
          <p:spPr bwMode="auto">
            <a:xfrm>
              <a:off x="2573675" y="4026575"/>
              <a:ext cx="35200" cy="34875"/>
            </a:xfrm>
            <a:custGeom>
              <a:avLst/>
              <a:gdLst>
                <a:gd name="T0" fmla="*/ 5 w 1408"/>
                <a:gd name="T1" fmla="*/ 1 h 1395"/>
                <a:gd name="T2" fmla="*/ 5 w 1408"/>
                <a:gd name="T3" fmla="*/ 1 h 1395"/>
                <a:gd name="T4" fmla="*/ 1149 w 1408"/>
                <a:gd name="T5" fmla="*/ 1206 h 1395"/>
                <a:gd name="T6" fmla="*/ 1384 w 1408"/>
                <a:gd name="T7" fmla="*/ 1395 h 1395"/>
                <a:gd name="T8" fmla="*/ 1395 w 1408"/>
                <a:gd name="T9" fmla="*/ 1391 h 1395"/>
                <a:gd name="T10" fmla="*/ 1210 w 1408"/>
                <a:gd name="T11" fmla="*/ 1145 h 1395"/>
                <a:gd name="T12" fmla="*/ 5 w 1408"/>
                <a:gd name="T13" fmla="*/ 1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8" h="139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21"/>
                    <a:pt x="1149" y="1206"/>
                  </a:cubicBezTo>
                  <a:cubicBezTo>
                    <a:pt x="1292" y="1350"/>
                    <a:pt x="1358" y="1395"/>
                    <a:pt x="1384" y="1395"/>
                  </a:cubicBezTo>
                  <a:cubicBezTo>
                    <a:pt x="1389" y="1395"/>
                    <a:pt x="1392" y="1393"/>
                    <a:pt x="1395" y="1391"/>
                  </a:cubicBezTo>
                  <a:cubicBezTo>
                    <a:pt x="1407" y="1375"/>
                    <a:pt x="1366" y="1305"/>
                    <a:pt x="1210" y="1145"/>
                  </a:cubicBezTo>
                  <a:cubicBezTo>
                    <a:pt x="826" y="760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719;p12"/>
            <p:cNvSpPr/>
            <p:nvPr/>
          </p:nvSpPr>
          <p:spPr bwMode="auto">
            <a:xfrm>
              <a:off x="2574700" y="4027500"/>
              <a:ext cx="34050" cy="33825"/>
            </a:xfrm>
            <a:custGeom>
              <a:avLst/>
              <a:gdLst>
                <a:gd name="T0" fmla="*/ 1 w 1362"/>
                <a:gd name="T1" fmla="*/ 1 h 1353"/>
                <a:gd name="T2" fmla="*/ 1 w 1362"/>
                <a:gd name="T3" fmla="*/ 1 h 1353"/>
                <a:gd name="T4" fmla="*/ 1108 w 1362"/>
                <a:gd name="T5" fmla="*/ 1169 h 1353"/>
                <a:gd name="T6" fmla="*/ 1338 w 1362"/>
                <a:gd name="T7" fmla="*/ 1352 h 1353"/>
                <a:gd name="T8" fmla="*/ 1346 w 1362"/>
                <a:gd name="T9" fmla="*/ 1350 h 1353"/>
                <a:gd name="T10" fmla="*/ 1169 w 1362"/>
                <a:gd name="T11" fmla="*/ 1108 h 1353"/>
                <a:gd name="T12" fmla="*/ 1 w 1362"/>
                <a:gd name="T13" fmla="*/ 1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2" h="135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739" y="800"/>
                    <a:pt x="1108" y="1169"/>
                  </a:cubicBezTo>
                  <a:cubicBezTo>
                    <a:pt x="1250" y="1312"/>
                    <a:pt x="1315" y="1352"/>
                    <a:pt x="1338" y="1352"/>
                  </a:cubicBezTo>
                  <a:cubicBezTo>
                    <a:pt x="1341" y="1352"/>
                    <a:pt x="1344" y="1351"/>
                    <a:pt x="1346" y="1350"/>
                  </a:cubicBezTo>
                  <a:cubicBezTo>
                    <a:pt x="1362" y="1333"/>
                    <a:pt x="1321" y="1260"/>
                    <a:pt x="1169" y="1108"/>
                  </a:cubicBezTo>
                  <a:cubicBezTo>
                    <a:pt x="793" y="74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720;p12"/>
            <p:cNvSpPr/>
            <p:nvPr/>
          </p:nvSpPr>
          <p:spPr bwMode="auto">
            <a:xfrm>
              <a:off x="2575525" y="4028525"/>
              <a:ext cx="33350" cy="32925"/>
            </a:xfrm>
            <a:custGeom>
              <a:avLst/>
              <a:gdLst>
                <a:gd name="T0" fmla="*/ 9 w 1334"/>
                <a:gd name="T1" fmla="*/ 1 h 1317"/>
                <a:gd name="T2" fmla="*/ 9 w 1334"/>
                <a:gd name="T3" fmla="*/ 1 h 1317"/>
                <a:gd name="T4" fmla="*/ 1083 w 1334"/>
                <a:gd name="T5" fmla="*/ 1132 h 1317"/>
                <a:gd name="T6" fmla="*/ 1310 w 1334"/>
                <a:gd name="T7" fmla="*/ 1317 h 1317"/>
                <a:gd name="T8" fmla="*/ 1321 w 1334"/>
                <a:gd name="T9" fmla="*/ 1313 h 1317"/>
                <a:gd name="T10" fmla="*/ 1140 w 1334"/>
                <a:gd name="T11" fmla="*/ 1075 h 1317"/>
                <a:gd name="T12" fmla="*/ 9 w 1334"/>
                <a:gd name="T13" fmla="*/ 1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4" h="131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718" y="768"/>
                    <a:pt x="1083" y="1132"/>
                  </a:cubicBezTo>
                  <a:cubicBezTo>
                    <a:pt x="1219" y="1272"/>
                    <a:pt x="1284" y="1317"/>
                    <a:pt x="1310" y="1317"/>
                  </a:cubicBezTo>
                  <a:cubicBezTo>
                    <a:pt x="1315" y="1317"/>
                    <a:pt x="1318" y="1315"/>
                    <a:pt x="1321" y="1313"/>
                  </a:cubicBezTo>
                  <a:cubicBezTo>
                    <a:pt x="1333" y="1297"/>
                    <a:pt x="1292" y="1231"/>
                    <a:pt x="1140" y="1075"/>
                  </a:cubicBezTo>
                  <a:cubicBezTo>
                    <a:pt x="780" y="715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721;p12"/>
            <p:cNvSpPr/>
            <p:nvPr/>
          </p:nvSpPr>
          <p:spPr bwMode="auto">
            <a:xfrm>
              <a:off x="2576450" y="4029450"/>
              <a:ext cx="32425" cy="32000"/>
            </a:xfrm>
            <a:custGeom>
              <a:avLst/>
              <a:gdLst>
                <a:gd name="T0" fmla="*/ 5 w 1297"/>
                <a:gd name="T1" fmla="*/ 1 h 1280"/>
                <a:gd name="T2" fmla="*/ 4 w 1297"/>
                <a:gd name="T3" fmla="*/ 1 h 1280"/>
                <a:gd name="T4" fmla="*/ 1050 w 1297"/>
                <a:gd name="T5" fmla="*/ 1100 h 1280"/>
                <a:gd name="T6" fmla="*/ 1273 w 1297"/>
                <a:gd name="T7" fmla="*/ 1280 h 1280"/>
                <a:gd name="T8" fmla="*/ 1284 w 1297"/>
                <a:gd name="T9" fmla="*/ 1276 h 1280"/>
                <a:gd name="T10" fmla="*/ 1107 w 1297"/>
                <a:gd name="T11" fmla="*/ 1046 h 1280"/>
                <a:gd name="T12" fmla="*/ 5 w 1297"/>
                <a:gd name="T13" fmla="*/ 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1280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97" y="747"/>
                    <a:pt x="1050" y="1100"/>
                  </a:cubicBezTo>
                  <a:cubicBezTo>
                    <a:pt x="1186" y="1236"/>
                    <a:pt x="1248" y="1280"/>
                    <a:pt x="1273" y="1280"/>
                  </a:cubicBezTo>
                  <a:cubicBezTo>
                    <a:pt x="1278" y="1280"/>
                    <a:pt x="1281" y="1278"/>
                    <a:pt x="1284" y="1276"/>
                  </a:cubicBezTo>
                  <a:cubicBezTo>
                    <a:pt x="1296" y="1260"/>
                    <a:pt x="1255" y="1194"/>
                    <a:pt x="1107" y="1046"/>
                  </a:cubicBezTo>
                  <a:cubicBezTo>
                    <a:pt x="757" y="692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722;p12"/>
            <p:cNvSpPr/>
            <p:nvPr/>
          </p:nvSpPr>
          <p:spPr bwMode="auto">
            <a:xfrm>
              <a:off x="2577375" y="4030275"/>
              <a:ext cx="31375" cy="31050"/>
            </a:xfrm>
            <a:custGeom>
              <a:avLst/>
              <a:gdLst>
                <a:gd name="T0" fmla="*/ 4 w 1255"/>
                <a:gd name="T1" fmla="*/ 0 h 1242"/>
                <a:gd name="T2" fmla="*/ 4 w 1255"/>
                <a:gd name="T3" fmla="*/ 0 h 1242"/>
                <a:gd name="T4" fmla="*/ 1013 w 1255"/>
                <a:gd name="T5" fmla="*/ 1067 h 1242"/>
                <a:gd name="T6" fmla="*/ 1231 w 1255"/>
                <a:gd name="T7" fmla="*/ 1241 h 1242"/>
                <a:gd name="T8" fmla="*/ 1239 w 1255"/>
                <a:gd name="T9" fmla="*/ 1239 h 1242"/>
                <a:gd name="T10" fmla="*/ 1070 w 1255"/>
                <a:gd name="T11" fmla="*/ 1009 h 1242"/>
                <a:gd name="T12" fmla="*/ 4 w 1255"/>
                <a:gd name="T13" fmla="*/ 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5" h="124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673" y="726"/>
                    <a:pt x="1013" y="1067"/>
                  </a:cubicBezTo>
                  <a:cubicBezTo>
                    <a:pt x="1148" y="1202"/>
                    <a:pt x="1209" y="1241"/>
                    <a:pt x="1231" y="1241"/>
                  </a:cubicBezTo>
                  <a:cubicBezTo>
                    <a:pt x="1234" y="1241"/>
                    <a:pt x="1237" y="1240"/>
                    <a:pt x="1239" y="1239"/>
                  </a:cubicBezTo>
                  <a:cubicBezTo>
                    <a:pt x="1255" y="1222"/>
                    <a:pt x="1218" y="1161"/>
                    <a:pt x="1070" y="1009"/>
                  </a:cubicBezTo>
                  <a:cubicBezTo>
                    <a:pt x="735" y="67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723;p12"/>
            <p:cNvSpPr/>
            <p:nvPr/>
          </p:nvSpPr>
          <p:spPr bwMode="auto">
            <a:xfrm>
              <a:off x="2578300" y="4031200"/>
              <a:ext cx="30575" cy="30125"/>
            </a:xfrm>
            <a:custGeom>
              <a:avLst/>
              <a:gdLst>
                <a:gd name="T0" fmla="*/ 4 w 1223"/>
                <a:gd name="T1" fmla="*/ 0 h 1205"/>
                <a:gd name="T2" fmla="*/ 4 w 1223"/>
                <a:gd name="T3" fmla="*/ 0 h 1205"/>
                <a:gd name="T4" fmla="*/ 988 w 1223"/>
                <a:gd name="T5" fmla="*/ 1030 h 1205"/>
                <a:gd name="T6" fmla="*/ 1201 w 1223"/>
                <a:gd name="T7" fmla="*/ 1204 h 1205"/>
                <a:gd name="T8" fmla="*/ 1210 w 1223"/>
                <a:gd name="T9" fmla="*/ 1202 h 1205"/>
                <a:gd name="T10" fmla="*/ 1037 w 1223"/>
                <a:gd name="T11" fmla="*/ 980 h 1205"/>
                <a:gd name="T12" fmla="*/ 4 w 1223"/>
                <a:gd name="T1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12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48" y="702"/>
                    <a:pt x="988" y="1030"/>
                  </a:cubicBezTo>
                  <a:cubicBezTo>
                    <a:pt x="1116" y="1165"/>
                    <a:pt x="1177" y="1204"/>
                    <a:pt x="1201" y="1204"/>
                  </a:cubicBezTo>
                  <a:cubicBezTo>
                    <a:pt x="1205" y="1204"/>
                    <a:pt x="1208" y="1203"/>
                    <a:pt x="1210" y="1202"/>
                  </a:cubicBezTo>
                  <a:cubicBezTo>
                    <a:pt x="1222" y="1185"/>
                    <a:pt x="1181" y="1124"/>
                    <a:pt x="1037" y="980"/>
                  </a:cubicBezTo>
                  <a:cubicBezTo>
                    <a:pt x="706" y="6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724;p12"/>
            <p:cNvSpPr/>
            <p:nvPr/>
          </p:nvSpPr>
          <p:spPr bwMode="auto">
            <a:xfrm>
              <a:off x="2579100" y="4032125"/>
              <a:ext cx="29650" cy="29025"/>
            </a:xfrm>
            <a:custGeom>
              <a:avLst/>
              <a:gdLst>
                <a:gd name="T0" fmla="*/ 9 w 1186"/>
                <a:gd name="T1" fmla="*/ 0 h 1161"/>
                <a:gd name="T2" fmla="*/ 9 w 1186"/>
                <a:gd name="T3" fmla="*/ 0 h 1161"/>
                <a:gd name="T4" fmla="*/ 956 w 1186"/>
                <a:gd name="T5" fmla="*/ 993 h 1161"/>
                <a:gd name="T6" fmla="*/ 1161 w 1186"/>
                <a:gd name="T7" fmla="*/ 1160 h 1161"/>
                <a:gd name="T8" fmla="*/ 1170 w 1186"/>
                <a:gd name="T9" fmla="*/ 1157 h 1161"/>
                <a:gd name="T10" fmla="*/ 1005 w 1186"/>
                <a:gd name="T11" fmla="*/ 943 h 1161"/>
                <a:gd name="T12" fmla="*/ 9 w 1186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6" h="116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632" y="677"/>
                    <a:pt x="956" y="993"/>
                  </a:cubicBezTo>
                  <a:cubicBezTo>
                    <a:pt x="1082" y="1118"/>
                    <a:pt x="1139" y="1160"/>
                    <a:pt x="1161" y="1160"/>
                  </a:cubicBezTo>
                  <a:cubicBezTo>
                    <a:pt x="1165" y="1160"/>
                    <a:pt x="1168" y="1159"/>
                    <a:pt x="1170" y="1157"/>
                  </a:cubicBezTo>
                  <a:cubicBezTo>
                    <a:pt x="1186" y="1144"/>
                    <a:pt x="1149" y="1087"/>
                    <a:pt x="1005" y="943"/>
                  </a:cubicBezTo>
                  <a:cubicBezTo>
                    <a:pt x="687" y="625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725;p12"/>
            <p:cNvSpPr/>
            <p:nvPr/>
          </p:nvSpPr>
          <p:spPr bwMode="auto">
            <a:xfrm>
              <a:off x="2580025" y="4033050"/>
              <a:ext cx="28625" cy="28075"/>
            </a:xfrm>
            <a:custGeom>
              <a:avLst/>
              <a:gdLst>
                <a:gd name="T0" fmla="*/ 5 w 1145"/>
                <a:gd name="T1" fmla="*/ 0 h 1123"/>
                <a:gd name="T2" fmla="*/ 5 w 1145"/>
                <a:gd name="T3" fmla="*/ 0 h 1123"/>
                <a:gd name="T4" fmla="*/ 919 w 1145"/>
                <a:gd name="T5" fmla="*/ 964 h 1123"/>
                <a:gd name="T6" fmla="*/ 1120 w 1145"/>
                <a:gd name="T7" fmla="*/ 1122 h 1123"/>
                <a:gd name="T8" fmla="*/ 1128 w 1145"/>
                <a:gd name="T9" fmla="*/ 1120 h 1123"/>
                <a:gd name="T10" fmla="*/ 968 w 1145"/>
                <a:gd name="T11" fmla="*/ 910 h 1123"/>
                <a:gd name="T12" fmla="*/ 5 w 1145"/>
                <a:gd name="T1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5" h="11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12" y="656"/>
                    <a:pt x="919" y="964"/>
                  </a:cubicBezTo>
                  <a:cubicBezTo>
                    <a:pt x="1043" y="1084"/>
                    <a:pt x="1097" y="1122"/>
                    <a:pt x="1120" y="1122"/>
                  </a:cubicBezTo>
                  <a:cubicBezTo>
                    <a:pt x="1123" y="1122"/>
                    <a:pt x="1126" y="1121"/>
                    <a:pt x="1128" y="1120"/>
                  </a:cubicBezTo>
                  <a:cubicBezTo>
                    <a:pt x="1145" y="1111"/>
                    <a:pt x="1108" y="1050"/>
                    <a:pt x="968" y="910"/>
                  </a:cubicBezTo>
                  <a:cubicBezTo>
                    <a:pt x="663" y="601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726;p12"/>
            <p:cNvSpPr/>
            <p:nvPr/>
          </p:nvSpPr>
          <p:spPr bwMode="auto">
            <a:xfrm>
              <a:off x="2580950" y="4033850"/>
              <a:ext cx="27700" cy="27475"/>
            </a:xfrm>
            <a:custGeom>
              <a:avLst/>
              <a:gdLst>
                <a:gd name="T0" fmla="*/ 5 w 1108"/>
                <a:gd name="T1" fmla="*/ 1 h 1099"/>
                <a:gd name="T2" fmla="*/ 5 w 1108"/>
                <a:gd name="T3" fmla="*/ 1 h 1099"/>
                <a:gd name="T4" fmla="*/ 886 w 1108"/>
                <a:gd name="T5" fmla="*/ 936 h 1099"/>
                <a:gd name="T6" fmla="*/ 1088 w 1108"/>
                <a:gd name="T7" fmla="*/ 1098 h 1099"/>
                <a:gd name="T8" fmla="*/ 1096 w 1108"/>
                <a:gd name="T9" fmla="*/ 1096 h 1099"/>
                <a:gd name="T10" fmla="*/ 940 w 1108"/>
                <a:gd name="T11" fmla="*/ 883 h 1099"/>
                <a:gd name="T12" fmla="*/ 5 w 1108"/>
                <a:gd name="T13" fmla="*/ 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8" h="10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91" y="632"/>
                    <a:pt x="886" y="936"/>
                  </a:cubicBezTo>
                  <a:cubicBezTo>
                    <a:pt x="1011" y="1060"/>
                    <a:pt x="1067" y="1098"/>
                    <a:pt x="1088" y="1098"/>
                  </a:cubicBezTo>
                  <a:cubicBezTo>
                    <a:pt x="1091" y="1098"/>
                    <a:pt x="1094" y="1097"/>
                    <a:pt x="1096" y="1096"/>
                  </a:cubicBezTo>
                  <a:cubicBezTo>
                    <a:pt x="1108" y="1079"/>
                    <a:pt x="1075" y="1022"/>
                    <a:pt x="940" y="883"/>
                  </a:cubicBezTo>
                  <a:cubicBezTo>
                    <a:pt x="637" y="5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727;p12"/>
            <p:cNvSpPr/>
            <p:nvPr/>
          </p:nvSpPr>
          <p:spPr bwMode="auto">
            <a:xfrm>
              <a:off x="2581975" y="4034875"/>
              <a:ext cx="26775" cy="26450"/>
            </a:xfrm>
            <a:custGeom>
              <a:avLst/>
              <a:gdLst>
                <a:gd name="T0" fmla="*/ 5 w 1071"/>
                <a:gd name="T1" fmla="*/ 1 h 1058"/>
                <a:gd name="T2" fmla="*/ 5 w 1071"/>
                <a:gd name="T3" fmla="*/ 1 h 1058"/>
                <a:gd name="T4" fmla="*/ 849 w 1071"/>
                <a:gd name="T5" fmla="*/ 899 h 1058"/>
                <a:gd name="T6" fmla="*/ 1047 w 1071"/>
                <a:gd name="T7" fmla="*/ 1058 h 1058"/>
                <a:gd name="T8" fmla="*/ 1055 w 1071"/>
                <a:gd name="T9" fmla="*/ 1055 h 1058"/>
                <a:gd name="T10" fmla="*/ 903 w 1071"/>
                <a:gd name="T11" fmla="*/ 850 h 1058"/>
                <a:gd name="T12" fmla="*/ 5 w 1071"/>
                <a:gd name="T13" fmla="*/ 1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1" h="10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58" y="608"/>
                    <a:pt x="849" y="899"/>
                  </a:cubicBezTo>
                  <a:cubicBezTo>
                    <a:pt x="972" y="1022"/>
                    <a:pt x="1026" y="1058"/>
                    <a:pt x="1047" y="1058"/>
                  </a:cubicBezTo>
                  <a:cubicBezTo>
                    <a:pt x="1050" y="1058"/>
                    <a:pt x="1053" y="1057"/>
                    <a:pt x="1055" y="1055"/>
                  </a:cubicBezTo>
                  <a:cubicBezTo>
                    <a:pt x="1071" y="1038"/>
                    <a:pt x="1034" y="981"/>
                    <a:pt x="903" y="850"/>
                  </a:cubicBezTo>
                  <a:cubicBezTo>
                    <a:pt x="613" y="56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728;p12"/>
            <p:cNvSpPr/>
            <p:nvPr/>
          </p:nvSpPr>
          <p:spPr bwMode="auto">
            <a:xfrm>
              <a:off x="2582900" y="4035800"/>
              <a:ext cx="25750" cy="25525"/>
            </a:xfrm>
            <a:custGeom>
              <a:avLst/>
              <a:gdLst>
                <a:gd name="T0" fmla="*/ 5 w 1030"/>
                <a:gd name="T1" fmla="*/ 1 h 1021"/>
                <a:gd name="T2" fmla="*/ 5 w 1030"/>
                <a:gd name="T3" fmla="*/ 1 h 1021"/>
                <a:gd name="T4" fmla="*/ 812 w 1030"/>
                <a:gd name="T5" fmla="*/ 866 h 1021"/>
                <a:gd name="T6" fmla="*/ 1004 w 1030"/>
                <a:gd name="T7" fmla="*/ 1021 h 1021"/>
                <a:gd name="T8" fmla="*/ 1013 w 1030"/>
                <a:gd name="T9" fmla="*/ 1018 h 1021"/>
                <a:gd name="T10" fmla="*/ 866 w 1030"/>
                <a:gd name="T11" fmla="*/ 817 h 1021"/>
                <a:gd name="T12" fmla="*/ 5 w 1030"/>
                <a:gd name="T13" fmla="*/ 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0" h="102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38" y="579"/>
                    <a:pt x="812" y="866"/>
                  </a:cubicBezTo>
                  <a:cubicBezTo>
                    <a:pt x="932" y="985"/>
                    <a:pt x="982" y="1021"/>
                    <a:pt x="1004" y="1021"/>
                  </a:cubicBezTo>
                  <a:cubicBezTo>
                    <a:pt x="1008" y="1021"/>
                    <a:pt x="1011" y="1020"/>
                    <a:pt x="1013" y="1018"/>
                  </a:cubicBezTo>
                  <a:cubicBezTo>
                    <a:pt x="1030" y="1001"/>
                    <a:pt x="997" y="948"/>
                    <a:pt x="866" y="817"/>
                  </a:cubicBezTo>
                  <a:cubicBezTo>
                    <a:pt x="588" y="53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729;p12"/>
            <p:cNvSpPr/>
            <p:nvPr/>
          </p:nvSpPr>
          <p:spPr bwMode="auto">
            <a:xfrm>
              <a:off x="2583725" y="4036725"/>
              <a:ext cx="24925" cy="24450"/>
            </a:xfrm>
            <a:custGeom>
              <a:avLst/>
              <a:gdLst>
                <a:gd name="T0" fmla="*/ 9 w 997"/>
                <a:gd name="T1" fmla="*/ 1 h 978"/>
                <a:gd name="T2" fmla="*/ 9 w 997"/>
                <a:gd name="T3" fmla="*/ 1 h 978"/>
                <a:gd name="T4" fmla="*/ 792 w 997"/>
                <a:gd name="T5" fmla="*/ 825 h 978"/>
                <a:gd name="T6" fmla="*/ 976 w 997"/>
                <a:gd name="T7" fmla="*/ 977 h 978"/>
                <a:gd name="T8" fmla="*/ 985 w 997"/>
                <a:gd name="T9" fmla="*/ 973 h 978"/>
                <a:gd name="T10" fmla="*/ 837 w 997"/>
                <a:gd name="T11" fmla="*/ 780 h 978"/>
                <a:gd name="T12" fmla="*/ 9 w 997"/>
                <a:gd name="T13" fmla="*/ 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7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521" y="558"/>
                    <a:pt x="792" y="825"/>
                  </a:cubicBezTo>
                  <a:cubicBezTo>
                    <a:pt x="900" y="940"/>
                    <a:pt x="956" y="977"/>
                    <a:pt x="976" y="977"/>
                  </a:cubicBezTo>
                  <a:cubicBezTo>
                    <a:pt x="980" y="977"/>
                    <a:pt x="983" y="975"/>
                    <a:pt x="985" y="973"/>
                  </a:cubicBezTo>
                  <a:cubicBezTo>
                    <a:pt x="997" y="956"/>
                    <a:pt x="964" y="907"/>
                    <a:pt x="837" y="780"/>
                  </a:cubicBezTo>
                  <a:cubicBezTo>
                    <a:pt x="567" y="51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730;p12"/>
            <p:cNvSpPr/>
            <p:nvPr/>
          </p:nvSpPr>
          <p:spPr bwMode="auto">
            <a:xfrm>
              <a:off x="2584650" y="4037550"/>
              <a:ext cx="23900" cy="23625"/>
            </a:xfrm>
            <a:custGeom>
              <a:avLst/>
              <a:gdLst>
                <a:gd name="T0" fmla="*/ 5 w 956"/>
                <a:gd name="T1" fmla="*/ 1 h 945"/>
                <a:gd name="T2" fmla="*/ 4 w 956"/>
                <a:gd name="T3" fmla="*/ 1 h 945"/>
                <a:gd name="T4" fmla="*/ 755 w 956"/>
                <a:gd name="T5" fmla="*/ 796 h 945"/>
                <a:gd name="T6" fmla="*/ 932 w 956"/>
                <a:gd name="T7" fmla="*/ 944 h 945"/>
                <a:gd name="T8" fmla="*/ 943 w 956"/>
                <a:gd name="T9" fmla="*/ 940 h 945"/>
                <a:gd name="T10" fmla="*/ 800 w 956"/>
                <a:gd name="T11" fmla="*/ 751 h 945"/>
                <a:gd name="T12" fmla="*/ 5 w 956"/>
                <a:gd name="T13" fmla="*/ 1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6" h="945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496" y="542"/>
                    <a:pt x="755" y="796"/>
                  </a:cubicBezTo>
                  <a:cubicBezTo>
                    <a:pt x="863" y="908"/>
                    <a:pt x="910" y="944"/>
                    <a:pt x="932" y="944"/>
                  </a:cubicBezTo>
                  <a:cubicBezTo>
                    <a:pt x="937" y="944"/>
                    <a:pt x="941" y="942"/>
                    <a:pt x="943" y="940"/>
                  </a:cubicBezTo>
                  <a:cubicBezTo>
                    <a:pt x="956" y="923"/>
                    <a:pt x="927" y="878"/>
                    <a:pt x="800" y="751"/>
                  </a:cubicBezTo>
                  <a:cubicBezTo>
                    <a:pt x="547" y="49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731;p12"/>
            <p:cNvSpPr/>
            <p:nvPr/>
          </p:nvSpPr>
          <p:spPr bwMode="auto">
            <a:xfrm>
              <a:off x="2585575" y="4038475"/>
              <a:ext cx="22975" cy="22650"/>
            </a:xfrm>
            <a:custGeom>
              <a:avLst/>
              <a:gdLst>
                <a:gd name="T0" fmla="*/ 4 w 919"/>
                <a:gd name="T1" fmla="*/ 0 h 906"/>
                <a:gd name="T2" fmla="*/ 4 w 919"/>
                <a:gd name="T3" fmla="*/ 0 h 906"/>
                <a:gd name="T4" fmla="*/ 718 w 919"/>
                <a:gd name="T5" fmla="*/ 767 h 906"/>
                <a:gd name="T6" fmla="*/ 894 w 919"/>
                <a:gd name="T7" fmla="*/ 906 h 906"/>
                <a:gd name="T8" fmla="*/ 902 w 919"/>
                <a:gd name="T9" fmla="*/ 903 h 906"/>
                <a:gd name="T10" fmla="*/ 763 w 919"/>
                <a:gd name="T11" fmla="*/ 718 h 906"/>
                <a:gd name="T12" fmla="*/ 4 w 919"/>
                <a:gd name="T13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9" h="90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472" y="513"/>
                    <a:pt x="718" y="767"/>
                  </a:cubicBezTo>
                  <a:cubicBezTo>
                    <a:pt x="825" y="874"/>
                    <a:pt x="874" y="906"/>
                    <a:pt x="894" y="906"/>
                  </a:cubicBezTo>
                  <a:cubicBezTo>
                    <a:pt x="898" y="906"/>
                    <a:pt x="900" y="905"/>
                    <a:pt x="902" y="903"/>
                  </a:cubicBezTo>
                  <a:cubicBezTo>
                    <a:pt x="919" y="894"/>
                    <a:pt x="886" y="841"/>
                    <a:pt x="763" y="718"/>
                  </a:cubicBezTo>
                  <a:cubicBezTo>
                    <a:pt x="518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732;p12"/>
            <p:cNvSpPr/>
            <p:nvPr/>
          </p:nvSpPr>
          <p:spPr bwMode="auto">
            <a:xfrm>
              <a:off x="2586500" y="4039400"/>
              <a:ext cx="22050" cy="21625"/>
            </a:xfrm>
            <a:custGeom>
              <a:avLst/>
              <a:gdLst>
                <a:gd name="T0" fmla="*/ 4 w 882"/>
                <a:gd name="T1" fmla="*/ 0 h 865"/>
                <a:gd name="T2" fmla="*/ 4 w 882"/>
                <a:gd name="T3" fmla="*/ 0 h 865"/>
                <a:gd name="T4" fmla="*/ 689 w 882"/>
                <a:gd name="T5" fmla="*/ 722 h 865"/>
                <a:gd name="T6" fmla="*/ 863 w 882"/>
                <a:gd name="T7" fmla="*/ 865 h 865"/>
                <a:gd name="T8" fmla="*/ 869 w 882"/>
                <a:gd name="T9" fmla="*/ 862 h 865"/>
                <a:gd name="T10" fmla="*/ 730 w 882"/>
                <a:gd name="T11" fmla="*/ 681 h 865"/>
                <a:gd name="T12" fmla="*/ 4 w 882"/>
                <a:gd name="T13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2" h="86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451" y="492"/>
                    <a:pt x="689" y="722"/>
                  </a:cubicBezTo>
                  <a:cubicBezTo>
                    <a:pt x="799" y="833"/>
                    <a:pt x="846" y="865"/>
                    <a:pt x="863" y="865"/>
                  </a:cubicBezTo>
                  <a:cubicBezTo>
                    <a:pt x="866" y="865"/>
                    <a:pt x="868" y="863"/>
                    <a:pt x="869" y="862"/>
                  </a:cubicBezTo>
                  <a:cubicBezTo>
                    <a:pt x="882" y="853"/>
                    <a:pt x="853" y="804"/>
                    <a:pt x="730" y="681"/>
                  </a:cubicBezTo>
                  <a:cubicBezTo>
                    <a:pt x="493" y="448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733;p12"/>
            <p:cNvSpPr/>
            <p:nvPr/>
          </p:nvSpPr>
          <p:spPr bwMode="auto">
            <a:xfrm>
              <a:off x="2587300" y="4040325"/>
              <a:ext cx="21250" cy="20700"/>
            </a:xfrm>
            <a:custGeom>
              <a:avLst/>
              <a:gdLst>
                <a:gd name="T0" fmla="*/ 13 w 850"/>
                <a:gd name="T1" fmla="*/ 0 h 828"/>
                <a:gd name="T2" fmla="*/ 13 w 850"/>
                <a:gd name="T3" fmla="*/ 0 h 828"/>
                <a:gd name="T4" fmla="*/ 661 w 850"/>
                <a:gd name="T5" fmla="*/ 693 h 828"/>
                <a:gd name="T6" fmla="*/ 831 w 850"/>
                <a:gd name="T7" fmla="*/ 828 h 828"/>
                <a:gd name="T8" fmla="*/ 837 w 850"/>
                <a:gd name="T9" fmla="*/ 825 h 828"/>
                <a:gd name="T10" fmla="*/ 706 w 850"/>
                <a:gd name="T11" fmla="*/ 652 h 828"/>
                <a:gd name="T12" fmla="*/ 13 w 850"/>
                <a:gd name="T13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0" h="828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9"/>
                    <a:pt x="431" y="468"/>
                    <a:pt x="661" y="693"/>
                  </a:cubicBezTo>
                  <a:cubicBezTo>
                    <a:pt x="768" y="797"/>
                    <a:pt x="814" y="828"/>
                    <a:pt x="831" y="828"/>
                  </a:cubicBezTo>
                  <a:cubicBezTo>
                    <a:pt x="834" y="828"/>
                    <a:pt x="836" y="826"/>
                    <a:pt x="837" y="825"/>
                  </a:cubicBezTo>
                  <a:cubicBezTo>
                    <a:pt x="850" y="812"/>
                    <a:pt x="821" y="767"/>
                    <a:pt x="706" y="652"/>
                  </a:cubicBezTo>
                  <a:cubicBezTo>
                    <a:pt x="482" y="420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734;p12"/>
            <p:cNvSpPr/>
            <p:nvPr/>
          </p:nvSpPr>
          <p:spPr bwMode="auto">
            <a:xfrm>
              <a:off x="2588325" y="4041350"/>
              <a:ext cx="20325" cy="19675"/>
            </a:xfrm>
            <a:custGeom>
              <a:avLst/>
              <a:gdLst>
                <a:gd name="T0" fmla="*/ 9 w 813"/>
                <a:gd name="T1" fmla="*/ 0 h 787"/>
                <a:gd name="T2" fmla="*/ 9 w 813"/>
                <a:gd name="T3" fmla="*/ 0 h 787"/>
                <a:gd name="T4" fmla="*/ 628 w 813"/>
                <a:gd name="T5" fmla="*/ 656 h 787"/>
                <a:gd name="T6" fmla="*/ 790 w 813"/>
                <a:gd name="T7" fmla="*/ 787 h 787"/>
                <a:gd name="T8" fmla="*/ 796 w 813"/>
                <a:gd name="T9" fmla="*/ 784 h 787"/>
                <a:gd name="T10" fmla="*/ 669 w 813"/>
                <a:gd name="T11" fmla="*/ 615 h 787"/>
                <a:gd name="T12" fmla="*/ 9 w 813"/>
                <a:gd name="T1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3" h="7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407" y="439"/>
                    <a:pt x="628" y="656"/>
                  </a:cubicBezTo>
                  <a:cubicBezTo>
                    <a:pt x="728" y="756"/>
                    <a:pt x="773" y="787"/>
                    <a:pt x="790" y="787"/>
                  </a:cubicBezTo>
                  <a:cubicBezTo>
                    <a:pt x="793" y="787"/>
                    <a:pt x="795" y="785"/>
                    <a:pt x="796" y="784"/>
                  </a:cubicBezTo>
                  <a:cubicBezTo>
                    <a:pt x="813" y="771"/>
                    <a:pt x="788" y="734"/>
                    <a:pt x="669" y="615"/>
                  </a:cubicBezTo>
                  <a:cubicBezTo>
                    <a:pt x="449" y="399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735;p12"/>
            <p:cNvSpPr/>
            <p:nvPr/>
          </p:nvSpPr>
          <p:spPr bwMode="auto">
            <a:xfrm>
              <a:off x="2589250" y="4042275"/>
              <a:ext cx="19300" cy="18750"/>
            </a:xfrm>
            <a:custGeom>
              <a:avLst/>
              <a:gdLst>
                <a:gd name="T0" fmla="*/ 5 w 772"/>
                <a:gd name="T1" fmla="*/ 0 h 750"/>
                <a:gd name="T2" fmla="*/ 5 w 772"/>
                <a:gd name="T3" fmla="*/ 0 h 750"/>
                <a:gd name="T4" fmla="*/ 595 w 772"/>
                <a:gd name="T5" fmla="*/ 619 h 750"/>
                <a:gd name="T6" fmla="*/ 753 w 772"/>
                <a:gd name="T7" fmla="*/ 750 h 750"/>
                <a:gd name="T8" fmla="*/ 759 w 772"/>
                <a:gd name="T9" fmla="*/ 747 h 750"/>
                <a:gd name="T10" fmla="*/ 632 w 772"/>
                <a:gd name="T11" fmla="*/ 582 h 750"/>
                <a:gd name="T12" fmla="*/ 5 w 772"/>
                <a:gd name="T1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2" h="75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82" y="414"/>
                    <a:pt x="595" y="619"/>
                  </a:cubicBezTo>
                  <a:cubicBezTo>
                    <a:pt x="695" y="719"/>
                    <a:pt x="737" y="750"/>
                    <a:pt x="753" y="750"/>
                  </a:cubicBezTo>
                  <a:cubicBezTo>
                    <a:pt x="756" y="750"/>
                    <a:pt x="758" y="748"/>
                    <a:pt x="759" y="747"/>
                  </a:cubicBezTo>
                  <a:cubicBezTo>
                    <a:pt x="772" y="738"/>
                    <a:pt x="743" y="697"/>
                    <a:pt x="632" y="582"/>
                  </a:cubicBezTo>
                  <a:cubicBezTo>
                    <a:pt x="425" y="380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736;p12"/>
            <p:cNvSpPr/>
            <p:nvPr/>
          </p:nvSpPr>
          <p:spPr bwMode="auto">
            <a:xfrm>
              <a:off x="2590175" y="4043075"/>
              <a:ext cx="18175" cy="18075"/>
            </a:xfrm>
            <a:custGeom>
              <a:avLst/>
              <a:gdLst>
                <a:gd name="T0" fmla="*/ 5 w 727"/>
                <a:gd name="T1" fmla="*/ 1 h 723"/>
                <a:gd name="T2" fmla="*/ 5 w 727"/>
                <a:gd name="T3" fmla="*/ 1 h 723"/>
                <a:gd name="T4" fmla="*/ 554 w 727"/>
                <a:gd name="T5" fmla="*/ 596 h 723"/>
                <a:gd name="T6" fmla="*/ 710 w 727"/>
                <a:gd name="T7" fmla="*/ 722 h 723"/>
                <a:gd name="T8" fmla="*/ 718 w 727"/>
                <a:gd name="T9" fmla="*/ 719 h 723"/>
                <a:gd name="T10" fmla="*/ 595 w 727"/>
                <a:gd name="T11" fmla="*/ 555 h 723"/>
                <a:gd name="T12" fmla="*/ 5 w 727"/>
                <a:gd name="T13" fmla="*/ 1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7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57" y="395"/>
                    <a:pt x="554" y="596"/>
                  </a:cubicBezTo>
                  <a:cubicBezTo>
                    <a:pt x="652" y="694"/>
                    <a:pt x="692" y="722"/>
                    <a:pt x="710" y="722"/>
                  </a:cubicBezTo>
                  <a:cubicBezTo>
                    <a:pt x="713" y="722"/>
                    <a:pt x="716" y="721"/>
                    <a:pt x="718" y="719"/>
                  </a:cubicBezTo>
                  <a:cubicBezTo>
                    <a:pt x="727" y="706"/>
                    <a:pt x="706" y="669"/>
                    <a:pt x="595" y="555"/>
                  </a:cubicBezTo>
                  <a:cubicBezTo>
                    <a:pt x="400" y="35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737;p12"/>
            <p:cNvSpPr/>
            <p:nvPr/>
          </p:nvSpPr>
          <p:spPr bwMode="auto">
            <a:xfrm>
              <a:off x="2591100" y="4044000"/>
              <a:ext cx="17250" cy="17000"/>
            </a:xfrm>
            <a:custGeom>
              <a:avLst/>
              <a:gdLst>
                <a:gd name="T0" fmla="*/ 5 w 690"/>
                <a:gd name="T1" fmla="*/ 1 h 680"/>
                <a:gd name="T2" fmla="*/ 5 w 690"/>
                <a:gd name="T3" fmla="*/ 1 h 680"/>
                <a:gd name="T4" fmla="*/ 521 w 690"/>
                <a:gd name="T5" fmla="*/ 559 h 680"/>
                <a:gd name="T6" fmla="*/ 674 w 690"/>
                <a:gd name="T7" fmla="*/ 680 h 680"/>
                <a:gd name="T8" fmla="*/ 681 w 690"/>
                <a:gd name="T9" fmla="*/ 678 h 680"/>
                <a:gd name="T10" fmla="*/ 562 w 690"/>
                <a:gd name="T11" fmla="*/ 518 h 680"/>
                <a:gd name="T12" fmla="*/ 5 w 690"/>
                <a:gd name="T13" fmla="*/ 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68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37" y="370"/>
                    <a:pt x="521" y="559"/>
                  </a:cubicBezTo>
                  <a:cubicBezTo>
                    <a:pt x="619" y="656"/>
                    <a:pt x="657" y="680"/>
                    <a:pt x="674" y="680"/>
                  </a:cubicBezTo>
                  <a:cubicBezTo>
                    <a:pt x="677" y="680"/>
                    <a:pt x="679" y="679"/>
                    <a:pt x="681" y="678"/>
                  </a:cubicBezTo>
                  <a:cubicBezTo>
                    <a:pt x="690" y="665"/>
                    <a:pt x="669" y="624"/>
                    <a:pt x="562" y="518"/>
                  </a:cubicBezTo>
                  <a:cubicBezTo>
                    <a:pt x="375" y="33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738;p12"/>
            <p:cNvSpPr/>
            <p:nvPr/>
          </p:nvSpPr>
          <p:spPr bwMode="auto">
            <a:xfrm>
              <a:off x="2591925" y="4044925"/>
              <a:ext cx="16425" cy="16100"/>
            </a:xfrm>
            <a:custGeom>
              <a:avLst/>
              <a:gdLst>
                <a:gd name="T0" fmla="*/ 9 w 657"/>
                <a:gd name="T1" fmla="*/ 1 h 644"/>
                <a:gd name="T2" fmla="*/ 9 w 657"/>
                <a:gd name="T3" fmla="*/ 1 h 644"/>
                <a:gd name="T4" fmla="*/ 492 w 657"/>
                <a:gd name="T5" fmla="*/ 522 h 644"/>
                <a:gd name="T6" fmla="*/ 640 w 657"/>
                <a:gd name="T7" fmla="*/ 644 h 644"/>
                <a:gd name="T8" fmla="*/ 648 w 657"/>
                <a:gd name="T9" fmla="*/ 641 h 644"/>
                <a:gd name="T10" fmla="*/ 529 w 657"/>
                <a:gd name="T11" fmla="*/ 489 h 644"/>
                <a:gd name="T12" fmla="*/ 9 w 657"/>
                <a:gd name="T13" fmla="*/ 1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64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320" y="349"/>
                    <a:pt x="492" y="522"/>
                  </a:cubicBezTo>
                  <a:cubicBezTo>
                    <a:pt x="587" y="616"/>
                    <a:pt x="623" y="644"/>
                    <a:pt x="640" y="644"/>
                  </a:cubicBezTo>
                  <a:cubicBezTo>
                    <a:pt x="643" y="644"/>
                    <a:pt x="646" y="643"/>
                    <a:pt x="648" y="641"/>
                  </a:cubicBezTo>
                  <a:cubicBezTo>
                    <a:pt x="657" y="632"/>
                    <a:pt x="636" y="595"/>
                    <a:pt x="529" y="489"/>
                  </a:cubicBezTo>
                  <a:cubicBezTo>
                    <a:pt x="358" y="31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739;p12"/>
            <p:cNvSpPr/>
            <p:nvPr/>
          </p:nvSpPr>
          <p:spPr bwMode="auto">
            <a:xfrm>
              <a:off x="2592850" y="4045850"/>
              <a:ext cx="15400" cy="15050"/>
            </a:xfrm>
            <a:custGeom>
              <a:avLst/>
              <a:gdLst>
                <a:gd name="T0" fmla="*/ 5 w 616"/>
                <a:gd name="T1" fmla="*/ 1 h 602"/>
                <a:gd name="T2" fmla="*/ 4 w 616"/>
                <a:gd name="T3" fmla="*/ 1 h 602"/>
                <a:gd name="T4" fmla="*/ 455 w 616"/>
                <a:gd name="T5" fmla="*/ 485 h 602"/>
                <a:gd name="T6" fmla="*/ 600 w 616"/>
                <a:gd name="T7" fmla="*/ 601 h 602"/>
                <a:gd name="T8" fmla="*/ 607 w 616"/>
                <a:gd name="T9" fmla="*/ 599 h 602"/>
                <a:gd name="T10" fmla="*/ 492 w 616"/>
                <a:gd name="T11" fmla="*/ 452 h 602"/>
                <a:gd name="T12" fmla="*/ 5 w 616"/>
                <a:gd name="T13" fmla="*/ 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602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9"/>
                    <a:pt x="291" y="321"/>
                    <a:pt x="455" y="485"/>
                  </a:cubicBezTo>
                  <a:cubicBezTo>
                    <a:pt x="549" y="578"/>
                    <a:pt x="584" y="601"/>
                    <a:pt x="600" y="601"/>
                  </a:cubicBezTo>
                  <a:cubicBezTo>
                    <a:pt x="603" y="601"/>
                    <a:pt x="605" y="601"/>
                    <a:pt x="607" y="599"/>
                  </a:cubicBezTo>
                  <a:cubicBezTo>
                    <a:pt x="615" y="587"/>
                    <a:pt x="595" y="554"/>
                    <a:pt x="492" y="452"/>
                  </a:cubicBezTo>
                  <a:cubicBezTo>
                    <a:pt x="331" y="286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740;p12"/>
            <p:cNvSpPr/>
            <p:nvPr/>
          </p:nvSpPr>
          <p:spPr bwMode="auto">
            <a:xfrm>
              <a:off x="2593775" y="4046675"/>
              <a:ext cx="14575" cy="14225"/>
            </a:xfrm>
            <a:custGeom>
              <a:avLst/>
              <a:gdLst>
                <a:gd name="T0" fmla="*/ 9 w 583"/>
                <a:gd name="T1" fmla="*/ 0 h 569"/>
                <a:gd name="T2" fmla="*/ 8 w 583"/>
                <a:gd name="T3" fmla="*/ 1 h 569"/>
                <a:gd name="T4" fmla="*/ 431 w 583"/>
                <a:gd name="T5" fmla="*/ 460 h 569"/>
                <a:gd name="T6" fmla="*/ 567 w 583"/>
                <a:gd name="T7" fmla="*/ 568 h 569"/>
                <a:gd name="T8" fmla="*/ 574 w 583"/>
                <a:gd name="T9" fmla="*/ 566 h 569"/>
                <a:gd name="T10" fmla="*/ 468 w 583"/>
                <a:gd name="T11" fmla="*/ 423 h 569"/>
                <a:gd name="T12" fmla="*/ 9 w 583"/>
                <a:gd name="T1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569" extrusionOk="0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0" y="13"/>
                    <a:pt x="271" y="304"/>
                    <a:pt x="431" y="460"/>
                  </a:cubicBezTo>
                  <a:cubicBezTo>
                    <a:pt x="517" y="546"/>
                    <a:pt x="551" y="568"/>
                    <a:pt x="567" y="568"/>
                  </a:cubicBezTo>
                  <a:cubicBezTo>
                    <a:pt x="570" y="568"/>
                    <a:pt x="572" y="568"/>
                    <a:pt x="574" y="566"/>
                  </a:cubicBezTo>
                  <a:cubicBezTo>
                    <a:pt x="583" y="554"/>
                    <a:pt x="570" y="525"/>
                    <a:pt x="468" y="423"/>
                  </a:cubicBezTo>
                  <a:cubicBezTo>
                    <a:pt x="309" y="268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741;p12"/>
            <p:cNvSpPr/>
            <p:nvPr/>
          </p:nvSpPr>
          <p:spPr bwMode="auto">
            <a:xfrm>
              <a:off x="2594700" y="4047700"/>
              <a:ext cx="13550" cy="13300"/>
            </a:xfrm>
            <a:custGeom>
              <a:avLst/>
              <a:gdLst>
                <a:gd name="T0" fmla="*/ 8 w 542"/>
                <a:gd name="T1" fmla="*/ 0 h 532"/>
                <a:gd name="T2" fmla="*/ 8 w 542"/>
                <a:gd name="T3" fmla="*/ 1 h 532"/>
                <a:gd name="T4" fmla="*/ 398 w 542"/>
                <a:gd name="T5" fmla="*/ 423 h 532"/>
                <a:gd name="T6" fmla="*/ 530 w 542"/>
                <a:gd name="T7" fmla="*/ 532 h 532"/>
                <a:gd name="T8" fmla="*/ 537 w 542"/>
                <a:gd name="T9" fmla="*/ 530 h 532"/>
                <a:gd name="T10" fmla="*/ 431 w 542"/>
                <a:gd name="T11" fmla="*/ 390 h 532"/>
                <a:gd name="T12" fmla="*/ 8 w 542"/>
                <a:gd name="T1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532" extrusionOk="0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0" y="5"/>
                    <a:pt x="250" y="275"/>
                    <a:pt x="398" y="423"/>
                  </a:cubicBezTo>
                  <a:cubicBezTo>
                    <a:pt x="484" y="509"/>
                    <a:pt x="515" y="532"/>
                    <a:pt x="530" y="532"/>
                  </a:cubicBezTo>
                  <a:cubicBezTo>
                    <a:pt x="533" y="532"/>
                    <a:pt x="535" y="531"/>
                    <a:pt x="537" y="530"/>
                  </a:cubicBezTo>
                  <a:cubicBezTo>
                    <a:pt x="541" y="517"/>
                    <a:pt x="525" y="488"/>
                    <a:pt x="431" y="390"/>
                  </a:cubicBezTo>
                  <a:cubicBezTo>
                    <a:pt x="288" y="24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742;p12"/>
            <p:cNvSpPr/>
            <p:nvPr/>
          </p:nvSpPr>
          <p:spPr bwMode="auto">
            <a:xfrm>
              <a:off x="2595725" y="4048625"/>
              <a:ext cx="12525" cy="12275"/>
            </a:xfrm>
            <a:custGeom>
              <a:avLst/>
              <a:gdLst>
                <a:gd name="T0" fmla="*/ 4 w 501"/>
                <a:gd name="T1" fmla="*/ 0 h 491"/>
                <a:gd name="T2" fmla="*/ 4 w 501"/>
                <a:gd name="T3" fmla="*/ 0 h 491"/>
                <a:gd name="T4" fmla="*/ 357 w 501"/>
                <a:gd name="T5" fmla="*/ 386 h 491"/>
                <a:gd name="T6" fmla="*/ 485 w 501"/>
                <a:gd name="T7" fmla="*/ 490 h 491"/>
                <a:gd name="T8" fmla="*/ 492 w 501"/>
                <a:gd name="T9" fmla="*/ 488 h 491"/>
                <a:gd name="T10" fmla="*/ 390 w 501"/>
                <a:gd name="T11" fmla="*/ 353 h 491"/>
                <a:gd name="T12" fmla="*/ 4 w 501"/>
                <a:gd name="T1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49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226" y="251"/>
                    <a:pt x="357" y="386"/>
                  </a:cubicBezTo>
                  <a:cubicBezTo>
                    <a:pt x="440" y="469"/>
                    <a:pt x="470" y="490"/>
                    <a:pt x="485" y="490"/>
                  </a:cubicBezTo>
                  <a:cubicBezTo>
                    <a:pt x="488" y="490"/>
                    <a:pt x="490" y="490"/>
                    <a:pt x="492" y="488"/>
                  </a:cubicBezTo>
                  <a:cubicBezTo>
                    <a:pt x="500" y="476"/>
                    <a:pt x="484" y="451"/>
                    <a:pt x="390" y="353"/>
                  </a:cubicBezTo>
                  <a:cubicBezTo>
                    <a:pt x="256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743;p12"/>
            <p:cNvSpPr/>
            <p:nvPr/>
          </p:nvSpPr>
          <p:spPr bwMode="auto">
            <a:xfrm>
              <a:off x="2596525" y="4049550"/>
              <a:ext cx="11725" cy="11350"/>
            </a:xfrm>
            <a:custGeom>
              <a:avLst/>
              <a:gdLst>
                <a:gd name="T0" fmla="*/ 9 w 469"/>
                <a:gd name="T1" fmla="*/ 0 h 454"/>
                <a:gd name="T2" fmla="*/ 9 w 469"/>
                <a:gd name="T3" fmla="*/ 0 h 454"/>
                <a:gd name="T4" fmla="*/ 329 w 469"/>
                <a:gd name="T5" fmla="*/ 353 h 454"/>
                <a:gd name="T6" fmla="*/ 453 w 469"/>
                <a:gd name="T7" fmla="*/ 454 h 454"/>
                <a:gd name="T8" fmla="*/ 460 w 469"/>
                <a:gd name="T9" fmla="*/ 451 h 454"/>
                <a:gd name="T10" fmla="*/ 362 w 469"/>
                <a:gd name="T11" fmla="*/ 324 h 454"/>
                <a:gd name="T12" fmla="*/ 9 w 469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45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06" y="226"/>
                    <a:pt x="329" y="353"/>
                  </a:cubicBezTo>
                  <a:cubicBezTo>
                    <a:pt x="408" y="432"/>
                    <a:pt x="438" y="454"/>
                    <a:pt x="453" y="454"/>
                  </a:cubicBezTo>
                  <a:cubicBezTo>
                    <a:pt x="456" y="454"/>
                    <a:pt x="458" y="453"/>
                    <a:pt x="460" y="451"/>
                  </a:cubicBezTo>
                  <a:cubicBezTo>
                    <a:pt x="468" y="447"/>
                    <a:pt x="452" y="414"/>
                    <a:pt x="362" y="324"/>
                  </a:cubicBezTo>
                  <a:cubicBezTo>
                    <a:pt x="240" y="202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744;p12"/>
            <p:cNvSpPr/>
            <p:nvPr/>
          </p:nvSpPr>
          <p:spPr bwMode="auto">
            <a:xfrm>
              <a:off x="2597450" y="4050375"/>
              <a:ext cx="10700" cy="10350"/>
            </a:xfrm>
            <a:custGeom>
              <a:avLst/>
              <a:gdLst>
                <a:gd name="T0" fmla="*/ 5 w 428"/>
                <a:gd name="T1" fmla="*/ 0 h 414"/>
                <a:gd name="T2" fmla="*/ 5 w 428"/>
                <a:gd name="T3" fmla="*/ 0 h 414"/>
                <a:gd name="T4" fmla="*/ 300 w 428"/>
                <a:gd name="T5" fmla="*/ 316 h 414"/>
                <a:gd name="T6" fmla="*/ 415 w 428"/>
                <a:gd name="T7" fmla="*/ 414 h 414"/>
                <a:gd name="T8" fmla="*/ 423 w 428"/>
                <a:gd name="T9" fmla="*/ 410 h 414"/>
                <a:gd name="T10" fmla="*/ 325 w 428"/>
                <a:gd name="T11" fmla="*/ 287 h 414"/>
                <a:gd name="T12" fmla="*/ 5 w 428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41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81" y="205"/>
                    <a:pt x="300" y="316"/>
                  </a:cubicBezTo>
                  <a:cubicBezTo>
                    <a:pt x="374" y="389"/>
                    <a:pt x="401" y="414"/>
                    <a:pt x="415" y="414"/>
                  </a:cubicBezTo>
                  <a:cubicBezTo>
                    <a:pt x="418" y="414"/>
                    <a:pt x="421" y="413"/>
                    <a:pt x="423" y="410"/>
                  </a:cubicBezTo>
                  <a:cubicBezTo>
                    <a:pt x="427" y="406"/>
                    <a:pt x="415" y="381"/>
                    <a:pt x="325" y="287"/>
                  </a:cubicBezTo>
                  <a:cubicBezTo>
                    <a:pt x="211" y="178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745;p12"/>
            <p:cNvSpPr/>
            <p:nvPr/>
          </p:nvSpPr>
          <p:spPr bwMode="auto">
            <a:xfrm>
              <a:off x="2598375" y="4051275"/>
              <a:ext cx="9775" cy="9525"/>
            </a:xfrm>
            <a:custGeom>
              <a:avLst/>
              <a:gdLst>
                <a:gd name="T0" fmla="*/ 5 w 391"/>
                <a:gd name="T1" fmla="*/ 1 h 381"/>
                <a:gd name="T2" fmla="*/ 5 w 391"/>
                <a:gd name="T3" fmla="*/ 1 h 381"/>
                <a:gd name="T4" fmla="*/ 267 w 391"/>
                <a:gd name="T5" fmla="*/ 284 h 381"/>
                <a:gd name="T6" fmla="*/ 380 w 391"/>
                <a:gd name="T7" fmla="*/ 380 h 381"/>
                <a:gd name="T8" fmla="*/ 386 w 391"/>
                <a:gd name="T9" fmla="*/ 378 h 381"/>
                <a:gd name="T10" fmla="*/ 292 w 391"/>
                <a:gd name="T11" fmla="*/ 259 h 381"/>
                <a:gd name="T12" fmla="*/ 5 w 391"/>
                <a:gd name="T13" fmla="*/ 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3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61" y="181"/>
                    <a:pt x="267" y="284"/>
                  </a:cubicBezTo>
                  <a:cubicBezTo>
                    <a:pt x="341" y="357"/>
                    <a:pt x="366" y="380"/>
                    <a:pt x="380" y="380"/>
                  </a:cubicBezTo>
                  <a:cubicBezTo>
                    <a:pt x="382" y="380"/>
                    <a:pt x="384" y="380"/>
                    <a:pt x="386" y="378"/>
                  </a:cubicBezTo>
                  <a:cubicBezTo>
                    <a:pt x="390" y="370"/>
                    <a:pt x="378" y="345"/>
                    <a:pt x="292" y="259"/>
                  </a:cubicBezTo>
                  <a:cubicBezTo>
                    <a:pt x="187" y="15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746;p12"/>
            <p:cNvSpPr/>
            <p:nvPr/>
          </p:nvSpPr>
          <p:spPr bwMode="auto">
            <a:xfrm>
              <a:off x="2599300" y="4052200"/>
              <a:ext cx="8850" cy="8700"/>
            </a:xfrm>
            <a:custGeom>
              <a:avLst/>
              <a:gdLst>
                <a:gd name="T0" fmla="*/ 5 w 354"/>
                <a:gd name="T1" fmla="*/ 1 h 348"/>
                <a:gd name="T2" fmla="*/ 5 w 354"/>
                <a:gd name="T3" fmla="*/ 1 h 348"/>
                <a:gd name="T4" fmla="*/ 226 w 354"/>
                <a:gd name="T5" fmla="*/ 259 h 348"/>
                <a:gd name="T6" fmla="*/ 335 w 354"/>
                <a:gd name="T7" fmla="*/ 348 h 348"/>
                <a:gd name="T8" fmla="*/ 341 w 354"/>
                <a:gd name="T9" fmla="*/ 345 h 348"/>
                <a:gd name="T10" fmla="*/ 255 w 354"/>
                <a:gd name="T11" fmla="*/ 226 h 348"/>
                <a:gd name="T12" fmla="*/ 5 w 354"/>
                <a:gd name="T13" fmla="*/ 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34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36" y="161"/>
                    <a:pt x="226" y="259"/>
                  </a:cubicBezTo>
                  <a:cubicBezTo>
                    <a:pt x="296" y="329"/>
                    <a:pt x="323" y="348"/>
                    <a:pt x="335" y="348"/>
                  </a:cubicBezTo>
                  <a:cubicBezTo>
                    <a:pt x="338" y="348"/>
                    <a:pt x="339" y="347"/>
                    <a:pt x="341" y="345"/>
                  </a:cubicBezTo>
                  <a:cubicBezTo>
                    <a:pt x="353" y="333"/>
                    <a:pt x="341" y="313"/>
                    <a:pt x="255" y="226"/>
                  </a:cubicBezTo>
                  <a:cubicBezTo>
                    <a:pt x="166" y="130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747;p12"/>
            <p:cNvSpPr/>
            <p:nvPr/>
          </p:nvSpPr>
          <p:spPr bwMode="auto">
            <a:xfrm>
              <a:off x="2600125" y="4053125"/>
              <a:ext cx="8025" cy="7575"/>
            </a:xfrm>
            <a:custGeom>
              <a:avLst/>
              <a:gdLst>
                <a:gd name="T0" fmla="*/ 13 w 321"/>
                <a:gd name="T1" fmla="*/ 1 h 303"/>
                <a:gd name="T2" fmla="*/ 13 w 321"/>
                <a:gd name="T3" fmla="*/ 1 h 303"/>
                <a:gd name="T4" fmla="*/ 201 w 321"/>
                <a:gd name="T5" fmla="*/ 214 h 303"/>
                <a:gd name="T6" fmla="*/ 310 w 321"/>
                <a:gd name="T7" fmla="*/ 303 h 303"/>
                <a:gd name="T8" fmla="*/ 316 w 321"/>
                <a:gd name="T9" fmla="*/ 300 h 303"/>
                <a:gd name="T10" fmla="*/ 226 w 321"/>
                <a:gd name="T11" fmla="*/ 189 h 303"/>
                <a:gd name="T12" fmla="*/ 13 w 321"/>
                <a:gd name="T13" fmla="*/ 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03" extrusionOk="0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9"/>
                    <a:pt x="119" y="132"/>
                    <a:pt x="201" y="214"/>
                  </a:cubicBezTo>
                  <a:cubicBezTo>
                    <a:pt x="272" y="284"/>
                    <a:pt x="298" y="303"/>
                    <a:pt x="310" y="303"/>
                  </a:cubicBezTo>
                  <a:cubicBezTo>
                    <a:pt x="313" y="303"/>
                    <a:pt x="315" y="302"/>
                    <a:pt x="316" y="300"/>
                  </a:cubicBezTo>
                  <a:cubicBezTo>
                    <a:pt x="320" y="292"/>
                    <a:pt x="308" y="271"/>
                    <a:pt x="226" y="189"/>
                  </a:cubicBezTo>
                  <a:cubicBezTo>
                    <a:pt x="145" y="109"/>
                    <a:pt x="21" y="1"/>
                    <a:pt x="13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748;p12"/>
            <p:cNvSpPr/>
            <p:nvPr/>
          </p:nvSpPr>
          <p:spPr bwMode="auto">
            <a:xfrm>
              <a:off x="1559925" y="3984975"/>
              <a:ext cx="70750" cy="70075"/>
            </a:xfrm>
            <a:custGeom>
              <a:avLst/>
              <a:gdLst>
                <a:gd name="T0" fmla="*/ 0 w 2830"/>
                <a:gd name="T1" fmla="*/ 0 h 2803"/>
                <a:gd name="T2" fmla="*/ 0 w 2830"/>
                <a:gd name="T3" fmla="*/ 0 h 2803"/>
                <a:gd name="T4" fmla="*/ 2379 w 2830"/>
                <a:gd name="T5" fmla="*/ 2501 h 2803"/>
                <a:gd name="T6" fmla="*/ 2767 w 2830"/>
                <a:gd name="T7" fmla="*/ 2802 h 2803"/>
                <a:gd name="T8" fmla="*/ 2793 w 2830"/>
                <a:gd name="T9" fmla="*/ 2792 h 2803"/>
                <a:gd name="T10" fmla="*/ 2502 w 2830"/>
                <a:gd name="T11" fmla="*/ 2378 h 2803"/>
                <a:gd name="T12" fmla="*/ 0 w 2830"/>
                <a:gd name="T1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0" h="280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04" y="1726"/>
                    <a:pt x="2379" y="2501"/>
                  </a:cubicBezTo>
                  <a:cubicBezTo>
                    <a:pt x="2596" y="2722"/>
                    <a:pt x="2712" y="2802"/>
                    <a:pt x="2767" y="2802"/>
                  </a:cubicBezTo>
                  <a:cubicBezTo>
                    <a:pt x="2778" y="2802"/>
                    <a:pt x="2786" y="2799"/>
                    <a:pt x="2793" y="2792"/>
                  </a:cubicBezTo>
                  <a:cubicBezTo>
                    <a:pt x="2830" y="2764"/>
                    <a:pt x="2744" y="2616"/>
                    <a:pt x="2502" y="2378"/>
                  </a:cubicBezTo>
                  <a:cubicBezTo>
                    <a:pt x="1727" y="16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749;p12"/>
            <p:cNvSpPr/>
            <p:nvPr/>
          </p:nvSpPr>
          <p:spPr bwMode="auto">
            <a:xfrm>
              <a:off x="1560650" y="3985675"/>
              <a:ext cx="69825" cy="69375"/>
            </a:xfrm>
            <a:custGeom>
              <a:avLst/>
              <a:gdLst>
                <a:gd name="T0" fmla="*/ 0 w 2793"/>
                <a:gd name="T1" fmla="*/ 1 h 2775"/>
                <a:gd name="T2" fmla="*/ 0 w 2793"/>
                <a:gd name="T3" fmla="*/ 1 h 2775"/>
                <a:gd name="T4" fmla="*/ 2346 w 2793"/>
                <a:gd name="T5" fmla="*/ 2477 h 2775"/>
                <a:gd name="T6" fmla="*/ 2733 w 2793"/>
                <a:gd name="T7" fmla="*/ 2774 h 2775"/>
                <a:gd name="T8" fmla="*/ 2760 w 2793"/>
                <a:gd name="T9" fmla="*/ 2764 h 2775"/>
                <a:gd name="T10" fmla="*/ 2473 w 2793"/>
                <a:gd name="T11" fmla="*/ 2350 h 2775"/>
                <a:gd name="T12" fmla="*/ 0 w 2793"/>
                <a:gd name="T13" fmla="*/ 1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3" h="277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87" y="1715"/>
                    <a:pt x="2346" y="2477"/>
                  </a:cubicBezTo>
                  <a:cubicBezTo>
                    <a:pt x="2563" y="2695"/>
                    <a:pt x="2679" y="2774"/>
                    <a:pt x="2733" y="2774"/>
                  </a:cubicBezTo>
                  <a:cubicBezTo>
                    <a:pt x="2745" y="2774"/>
                    <a:pt x="2753" y="2771"/>
                    <a:pt x="2760" y="2764"/>
                  </a:cubicBezTo>
                  <a:cubicBezTo>
                    <a:pt x="2792" y="2728"/>
                    <a:pt x="2715" y="2588"/>
                    <a:pt x="2473" y="2350"/>
                  </a:cubicBezTo>
                  <a:cubicBezTo>
                    <a:pt x="1714" y="15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750;p12"/>
            <p:cNvSpPr/>
            <p:nvPr/>
          </p:nvSpPr>
          <p:spPr bwMode="auto">
            <a:xfrm>
              <a:off x="1561450" y="3986500"/>
              <a:ext cx="69225" cy="68550"/>
            </a:xfrm>
            <a:custGeom>
              <a:avLst/>
              <a:gdLst>
                <a:gd name="T0" fmla="*/ 1 w 2769"/>
                <a:gd name="T1" fmla="*/ 1 h 2742"/>
                <a:gd name="T2" fmla="*/ 2322 w 2769"/>
                <a:gd name="T3" fmla="*/ 2444 h 2742"/>
                <a:gd name="T4" fmla="*/ 2706 w 2769"/>
                <a:gd name="T5" fmla="*/ 2741 h 2742"/>
                <a:gd name="T6" fmla="*/ 2732 w 2769"/>
                <a:gd name="T7" fmla="*/ 2731 h 2742"/>
                <a:gd name="T8" fmla="*/ 2445 w 2769"/>
                <a:gd name="T9" fmla="*/ 2321 h 2742"/>
                <a:gd name="T10" fmla="*/ 1 w 2769"/>
                <a:gd name="T11" fmla="*/ 1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9" h="2742" extrusionOk="0">
                  <a:moveTo>
                    <a:pt x="1" y="1"/>
                  </a:moveTo>
                  <a:cubicBezTo>
                    <a:pt x="1" y="1"/>
                    <a:pt x="1567" y="1690"/>
                    <a:pt x="2322" y="2444"/>
                  </a:cubicBezTo>
                  <a:cubicBezTo>
                    <a:pt x="2539" y="2662"/>
                    <a:pt x="2652" y="2741"/>
                    <a:pt x="2706" y="2741"/>
                  </a:cubicBezTo>
                  <a:cubicBezTo>
                    <a:pt x="2717" y="2741"/>
                    <a:pt x="2725" y="2738"/>
                    <a:pt x="2732" y="2731"/>
                  </a:cubicBezTo>
                  <a:cubicBezTo>
                    <a:pt x="2769" y="2695"/>
                    <a:pt x="2687" y="2563"/>
                    <a:pt x="2445" y="2321"/>
                  </a:cubicBezTo>
                  <a:cubicBezTo>
                    <a:pt x="1690" y="15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751;p12"/>
            <p:cNvSpPr/>
            <p:nvPr/>
          </p:nvSpPr>
          <p:spPr bwMode="auto">
            <a:xfrm>
              <a:off x="1562175" y="3987225"/>
              <a:ext cx="68300" cy="67825"/>
            </a:xfrm>
            <a:custGeom>
              <a:avLst/>
              <a:gdLst>
                <a:gd name="T0" fmla="*/ 1 w 2732"/>
                <a:gd name="T1" fmla="*/ 0 h 2713"/>
                <a:gd name="T2" fmla="*/ 1 w 2732"/>
                <a:gd name="T3" fmla="*/ 0 h 2713"/>
                <a:gd name="T4" fmla="*/ 2293 w 2732"/>
                <a:gd name="T5" fmla="*/ 2420 h 2713"/>
                <a:gd name="T6" fmla="*/ 2672 w 2732"/>
                <a:gd name="T7" fmla="*/ 2712 h 2713"/>
                <a:gd name="T8" fmla="*/ 2699 w 2732"/>
                <a:gd name="T9" fmla="*/ 2702 h 2713"/>
                <a:gd name="T10" fmla="*/ 2416 w 2732"/>
                <a:gd name="T11" fmla="*/ 2297 h 2713"/>
                <a:gd name="T12" fmla="*/ 1 w 2732"/>
                <a:gd name="T13" fmla="*/ 0 h 2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2" h="27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1" y="1673"/>
                    <a:pt x="2293" y="2420"/>
                  </a:cubicBezTo>
                  <a:cubicBezTo>
                    <a:pt x="2503" y="2633"/>
                    <a:pt x="2618" y="2712"/>
                    <a:pt x="2672" y="2712"/>
                  </a:cubicBezTo>
                  <a:cubicBezTo>
                    <a:pt x="2684" y="2712"/>
                    <a:pt x="2692" y="2709"/>
                    <a:pt x="2699" y="2702"/>
                  </a:cubicBezTo>
                  <a:cubicBezTo>
                    <a:pt x="2731" y="2666"/>
                    <a:pt x="2649" y="2534"/>
                    <a:pt x="2416" y="2297"/>
                  </a:cubicBezTo>
                  <a:cubicBezTo>
                    <a:pt x="1674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752;p12"/>
            <p:cNvSpPr/>
            <p:nvPr/>
          </p:nvSpPr>
          <p:spPr bwMode="auto">
            <a:xfrm>
              <a:off x="1563000" y="3988050"/>
              <a:ext cx="67475" cy="66825"/>
            </a:xfrm>
            <a:custGeom>
              <a:avLst/>
              <a:gdLst>
                <a:gd name="T0" fmla="*/ 0 w 2699"/>
                <a:gd name="T1" fmla="*/ 0 h 2673"/>
                <a:gd name="T2" fmla="*/ 2272 w 2699"/>
                <a:gd name="T3" fmla="*/ 2382 h 2673"/>
                <a:gd name="T4" fmla="*/ 2650 w 2699"/>
                <a:gd name="T5" fmla="*/ 2672 h 2673"/>
                <a:gd name="T6" fmla="*/ 2670 w 2699"/>
                <a:gd name="T7" fmla="*/ 2665 h 2673"/>
                <a:gd name="T8" fmla="*/ 2387 w 2699"/>
                <a:gd name="T9" fmla="*/ 2264 h 2673"/>
                <a:gd name="T10" fmla="*/ 0 w 2699"/>
                <a:gd name="T11" fmla="*/ 0 h 2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9" h="2673" extrusionOk="0">
                  <a:moveTo>
                    <a:pt x="0" y="0"/>
                  </a:moveTo>
                  <a:cubicBezTo>
                    <a:pt x="1" y="0"/>
                    <a:pt x="1526" y="1649"/>
                    <a:pt x="2272" y="2382"/>
                  </a:cubicBezTo>
                  <a:cubicBezTo>
                    <a:pt x="2486" y="2600"/>
                    <a:pt x="2602" y="2672"/>
                    <a:pt x="2650" y="2672"/>
                  </a:cubicBezTo>
                  <a:cubicBezTo>
                    <a:pt x="2659" y="2672"/>
                    <a:pt x="2665" y="2670"/>
                    <a:pt x="2670" y="2665"/>
                  </a:cubicBezTo>
                  <a:cubicBezTo>
                    <a:pt x="2698" y="2633"/>
                    <a:pt x="2625" y="2501"/>
                    <a:pt x="2387" y="2264"/>
                  </a:cubicBezTo>
                  <a:cubicBezTo>
                    <a:pt x="1649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753;p12"/>
            <p:cNvSpPr/>
            <p:nvPr/>
          </p:nvSpPr>
          <p:spPr bwMode="auto">
            <a:xfrm>
              <a:off x="1563725" y="3988750"/>
              <a:ext cx="66750" cy="66125"/>
            </a:xfrm>
            <a:custGeom>
              <a:avLst/>
              <a:gdLst>
                <a:gd name="T0" fmla="*/ 0 w 2670"/>
                <a:gd name="T1" fmla="*/ 1 h 2645"/>
                <a:gd name="T2" fmla="*/ 2243 w 2670"/>
                <a:gd name="T3" fmla="*/ 2359 h 2645"/>
                <a:gd name="T4" fmla="*/ 2616 w 2670"/>
                <a:gd name="T5" fmla="*/ 2644 h 2645"/>
                <a:gd name="T6" fmla="*/ 2637 w 2670"/>
                <a:gd name="T7" fmla="*/ 2637 h 2645"/>
                <a:gd name="T8" fmla="*/ 2358 w 2670"/>
                <a:gd name="T9" fmla="*/ 2240 h 2645"/>
                <a:gd name="T10" fmla="*/ 0 w 2670"/>
                <a:gd name="T11" fmla="*/ 1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0" h="2645" extrusionOk="0">
                  <a:moveTo>
                    <a:pt x="0" y="1"/>
                  </a:moveTo>
                  <a:cubicBezTo>
                    <a:pt x="0" y="1"/>
                    <a:pt x="1513" y="1633"/>
                    <a:pt x="2243" y="2359"/>
                  </a:cubicBezTo>
                  <a:cubicBezTo>
                    <a:pt x="2455" y="2571"/>
                    <a:pt x="2567" y="2644"/>
                    <a:pt x="2616" y="2644"/>
                  </a:cubicBezTo>
                  <a:cubicBezTo>
                    <a:pt x="2625" y="2644"/>
                    <a:pt x="2632" y="2642"/>
                    <a:pt x="2637" y="2637"/>
                  </a:cubicBezTo>
                  <a:cubicBezTo>
                    <a:pt x="2669" y="2605"/>
                    <a:pt x="2592" y="2473"/>
                    <a:pt x="2358" y="2240"/>
                  </a:cubicBezTo>
                  <a:cubicBezTo>
                    <a:pt x="1632" y="151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754;p12"/>
            <p:cNvSpPr/>
            <p:nvPr/>
          </p:nvSpPr>
          <p:spPr bwMode="auto">
            <a:xfrm>
              <a:off x="1564525" y="3989575"/>
              <a:ext cx="65850" cy="65400"/>
            </a:xfrm>
            <a:custGeom>
              <a:avLst/>
              <a:gdLst>
                <a:gd name="T0" fmla="*/ 1 w 2634"/>
                <a:gd name="T1" fmla="*/ 1 h 2616"/>
                <a:gd name="T2" fmla="*/ 2211 w 2634"/>
                <a:gd name="T3" fmla="*/ 2330 h 2616"/>
                <a:gd name="T4" fmla="*/ 2583 w 2634"/>
                <a:gd name="T5" fmla="*/ 2615 h 2616"/>
                <a:gd name="T6" fmla="*/ 2605 w 2634"/>
                <a:gd name="T7" fmla="*/ 2608 h 2616"/>
                <a:gd name="T8" fmla="*/ 2326 w 2634"/>
                <a:gd name="T9" fmla="*/ 2215 h 2616"/>
                <a:gd name="T10" fmla="*/ 1 w 2634"/>
                <a:gd name="T11" fmla="*/ 1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4" h="2616" extrusionOk="0">
                  <a:moveTo>
                    <a:pt x="1" y="1"/>
                  </a:moveTo>
                  <a:cubicBezTo>
                    <a:pt x="1" y="1"/>
                    <a:pt x="1494" y="1608"/>
                    <a:pt x="2211" y="2330"/>
                  </a:cubicBezTo>
                  <a:cubicBezTo>
                    <a:pt x="2422" y="2544"/>
                    <a:pt x="2534" y="2615"/>
                    <a:pt x="2583" y="2615"/>
                  </a:cubicBezTo>
                  <a:cubicBezTo>
                    <a:pt x="2592" y="2615"/>
                    <a:pt x="2600" y="2613"/>
                    <a:pt x="2605" y="2608"/>
                  </a:cubicBezTo>
                  <a:cubicBezTo>
                    <a:pt x="2633" y="2572"/>
                    <a:pt x="2560" y="2444"/>
                    <a:pt x="2326" y="2215"/>
                  </a:cubicBezTo>
                  <a:cubicBezTo>
                    <a:pt x="1608" y="14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9" name="Google Shape;755;p12"/>
            <p:cNvSpPr/>
            <p:nvPr/>
          </p:nvSpPr>
          <p:spPr bwMode="auto">
            <a:xfrm>
              <a:off x="1565250" y="3990300"/>
              <a:ext cx="65325" cy="64575"/>
            </a:xfrm>
            <a:custGeom>
              <a:avLst/>
              <a:gdLst>
                <a:gd name="T0" fmla="*/ 1 w 2613"/>
                <a:gd name="T1" fmla="*/ 0 h 2583"/>
                <a:gd name="T2" fmla="*/ 2186 w 2613"/>
                <a:gd name="T3" fmla="*/ 2301 h 2583"/>
                <a:gd name="T4" fmla="*/ 2553 w 2613"/>
                <a:gd name="T5" fmla="*/ 2582 h 2583"/>
                <a:gd name="T6" fmla="*/ 2576 w 2613"/>
                <a:gd name="T7" fmla="*/ 2575 h 2583"/>
                <a:gd name="T8" fmla="*/ 2305 w 2613"/>
                <a:gd name="T9" fmla="*/ 2186 h 2583"/>
                <a:gd name="T10" fmla="*/ 1 w 2613"/>
                <a:gd name="T11" fmla="*/ 0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3" h="2583" extrusionOk="0">
                  <a:moveTo>
                    <a:pt x="1" y="0"/>
                  </a:moveTo>
                  <a:cubicBezTo>
                    <a:pt x="1" y="1"/>
                    <a:pt x="1473" y="1591"/>
                    <a:pt x="2186" y="2301"/>
                  </a:cubicBezTo>
                  <a:cubicBezTo>
                    <a:pt x="2397" y="2511"/>
                    <a:pt x="2503" y="2582"/>
                    <a:pt x="2553" y="2582"/>
                  </a:cubicBezTo>
                  <a:cubicBezTo>
                    <a:pt x="2562" y="2582"/>
                    <a:pt x="2570" y="2580"/>
                    <a:pt x="2576" y="2575"/>
                  </a:cubicBezTo>
                  <a:cubicBezTo>
                    <a:pt x="2613" y="2543"/>
                    <a:pt x="2535" y="2415"/>
                    <a:pt x="2305" y="2186"/>
                  </a:cubicBezTo>
                  <a:cubicBezTo>
                    <a:pt x="1592" y="147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0" name="Google Shape;756;p12"/>
            <p:cNvSpPr/>
            <p:nvPr/>
          </p:nvSpPr>
          <p:spPr bwMode="auto">
            <a:xfrm>
              <a:off x="1566075" y="3991125"/>
              <a:ext cx="64300" cy="63750"/>
            </a:xfrm>
            <a:custGeom>
              <a:avLst/>
              <a:gdLst>
                <a:gd name="T0" fmla="*/ 0 w 2572"/>
                <a:gd name="T1" fmla="*/ 0 h 2550"/>
                <a:gd name="T2" fmla="*/ 2157 w 2572"/>
                <a:gd name="T3" fmla="*/ 2268 h 2550"/>
                <a:gd name="T4" fmla="*/ 2521 w 2572"/>
                <a:gd name="T5" fmla="*/ 2549 h 2550"/>
                <a:gd name="T6" fmla="*/ 2543 w 2572"/>
                <a:gd name="T7" fmla="*/ 2542 h 2550"/>
                <a:gd name="T8" fmla="*/ 2268 w 2572"/>
                <a:gd name="T9" fmla="*/ 2157 h 2550"/>
                <a:gd name="T10" fmla="*/ 0 w 2572"/>
                <a:gd name="T11" fmla="*/ 0 h 2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2" h="2550" extrusionOk="0">
                  <a:moveTo>
                    <a:pt x="0" y="0"/>
                  </a:moveTo>
                  <a:cubicBezTo>
                    <a:pt x="1" y="0"/>
                    <a:pt x="1456" y="1567"/>
                    <a:pt x="2157" y="2268"/>
                  </a:cubicBezTo>
                  <a:cubicBezTo>
                    <a:pt x="2364" y="2478"/>
                    <a:pt x="2473" y="2549"/>
                    <a:pt x="2521" y="2549"/>
                  </a:cubicBezTo>
                  <a:cubicBezTo>
                    <a:pt x="2531" y="2549"/>
                    <a:pt x="2538" y="2547"/>
                    <a:pt x="2543" y="2542"/>
                  </a:cubicBezTo>
                  <a:cubicBezTo>
                    <a:pt x="2571" y="2510"/>
                    <a:pt x="2498" y="2382"/>
                    <a:pt x="2268" y="2157"/>
                  </a:cubicBezTo>
                  <a:cubicBezTo>
                    <a:pt x="1567" y="145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1" name="Google Shape;757;p12"/>
            <p:cNvSpPr/>
            <p:nvPr/>
          </p:nvSpPr>
          <p:spPr bwMode="auto">
            <a:xfrm>
              <a:off x="1566800" y="3991825"/>
              <a:ext cx="63575" cy="63050"/>
            </a:xfrm>
            <a:custGeom>
              <a:avLst/>
              <a:gdLst>
                <a:gd name="T0" fmla="*/ 0 w 2543"/>
                <a:gd name="T1" fmla="*/ 1 h 2522"/>
                <a:gd name="T2" fmla="*/ 0 w 2543"/>
                <a:gd name="T3" fmla="*/ 1 h 2522"/>
                <a:gd name="T4" fmla="*/ 2132 w 2543"/>
                <a:gd name="T5" fmla="*/ 2248 h 2522"/>
                <a:gd name="T6" fmla="*/ 2492 w 2543"/>
                <a:gd name="T7" fmla="*/ 2521 h 2522"/>
                <a:gd name="T8" fmla="*/ 2514 w 2543"/>
                <a:gd name="T9" fmla="*/ 2514 h 2522"/>
                <a:gd name="T10" fmla="*/ 2247 w 2543"/>
                <a:gd name="T11" fmla="*/ 2133 h 2522"/>
                <a:gd name="T12" fmla="*/ 0 w 2543"/>
                <a:gd name="T13" fmla="*/ 1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3" h="252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5" y="1551"/>
                    <a:pt x="2132" y="2248"/>
                  </a:cubicBezTo>
                  <a:cubicBezTo>
                    <a:pt x="2336" y="2451"/>
                    <a:pt x="2444" y="2521"/>
                    <a:pt x="2492" y="2521"/>
                  </a:cubicBezTo>
                  <a:cubicBezTo>
                    <a:pt x="2501" y="2521"/>
                    <a:pt x="2508" y="2519"/>
                    <a:pt x="2514" y="2514"/>
                  </a:cubicBezTo>
                  <a:cubicBezTo>
                    <a:pt x="2542" y="2482"/>
                    <a:pt x="2473" y="2359"/>
                    <a:pt x="2247" y="2133"/>
                  </a:cubicBezTo>
                  <a:cubicBezTo>
                    <a:pt x="1550" y="14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2" name="Google Shape;758;p12"/>
            <p:cNvSpPr/>
            <p:nvPr/>
          </p:nvSpPr>
          <p:spPr bwMode="auto">
            <a:xfrm>
              <a:off x="1567600" y="3992650"/>
              <a:ext cx="62775" cy="62225"/>
            </a:xfrm>
            <a:custGeom>
              <a:avLst/>
              <a:gdLst>
                <a:gd name="T0" fmla="*/ 1 w 2511"/>
                <a:gd name="T1" fmla="*/ 1 h 2489"/>
                <a:gd name="T2" fmla="*/ 2100 w 2511"/>
                <a:gd name="T3" fmla="*/ 2215 h 2489"/>
                <a:gd name="T4" fmla="*/ 2460 w 2511"/>
                <a:gd name="T5" fmla="*/ 2488 h 2489"/>
                <a:gd name="T6" fmla="*/ 2482 w 2511"/>
                <a:gd name="T7" fmla="*/ 2481 h 2489"/>
                <a:gd name="T8" fmla="*/ 2215 w 2511"/>
                <a:gd name="T9" fmla="*/ 2100 h 2489"/>
                <a:gd name="T10" fmla="*/ 1 w 2511"/>
                <a:gd name="T11" fmla="*/ 1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1" h="2489" extrusionOk="0">
                  <a:moveTo>
                    <a:pt x="1" y="1"/>
                  </a:moveTo>
                  <a:cubicBezTo>
                    <a:pt x="1" y="1"/>
                    <a:pt x="1416" y="1526"/>
                    <a:pt x="2100" y="2215"/>
                  </a:cubicBezTo>
                  <a:cubicBezTo>
                    <a:pt x="2304" y="2418"/>
                    <a:pt x="2412" y="2488"/>
                    <a:pt x="2460" y="2488"/>
                  </a:cubicBezTo>
                  <a:cubicBezTo>
                    <a:pt x="2469" y="2488"/>
                    <a:pt x="2476" y="2486"/>
                    <a:pt x="2482" y="2481"/>
                  </a:cubicBezTo>
                  <a:cubicBezTo>
                    <a:pt x="2510" y="2444"/>
                    <a:pt x="2437" y="2321"/>
                    <a:pt x="2215" y="2100"/>
                  </a:cubicBezTo>
                  <a:cubicBezTo>
                    <a:pt x="1535" y="14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3" name="Google Shape;759;p12"/>
            <p:cNvSpPr/>
            <p:nvPr/>
          </p:nvSpPr>
          <p:spPr bwMode="auto">
            <a:xfrm>
              <a:off x="1568225" y="3993375"/>
              <a:ext cx="62150" cy="61500"/>
            </a:xfrm>
            <a:custGeom>
              <a:avLst/>
              <a:gdLst>
                <a:gd name="T0" fmla="*/ 5 w 2486"/>
                <a:gd name="T1" fmla="*/ 0 h 2460"/>
                <a:gd name="T2" fmla="*/ 2079 w 2486"/>
                <a:gd name="T3" fmla="*/ 2190 h 2460"/>
                <a:gd name="T4" fmla="*/ 2435 w 2486"/>
                <a:gd name="T5" fmla="*/ 2459 h 2460"/>
                <a:gd name="T6" fmla="*/ 2457 w 2486"/>
                <a:gd name="T7" fmla="*/ 2452 h 2460"/>
                <a:gd name="T8" fmla="*/ 2194 w 2486"/>
                <a:gd name="T9" fmla="*/ 2075 h 2460"/>
                <a:gd name="T10" fmla="*/ 5 w 2486"/>
                <a:gd name="T11" fmla="*/ 0 h 2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2460" extrusionOk="0">
                  <a:moveTo>
                    <a:pt x="5" y="0"/>
                  </a:moveTo>
                  <a:cubicBezTo>
                    <a:pt x="0" y="0"/>
                    <a:pt x="1407" y="1513"/>
                    <a:pt x="2079" y="2190"/>
                  </a:cubicBezTo>
                  <a:cubicBezTo>
                    <a:pt x="2283" y="2390"/>
                    <a:pt x="2388" y="2459"/>
                    <a:pt x="2435" y="2459"/>
                  </a:cubicBezTo>
                  <a:cubicBezTo>
                    <a:pt x="2444" y="2459"/>
                    <a:pt x="2451" y="2457"/>
                    <a:pt x="2457" y="2452"/>
                  </a:cubicBezTo>
                  <a:cubicBezTo>
                    <a:pt x="2485" y="2420"/>
                    <a:pt x="2416" y="2297"/>
                    <a:pt x="2194" y="2075"/>
                  </a:cubicBezTo>
                  <a:cubicBezTo>
                    <a:pt x="1518" y="14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4" name="Google Shape;760;p12"/>
            <p:cNvSpPr/>
            <p:nvPr/>
          </p:nvSpPr>
          <p:spPr bwMode="auto">
            <a:xfrm>
              <a:off x="1568950" y="3994200"/>
              <a:ext cx="61325" cy="60675"/>
            </a:xfrm>
            <a:custGeom>
              <a:avLst/>
              <a:gdLst>
                <a:gd name="T0" fmla="*/ 8 w 2453"/>
                <a:gd name="T1" fmla="*/ 0 h 2427"/>
                <a:gd name="T2" fmla="*/ 2059 w 2453"/>
                <a:gd name="T3" fmla="*/ 2157 h 2427"/>
                <a:gd name="T4" fmla="*/ 2406 w 2453"/>
                <a:gd name="T5" fmla="*/ 2426 h 2427"/>
                <a:gd name="T6" fmla="*/ 2428 w 2453"/>
                <a:gd name="T7" fmla="*/ 2419 h 2427"/>
                <a:gd name="T8" fmla="*/ 2165 w 2453"/>
                <a:gd name="T9" fmla="*/ 2050 h 2427"/>
                <a:gd name="T10" fmla="*/ 8 w 2453"/>
                <a:gd name="T11" fmla="*/ 0 h 2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3" h="2427" extrusionOk="0">
                  <a:moveTo>
                    <a:pt x="8" y="0"/>
                  </a:moveTo>
                  <a:cubicBezTo>
                    <a:pt x="0" y="0"/>
                    <a:pt x="1386" y="1493"/>
                    <a:pt x="2059" y="2157"/>
                  </a:cubicBezTo>
                  <a:cubicBezTo>
                    <a:pt x="2255" y="2357"/>
                    <a:pt x="2359" y="2426"/>
                    <a:pt x="2406" y="2426"/>
                  </a:cubicBezTo>
                  <a:cubicBezTo>
                    <a:pt x="2415" y="2426"/>
                    <a:pt x="2422" y="2424"/>
                    <a:pt x="2428" y="2419"/>
                  </a:cubicBezTo>
                  <a:cubicBezTo>
                    <a:pt x="2452" y="2387"/>
                    <a:pt x="2383" y="2264"/>
                    <a:pt x="2165" y="2050"/>
                  </a:cubicBezTo>
                  <a:cubicBezTo>
                    <a:pt x="1501" y="137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5" name="Google Shape;761;p12"/>
            <p:cNvSpPr/>
            <p:nvPr/>
          </p:nvSpPr>
          <p:spPr bwMode="auto">
            <a:xfrm>
              <a:off x="1569750" y="3994900"/>
              <a:ext cx="60525" cy="59875"/>
            </a:xfrm>
            <a:custGeom>
              <a:avLst/>
              <a:gdLst>
                <a:gd name="T0" fmla="*/ 5 w 2421"/>
                <a:gd name="T1" fmla="*/ 1 h 2395"/>
                <a:gd name="T2" fmla="*/ 2027 w 2421"/>
                <a:gd name="T3" fmla="*/ 2129 h 2395"/>
                <a:gd name="T4" fmla="*/ 2369 w 2421"/>
                <a:gd name="T5" fmla="*/ 2395 h 2395"/>
                <a:gd name="T6" fmla="*/ 2392 w 2421"/>
                <a:gd name="T7" fmla="*/ 2387 h 2395"/>
                <a:gd name="T8" fmla="*/ 2133 w 2421"/>
                <a:gd name="T9" fmla="*/ 2022 h 2395"/>
                <a:gd name="T10" fmla="*/ 5 w 2421"/>
                <a:gd name="T11" fmla="*/ 1 h 2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1" h="2395" extrusionOk="0">
                  <a:moveTo>
                    <a:pt x="5" y="1"/>
                  </a:moveTo>
                  <a:cubicBezTo>
                    <a:pt x="1" y="1"/>
                    <a:pt x="1366" y="1473"/>
                    <a:pt x="2027" y="2129"/>
                  </a:cubicBezTo>
                  <a:cubicBezTo>
                    <a:pt x="2218" y="2328"/>
                    <a:pt x="2322" y="2395"/>
                    <a:pt x="2369" y="2395"/>
                  </a:cubicBezTo>
                  <a:cubicBezTo>
                    <a:pt x="2379" y="2395"/>
                    <a:pt x="2386" y="2392"/>
                    <a:pt x="2392" y="2387"/>
                  </a:cubicBezTo>
                  <a:cubicBezTo>
                    <a:pt x="2420" y="2354"/>
                    <a:pt x="2351" y="2236"/>
                    <a:pt x="2133" y="2022"/>
                  </a:cubicBezTo>
                  <a:cubicBezTo>
                    <a:pt x="1477" y="136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6" name="Google Shape;762;p12"/>
            <p:cNvSpPr/>
            <p:nvPr/>
          </p:nvSpPr>
          <p:spPr bwMode="auto">
            <a:xfrm>
              <a:off x="1570575" y="3995725"/>
              <a:ext cx="59700" cy="59050"/>
            </a:xfrm>
            <a:custGeom>
              <a:avLst/>
              <a:gdLst>
                <a:gd name="T0" fmla="*/ 5 w 2388"/>
                <a:gd name="T1" fmla="*/ 1 h 2362"/>
                <a:gd name="T2" fmla="*/ 2002 w 2388"/>
                <a:gd name="T3" fmla="*/ 2096 h 2362"/>
                <a:gd name="T4" fmla="*/ 2341 w 2388"/>
                <a:gd name="T5" fmla="*/ 2362 h 2362"/>
                <a:gd name="T6" fmla="*/ 2363 w 2388"/>
                <a:gd name="T7" fmla="*/ 2354 h 2362"/>
                <a:gd name="T8" fmla="*/ 2104 w 2388"/>
                <a:gd name="T9" fmla="*/ 1993 h 2362"/>
                <a:gd name="T10" fmla="*/ 5 w 2388"/>
                <a:gd name="T11" fmla="*/ 1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8" h="2362" extrusionOk="0">
                  <a:moveTo>
                    <a:pt x="5" y="1"/>
                  </a:moveTo>
                  <a:cubicBezTo>
                    <a:pt x="1" y="1"/>
                    <a:pt x="1346" y="1452"/>
                    <a:pt x="2002" y="2096"/>
                  </a:cubicBezTo>
                  <a:cubicBezTo>
                    <a:pt x="2197" y="2295"/>
                    <a:pt x="2295" y="2362"/>
                    <a:pt x="2341" y="2362"/>
                  </a:cubicBezTo>
                  <a:cubicBezTo>
                    <a:pt x="2350" y="2362"/>
                    <a:pt x="2357" y="2359"/>
                    <a:pt x="2363" y="2354"/>
                  </a:cubicBezTo>
                  <a:cubicBezTo>
                    <a:pt x="2387" y="2326"/>
                    <a:pt x="2322" y="2211"/>
                    <a:pt x="2104" y="1993"/>
                  </a:cubicBezTo>
                  <a:cubicBezTo>
                    <a:pt x="1456" y="13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7" name="Google Shape;763;p12"/>
            <p:cNvSpPr/>
            <p:nvPr/>
          </p:nvSpPr>
          <p:spPr bwMode="auto">
            <a:xfrm>
              <a:off x="1571300" y="3996450"/>
              <a:ext cx="58975" cy="58425"/>
            </a:xfrm>
            <a:custGeom>
              <a:avLst/>
              <a:gdLst>
                <a:gd name="T0" fmla="*/ 5 w 2359"/>
                <a:gd name="T1" fmla="*/ 0 h 2337"/>
                <a:gd name="T2" fmla="*/ 1969 w 2359"/>
                <a:gd name="T3" fmla="*/ 2079 h 2337"/>
                <a:gd name="T4" fmla="*/ 2308 w 2359"/>
                <a:gd name="T5" fmla="*/ 2337 h 2337"/>
                <a:gd name="T6" fmla="*/ 2330 w 2359"/>
                <a:gd name="T7" fmla="*/ 2329 h 2337"/>
                <a:gd name="T8" fmla="*/ 2075 w 2359"/>
                <a:gd name="T9" fmla="*/ 1969 h 2337"/>
                <a:gd name="T10" fmla="*/ 5 w 2359"/>
                <a:gd name="T11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9" h="2337" extrusionOk="0">
                  <a:moveTo>
                    <a:pt x="5" y="0"/>
                  </a:moveTo>
                  <a:cubicBezTo>
                    <a:pt x="0" y="0"/>
                    <a:pt x="1329" y="1431"/>
                    <a:pt x="1969" y="2079"/>
                  </a:cubicBezTo>
                  <a:cubicBezTo>
                    <a:pt x="2160" y="2271"/>
                    <a:pt x="2260" y="2337"/>
                    <a:pt x="2308" y="2337"/>
                  </a:cubicBezTo>
                  <a:cubicBezTo>
                    <a:pt x="2317" y="2337"/>
                    <a:pt x="2324" y="2334"/>
                    <a:pt x="2330" y="2329"/>
                  </a:cubicBezTo>
                  <a:cubicBezTo>
                    <a:pt x="2358" y="2297"/>
                    <a:pt x="2289" y="2182"/>
                    <a:pt x="2075" y="1969"/>
                  </a:cubicBezTo>
                  <a:cubicBezTo>
                    <a:pt x="1436" y="132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8" name="Google Shape;764;p12"/>
            <p:cNvSpPr/>
            <p:nvPr/>
          </p:nvSpPr>
          <p:spPr bwMode="auto">
            <a:xfrm>
              <a:off x="1572125" y="3997275"/>
              <a:ext cx="58150" cy="57500"/>
            </a:xfrm>
            <a:custGeom>
              <a:avLst/>
              <a:gdLst>
                <a:gd name="T0" fmla="*/ 4 w 2326"/>
                <a:gd name="T1" fmla="*/ 0 h 2300"/>
                <a:gd name="T2" fmla="*/ 4 w 2326"/>
                <a:gd name="T3" fmla="*/ 0 h 2300"/>
                <a:gd name="T4" fmla="*/ 1940 w 2326"/>
                <a:gd name="T5" fmla="*/ 2046 h 2300"/>
                <a:gd name="T6" fmla="*/ 2274 w 2326"/>
                <a:gd name="T7" fmla="*/ 2300 h 2300"/>
                <a:gd name="T8" fmla="*/ 2297 w 2326"/>
                <a:gd name="T9" fmla="*/ 2292 h 2300"/>
                <a:gd name="T10" fmla="*/ 2051 w 2326"/>
                <a:gd name="T11" fmla="*/ 1936 h 2300"/>
                <a:gd name="T12" fmla="*/ 4 w 2326"/>
                <a:gd name="T13" fmla="*/ 0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6" h="230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304" y="1407"/>
                    <a:pt x="1940" y="2046"/>
                  </a:cubicBezTo>
                  <a:cubicBezTo>
                    <a:pt x="2128" y="2234"/>
                    <a:pt x="2227" y="2300"/>
                    <a:pt x="2274" y="2300"/>
                  </a:cubicBezTo>
                  <a:cubicBezTo>
                    <a:pt x="2284" y="2300"/>
                    <a:pt x="2291" y="2297"/>
                    <a:pt x="2297" y="2292"/>
                  </a:cubicBezTo>
                  <a:cubicBezTo>
                    <a:pt x="2325" y="2259"/>
                    <a:pt x="2260" y="2149"/>
                    <a:pt x="2051" y="1936"/>
                  </a:cubicBezTo>
                  <a:cubicBezTo>
                    <a:pt x="1411" y="130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9" name="Google Shape;765;p12"/>
            <p:cNvSpPr/>
            <p:nvPr/>
          </p:nvSpPr>
          <p:spPr bwMode="auto">
            <a:xfrm>
              <a:off x="1572825" y="3997975"/>
              <a:ext cx="57350" cy="56775"/>
            </a:xfrm>
            <a:custGeom>
              <a:avLst/>
              <a:gdLst>
                <a:gd name="T0" fmla="*/ 5 w 2294"/>
                <a:gd name="T1" fmla="*/ 1 h 2271"/>
                <a:gd name="T2" fmla="*/ 5 w 2294"/>
                <a:gd name="T3" fmla="*/ 1 h 2271"/>
                <a:gd name="T4" fmla="*/ 1920 w 2294"/>
                <a:gd name="T5" fmla="*/ 2018 h 2271"/>
                <a:gd name="T6" fmla="*/ 2250 w 2294"/>
                <a:gd name="T7" fmla="*/ 2270 h 2271"/>
                <a:gd name="T8" fmla="*/ 2269 w 2294"/>
                <a:gd name="T9" fmla="*/ 2264 h 2271"/>
                <a:gd name="T10" fmla="*/ 2023 w 2294"/>
                <a:gd name="T11" fmla="*/ 1916 h 2271"/>
                <a:gd name="T12" fmla="*/ 5 w 2294"/>
                <a:gd name="T13" fmla="*/ 1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2271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1293" y="1391"/>
                    <a:pt x="1920" y="2018"/>
                  </a:cubicBezTo>
                  <a:cubicBezTo>
                    <a:pt x="2107" y="2208"/>
                    <a:pt x="2206" y="2270"/>
                    <a:pt x="2250" y="2270"/>
                  </a:cubicBezTo>
                  <a:cubicBezTo>
                    <a:pt x="2258" y="2270"/>
                    <a:pt x="2264" y="2268"/>
                    <a:pt x="2269" y="2264"/>
                  </a:cubicBezTo>
                  <a:cubicBezTo>
                    <a:pt x="2293" y="2236"/>
                    <a:pt x="2228" y="2121"/>
                    <a:pt x="2023" y="1916"/>
                  </a:cubicBezTo>
                  <a:cubicBezTo>
                    <a:pt x="1395" y="128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0" name="Google Shape;766;p12"/>
            <p:cNvSpPr/>
            <p:nvPr/>
          </p:nvSpPr>
          <p:spPr bwMode="auto">
            <a:xfrm>
              <a:off x="1573650" y="3998800"/>
              <a:ext cx="56525" cy="55800"/>
            </a:xfrm>
            <a:custGeom>
              <a:avLst/>
              <a:gdLst>
                <a:gd name="T0" fmla="*/ 5 w 2261"/>
                <a:gd name="T1" fmla="*/ 1 h 2232"/>
                <a:gd name="T2" fmla="*/ 1887 w 2261"/>
                <a:gd name="T3" fmla="*/ 1985 h 2232"/>
                <a:gd name="T4" fmla="*/ 2206 w 2261"/>
                <a:gd name="T5" fmla="*/ 2232 h 2232"/>
                <a:gd name="T6" fmla="*/ 2227 w 2261"/>
                <a:gd name="T7" fmla="*/ 2223 h 2232"/>
                <a:gd name="T8" fmla="*/ 1990 w 2261"/>
                <a:gd name="T9" fmla="*/ 1883 h 2232"/>
                <a:gd name="T10" fmla="*/ 5 w 2261"/>
                <a:gd name="T11" fmla="*/ 1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1" h="2232" extrusionOk="0">
                  <a:moveTo>
                    <a:pt x="5" y="1"/>
                  </a:moveTo>
                  <a:cubicBezTo>
                    <a:pt x="1" y="1"/>
                    <a:pt x="1272" y="1370"/>
                    <a:pt x="1887" y="1985"/>
                  </a:cubicBezTo>
                  <a:cubicBezTo>
                    <a:pt x="2066" y="2164"/>
                    <a:pt x="2162" y="2232"/>
                    <a:pt x="2206" y="2232"/>
                  </a:cubicBezTo>
                  <a:cubicBezTo>
                    <a:pt x="2215" y="2232"/>
                    <a:pt x="2222" y="2229"/>
                    <a:pt x="2227" y="2223"/>
                  </a:cubicBezTo>
                  <a:cubicBezTo>
                    <a:pt x="2260" y="2198"/>
                    <a:pt x="2195" y="2088"/>
                    <a:pt x="1990" y="1883"/>
                  </a:cubicBezTo>
                  <a:cubicBezTo>
                    <a:pt x="1374" y="126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1" name="Google Shape;767;p12"/>
            <p:cNvSpPr/>
            <p:nvPr/>
          </p:nvSpPr>
          <p:spPr bwMode="auto">
            <a:xfrm>
              <a:off x="1574375" y="3999525"/>
              <a:ext cx="55800" cy="55150"/>
            </a:xfrm>
            <a:custGeom>
              <a:avLst/>
              <a:gdLst>
                <a:gd name="T0" fmla="*/ 5 w 2232"/>
                <a:gd name="T1" fmla="*/ 0 h 2206"/>
                <a:gd name="T2" fmla="*/ 1862 w 2232"/>
                <a:gd name="T3" fmla="*/ 1960 h 2206"/>
                <a:gd name="T4" fmla="*/ 2186 w 2232"/>
                <a:gd name="T5" fmla="*/ 2206 h 2206"/>
                <a:gd name="T6" fmla="*/ 2207 w 2232"/>
                <a:gd name="T7" fmla="*/ 2198 h 2206"/>
                <a:gd name="T8" fmla="*/ 1965 w 2232"/>
                <a:gd name="T9" fmla="*/ 1858 h 2206"/>
                <a:gd name="T10" fmla="*/ 5 w 2232"/>
                <a:gd name="T11" fmla="*/ 0 h 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2" h="2206" extrusionOk="0">
                  <a:moveTo>
                    <a:pt x="5" y="0"/>
                  </a:moveTo>
                  <a:cubicBezTo>
                    <a:pt x="0" y="0"/>
                    <a:pt x="1251" y="1349"/>
                    <a:pt x="1862" y="1960"/>
                  </a:cubicBezTo>
                  <a:cubicBezTo>
                    <a:pt x="2046" y="2141"/>
                    <a:pt x="2143" y="2206"/>
                    <a:pt x="2186" y="2206"/>
                  </a:cubicBezTo>
                  <a:cubicBezTo>
                    <a:pt x="2195" y="2206"/>
                    <a:pt x="2202" y="2203"/>
                    <a:pt x="2207" y="2198"/>
                  </a:cubicBezTo>
                  <a:cubicBezTo>
                    <a:pt x="2231" y="2169"/>
                    <a:pt x="2170" y="2063"/>
                    <a:pt x="1965" y="1858"/>
                  </a:cubicBezTo>
                  <a:cubicBezTo>
                    <a:pt x="1354" y="125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2" name="Google Shape;768;p12"/>
            <p:cNvSpPr/>
            <p:nvPr/>
          </p:nvSpPr>
          <p:spPr bwMode="auto">
            <a:xfrm>
              <a:off x="1575200" y="4000350"/>
              <a:ext cx="54975" cy="54325"/>
            </a:xfrm>
            <a:custGeom>
              <a:avLst/>
              <a:gdLst>
                <a:gd name="T0" fmla="*/ 4 w 2199"/>
                <a:gd name="T1" fmla="*/ 0 h 2173"/>
                <a:gd name="T2" fmla="*/ 4 w 2199"/>
                <a:gd name="T3" fmla="*/ 0 h 2173"/>
                <a:gd name="T4" fmla="*/ 1829 w 2199"/>
                <a:gd name="T5" fmla="*/ 1931 h 2173"/>
                <a:gd name="T6" fmla="*/ 2147 w 2199"/>
                <a:gd name="T7" fmla="*/ 2173 h 2173"/>
                <a:gd name="T8" fmla="*/ 2165 w 2199"/>
                <a:gd name="T9" fmla="*/ 2165 h 2173"/>
                <a:gd name="T10" fmla="*/ 1932 w 2199"/>
                <a:gd name="T11" fmla="*/ 1829 h 2173"/>
                <a:gd name="T12" fmla="*/ 4 w 2199"/>
                <a:gd name="T13" fmla="*/ 0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9" h="2173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235" y="1329"/>
                    <a:pt x="1829" y="1931"/>
                  </a:cubicBezTo>
                  <a:cubicBezTo>
                    <a:pt x="2010" y="2109"/>
                    <a:pt x="2106" y="2173"/>
                    <a:pt x="2147" y="2173"/>
                  </a:cubicBezTo>
                  <a:cubicBezTo>
                    <a:pt x="2155" y="2173"/>
                    <a:pt x="2161" y="2170"/>
                    <a:pt x="2165" y="2165"/>
                  </a:cubicBezTo>
                  <a:cubicBezTo>
                    <a:pt x="2198" y="2136"/>
                    <a:pt x="2133" y="2030"/>
                    <a:pt x="1932" y="1829"/>
                  </a:cubicBezTo>
                  <a:cubicBezTo>
                    <a:pt x="1337" y="123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3" name="Google Shape;769;p12"/>
            <p:cNvSpPr/>
            <p:nvPr/>
          </p:nvSpPr>
          <p:spPr bwMode="auto">
            <a:xfrm>
              <a:off x="1575925" y="4001050"/>
              <a:ext cx="54250" cy="53500"/>
            </a:xfrm>
            <a:custGeom>
              <a:avLst/>
              <a:gdLst>
                <a:gd name="T0" fmla="*/ 4 w 2170"/>
                <a:gd name="T1" fmla="*/ 1 h 2140"/>
                <a:gd name="T2" fmla="*/ 1808 w 2170"/>
                <a:gd name="T3" fmla="*/ 1899 h 2140"/>
                <a:gd name="T4" fmla="*/ 2124 w 2170"/>
                <a:gd name="T5" fmla="*/ 2139 h 2140"/>
                <a:gd name="T6" fmla="*/ 2140 w 2170"/>
                <a:gd name="T7" fmla="*/ 2133 h 2140"/>
                <a:gd name="T8" fmla="*/ 1907 w 2170"/>
                <a:gd name="T9" fmla="*/ 1801 h 2140"/>
                <a:gd name="T10" fmla="*/ 4 w 2170"/>
                <a:gd name="T11" fmla="*/ 1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0" h="2140" extrusionOk="0">
                  <a:moveTo>
                    <a:pt x="4" y="1"/>
                  </a:moveTo>
                  <a:cubicBezTo>
                    <a:pt x="0" y="1"/>
                    <a:pt x="1214" y="1313"/>
                    <a:pt x="1808" y="1899"/>
                  </a:cubicBezTo>
                  <a:cubicBezTo>
                    <a:pt x="1991" y="2079"/>
                    <a:pt x="2084" y="2139"/>
                    <a:pt x="2124" y="2139"/>
                  </a:cubicBezTo>
                  <a:cubicBezTo>
                    <a:pt x="2131" y="2139"/>
                    <a:pt x="2137" y="2137"/>
                    <a:pt x="2140" y="2133"/>
                  </a:cubicBezTo>
                  <a:cubicBezTo>
                    <a:pt x="2169" y="2108"/>
                    <a:pt x="2108" y="2002"/>
                    <a:pt x="1907" y="1801"/>
                  </a:cubicBezTo>
                  <a:cubicBezTo>
                    <a:pt x="1316" y="121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4" name="Google Shape;770;p12"/>
            <p:cNvSpPr/>
            <p:nvPr/>
          </p:nvSpPr>
          <p:spPr bwMode="auto">
            <a:xfrm>
              <a:off x="1576625" y="4001875"/>
              <a:ext cx="53450" cy="52700"/>
            </a:xfrm>
            <a:custGeom>
              <a:avLst/>
              <a:gdLst>
                <a:gd name="T0" fmla="*/ 9 w 2138"/>
                <a:gd name="T1" fmla="*/ 1 h 2108"/>
                <a:gd name="T2" fmla="*/ 1780 w 2138"/>
                <a:gd name="T3" fmla="*/ 1870 h 2108"/>
                <a:gd name="T4" fmla="*/ 2090 w 2138"/>
                <a:gd name="T5" fmla="*/ 2108 h 2108"/>
                <a:gd name="T6" fmla="*/ 2108 w 2138"/>
                <a:gd name="T7" fmla="*/ 2100 h 2108"/>
                <a:gd name="T8" fmla="*/ 1879 w 2138"/>
                <a:gd name="T9" fmla="*/ 1772 h 2108"/>
                <a:gd name="T10" fmla="*/ 9 w 2138"/>
                <a:gd name="T11" fmla="*/ 1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8" h="2108" extrusionOk="0">
                  <a:moveTo>
                    <a:pt x="9" y="1"/>
                  </a:moveTo>
                  <a:cubicBezTo>
                    <a:pt x="1" y="1"/>
                    <a:pt x="1198" y="1292"/>
                    <a:pt x="1780" y="1870"/>
                  </a:cubicBezTo>
                  <a:cubicBezTo>
                    <a:pt x="1958" y="2044"/>
                    <a:pt x="2050" y="2108"/>
                    <a:pt x="2090" y="2108"/>
                  </a:cubicBezTo>
                  <a:cubicBezTo>
                    <a:pt x="2098" y="2108"/>
                    <a:pt x="2104" y="2105"/>
                    <a:pt x="2108" y="2100"/>
                  </a:cubicBezTo>
                  <a:cubicBezTo>
                    <a:pt x="2137" y="2075"/>
                    <a:pt x="2076" y="1969"/>
                    <a:pt x="1879" y="1772"/>
                  </a:cubicBezTo>
                  <a:cubicBezTo>
                    <a:pt x="1301" y="119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5" name="Google Shape;771;p12"/>
            <p:cNvSpPr/>
            <p:nvPr/>
          </p:nvSpPr>
          <p:spPr bwMode="auto">
            <a:xfrm>
              <a:off x="1577450" y="4002600"/>
              <a:ext cx="52725" cy="51975"/>
            </a:xfrm>
            <a:custGeom>
              <a:avLst/>
              <a:gdLst>
                <a:gd name="T0" fmla="*/ 5 w 2109"/>
                <a:gd name="T1" fmla="*/ 0 h 2079"/>
                <a:gd name="T2" fmla="*/ 1760 w 2109"/>
                <a:gd name="T3" fmla="*/ 1841 h 2079"/>
                <a:gd name="T4" fmla="*/ 2063 w 2109"/>
                <a:gd name="T5" fmla="*/ 2079 h 2079"/>
                <a:gd name="T6" fmla="*/ 2084 w 2109"/>
                <a:gd name="T7" fmla="*/ 2071 h 2079"/>
                <a:gd name="T8" fmla="*/ 1850 w 2109"/>
                <a:gd name="T9" fmla="*/ 1751 h 2079"/>
                <a:gd name="T10" fmla="*/ 5 w 2109"/>
                <a:gd name="T11" fmla="*/ 0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9" h="2079" extrusionOk="0">
                  <a:moveTo>
                    <a:pt x="5" y="0"/>
                  </a:moveTo>
                  <a:cubicBezTo>
                    <a:pt x="1" y="0"/>
                    <a:pt x="1181" y="1271"/>
                    <a:pt x="1760" y="1841"/>
                  </a:cubicBezTo>
                  <a:cubicBezTo>
                    <a:pt x="1930" y="2015"/>
                    <a:pt x="2021" y="2079"/>
                    <a:pt x="2063" y="2079"/>
                  </a:cubicBezTo>
                  <a:cubicBezTo>
                    <a:pt x="2072" y="2079"/>
                    <a:pt x="2079" y="2076"/>
                    <a:pt x="2084" y="2071"/>
                  </a:cubicBezTo>
                  <a:cubicBezTo>
                    <a:pt x="2108" y="2046"/>
                    <a:pt x="2047" y="1944"/>
                    <a:pt x="1850" y="1751"/>
                  </a:cubicBezTo>
                  <a:cubicBezTo>
                    <a:pt x="1276" y="1177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6" name="Google Shape;772;p12"/>
            <p:cNvSpPr/>
            <p:nvPr/>
          </p:nvSpPr>
          <p:spPr bwMode="auto">
            <a:xfrm>
              <a:off x="1578275" y="4003425"/>
              <a:ext cx="51800" cy="51150"/>
            </a:xfrm>
            <a:custGeom>
              <a:avLst/>
              <a:gdLst>
                <a:gd name="T0" fmla="*/ 4 w 2072"/>
                <a:gd name="T1" fmla="*/ 0 h 2046"/>
                <a:gd name="T2" fmla="*/ 1723 w 2072"/>
                <a:gd name="T3" fmla="*/ 1813 h 2046"/>
                <a:gd name="T4" fmla="*/ 2024 w 2072"/>
                <a:gd name="T5" fmla="*/ 2046 h 2046"/>
                <a:gd name="T6" fmla="*/ 2042 w 2072"/>
                <a:gd name="T7" fmla="*/ 2038 h 2046"/>
                <a:gd name="T8" fmla="*/ 1817 w 2072"/>
                <a:gd name="T9" fmla="*/ 1718 h 2046"/>
                <a:gd name="T10" fmla="*/ 4 w 2072"/>
                <a:gd name="T11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2" h="2046" extrusionOk="0">
                  <a:moveTo>
                    <a:pt x="4" y="0"/>
                  </a:moveTo>
                  <a:cubicBezTo>
                    <a:pt x="0" y="0"/>
                    <a:pt x="1157" y="1251"/>
                    <a:pt x="1723" y="1813"/>
                  </a:cubicBezTo>
                  <a:cubicBezTo>
                    <a:pt x="1896" y="1983"/>
                    <a:pt x="1985" y="2046"/>
                    <a:pt x="2024" y="2046"/>
                  </a:cubicBezTo>
                  <a:cubicBezTo>
                    <a:pt x="2032" y="2046"/>
                    <a:pt x="2038" y="2043"/>
                    <a:pt x="2042" y="2038"/>
                  </a:cubicBezTo>
                  <a:cubicBezTo>
                    <a:pt x="2071" y="2013"/>
                    <a:pt x="2010" y="1907"/>
                    <a:pt x="1817" y="1718"/>
                  </a:cubicBezTo>
                  <a:cubicBezTo>
                    <a:pt x="1255" y="115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7" name="Google Shape;773;p12"/>
            <p:cNvSpPr/>
            <p:nvPr/>
          </p:nvSpPr>
          <p:spPr bwMode="auto">
            <a:xfrm>
              <a:off x="1579000" y="4004125"/>
              <a:ext cx="51075" cy="50425"/>
            </a:xfrm>
            <a:custGeom>
              <a:avLst/>
              <a:gdLst>
                <a:gd name="T0" fmla="*/ 4 w 2043"/>
                <a:gd name="T1" fmla="*/ 1 h 2017"/>
                <a:gd name="T2" fmla="*/ 4 w 2043"/>
                <a:gd name="T3" fmla="*/ 1 h 2017"/>
                <a:gd name="T4" fmla="*/ 1698 w 2043"/>
                <a:gd name="T5" fmla="*/ 1785 h 2017"/>
                <a:gd name="T6" fmla="*/ 1997 w 2043"/>
                <a:gd name="T7" fmla="*/ 2016 h 2017"/>
                <a:gd name="T8" fmla="*/ 2013 w 2043"/>
                <a:gd name="T9" fmla="*/ 2010 h 2017"/>
                <a:gd name="T10" fmla="*/ 1788 w 2043"/>
                <a:gd name="T11" fmla="*/ 1694 h 2017"/>
                <a:gd name="T12" fmla="*/ 4 w 2043"/>
                <a:gd name="T13" fmla="*/ 1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3" h="201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1136" y="1231"/>
                    <a:pt x="1698" y="1785"/>
                  </a:cubicBezTo>
                  <a:cubicBezTo>
                    <a:pt x="1870" y="1957"/>
                    <a:pt x="1958" y="2016"/>
                    <a:pt x="1997" y="2016"/>
                  </a:cubicBezTo>
                  <a:cubicBezTo>
                    <a:pt x="2004" y="2016"/>
                    <a:pt x="2009" y="2014"/>
                    <a:pt x="2013" y="2010"/>
                  </a:cubicBezTo>
                  <a:cubicBezTo>
                    <a:pt x="2042" y="1985"/>
                    <a:pt x="1981" y="1883"/>
                    <a:pt x="1788" y="1694"/>
                  </a:cubicBezTo>
                  <a:cubicBezTo>
                    <a:pt x="1234" y="114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8" name="Google Shape;774;p12"/>
            <p:cNvSpPr/>
            <p:nvPr/>
          </p:nvSpPr>
          <p:spPr bwMode="auto">
            <a:xfrm>
              <a:off x="1579800" y="4004950"/>
              <a:ext cx="50150" cy="49600"/>
            </a:xfrm>
            <a:custGeom>
              <a:avLst/>
              <a:gdLst>
                <a:gd name="T0" fmla="*/ 5 w 2006"/>
                <a:gd name="T1" fmla="*/ 1 h 1984"/>
                <a:gd name="T2" fmla="*/ 1670 w 2006"/>
                <a:gd name="T3" fmla="*/ 1756 h 1984"/>
                <a:gd name="T4" fmla="*/ 1965 w 2006"/>
                <a:gd name="T5" fmla="*/ 1983 h 1984"/>
                <a:gd name="T6" fmla="*/ 1981 w 2006"/>
                <a:gd name="T7" fmla="*/ 1977 h 1984"/>
                <a:gd name="T8" fmla="*/ 1760 w 2006"/>
                <a:gd name="T9" fmla="*/ 1665 h 1984"/>
                <a:gd name="T10" fmla="*/ 5 w 2006"/>
                <a:gd name="T11" fmla="*/ 1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6" h="1984" extrusionOk="0">
                  <a:moveTo>
                    <a:pt x="5" y="1"/>
                  </a:moveTo>
                  <a:cubicBezTo>
                    <a:pt x="1" y="1"/>
                    <a:pt x="1120" y="1210"/>
                    <a:pt x="1670" y="1756"/>
                  </a:cubicBezTo>
                  <a:cubicBezTo>
                    <a:pt x="1838" y="1924"/>
                    <a:pt x="1926" y="1983"/>
                    <a:pt x="1965" y="1983"/>
                  </a:cubicBezTo>
                  <a:cubicBezTo>
                    <a:pt x="1972" y="1983"/>
                    <a:pt x="1977" y="1981"/>
                    <a:pt x="1981" y="1977"/>
                  </a:cubicBezTo>
                  <a:cubicBezTo>
                    <a:pt x="2006" y="1952"/>
                    <a:pt x="1953" y="1854"/>
                    <a:pt x="1760" y="1665"/>
                  </a:cubicBezTo>
                  <a:cubicBezTo>
                    <a:pt x="1215" y="11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9" name="Google Shape;775;p12"/>
            <p:cNvSpPr/>
            <p:nvPr/>
          </p:nvSpPr>
          <p:spPr bwMode="auto">
            <a:xfrm>
              <a:off x="1580525" y="4005675"/>
              <a:ext cx="49325" cy="48775"/>
            </a:xfrm>
            <a:custGeom>
              <a:avLst/>
              <a:gdLst>
                <a:gd name="T0" fmla="*/ 5 w 1973"/>
                <a:gd name="T1" fmla="*/ 0 h 1951"/>
                <a:gd name="T2" fmla="*/ 5 w 1973"/>
                <a:gd name="T3" fmla="*/ 0 h 1951"/>
                <a:gd name="T4" fmla="*/ 1645 w 1973"/>
                <a:gd name="T5" fmla="*/ 1723 h 1951"/>
                <a:gd name="T6" fmla="*/ 1936 w 1973"/>
                <a:gd name="T7" fmla="*/ 1950 h 1951"/>
                <a:gd name="T8" fmla="*/ 1952 w 1973"/>
                <a:gd name="T9" fmla="*/ 1944 h 1951"/>
                <a:gd name="T10" fmla="*/ 1735 w 1973"/>
                <a:gd name="T11" fmla="*/ 1636 h 1951"/>
                <a:gd name="T12" fmla="*/ 5 w 1973"/>
                <a:gd name="T13" fmla="*/ 0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3" h="1951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04" y="1189"/>
                    <a:pt x="1645" y="1723"/>
                  </a:cubicBezTo>
                  <a:cubicBezTo>
                    <a:pt x="1814" y="1891"/>
                    <a:pt x="1898" y="1950"/>
                    <a:pt x="1936" y="1950"/>
                  </a:cubicBezTo>
                  <a:cubicBezTo>
                    <a:pt x="1943" y="1950"/>
                    <a:pt x="1948" y="1948"/>
                    <a:pt x="1952" y="1944"/>
                  </a:cubicBezTo>
                  <a:cubicBezTo>
                    <a:pt x="1973" y="1919"/>
                    <a:pt x="1920" y="1821"/>
                    <a:pt x="1735" y="1636"/>
                  </a:cubicBezTo>
                  <a:cubicBezTo>
                    <a:pt x="1194" y="11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0" name="Google Shape;776;p12"/>
            <p:cNvSpPr/>
            <p:nvPr/>
          </p:nvSpPr>
          <p:spPr bwMode="auto">
            <a:xfrm>
              <a:off x="1581350" y="4006500"/>
              <a:ext cx="48500" cy="48100"/>
            </a:xfrm>
            <a:custGeom>
              <a:avLst/>
              <a:gdLst>
                <a:gd name="T0" fmla="*/ 0 w 1940"/>
                <a:gd name="T1" fmla="*/ 0 h 1924"/>
                <a:gd name="T2" fmla="*/ 0 w 1940"/>
                <a:gd name="T3" fmla="*/ 0 h 1924"/>
                <a:gd name="T4" fmla="*/ 1608 w 1940"/>
                <a:gd name="T5" fmla="*/ 1702 h 1924"/>
                <a:gd name="T6" fmla="*/ 1895 w 1940"/>
                <a:gd name="T7" fmla="*/ 1923 h 1924"/>
                <a:gd name="T8" fmla="*/ 1915 w 1940"/>
                <a:gd name="T9" fmla="*/ 1915 h 1924"/>
                <a:gd name="T10" fmla="*/ 1702 w 1940"/>
                <a:gd name="T11" fmla="*/ 1608 h 1924"/>
                <a:gd name="T12" fmla="*/ 0 w 1940"/>
                <a:gd name="T13" fmla="*/ 0 h 1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0" h="1924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079" y="1169"/>
                    <a:pt x="1608" y="1702"/>
                  </a:cubicBezTo>
                  <a:cubicBezTo>
                    <a:pt x="1772" y="1866"/>
                    <a:pt x="1856" y="1923"/>
                    <a:pt x="1895" y="1923"/>
                  </a:cubicBezTo>
                  <a:cubicBezTo>
                    <a:pt x="1904" y="1923"/>
                    <a:pt x="1911" y="1920"/>
                    <a:pt x="1915" y="1915"/>
                  </a:cubicBezTo>
                  <a:cubicBezTo>
                    <a:pt x="1940" y="1890"/>
                    <a:pt x="1887" y="1792"/>
                    <a:pt x="1702" y="1608"/>
                  </a:cubicBezTo>
                  <a:cubicBezTo>
                    <a:pt x="1169" y="108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1" name="Google Shape;777;p12"/>
            <p:cNvSpPr/>
            <p:nvPr/>
          </p:nvSpPr>
          <p:spPr bwMode="auto">
            <a:xfrm>
              <a:off x="1582075" y="4007200"/>
              <a:ext cx="47675" cy="47400"/>
            </a:xfrm>
            <a:custGeom>
              <a:avLst/>
              <a:gdLst>
                <a:gd name="T0" fmla="*/ 0 w 1907"/>
                <a:gd name="T1" fmla="*/ 1 h 1896"/>
                <a:gd name="T2" fmla="*/ 1579 w 1907"/>
                <a:gd name="T3" fmla="*/ 1678 h 1896"/>
                <a:gd name="T4" fmla="*/ 1860 w 1907"/>
                <a:gd name="T5" fmla="*/ 1895 h 1896"/>
                <a:gd name="T6" fmla="*/ 1882 w 1907"/>
                <a:gd name="T7" fmla="*/ 1887 h 1896"/>
                <a:gd name="T8" fmla="*/ 1669 w 1907"/>
                <a:gd name="T9" fmla="*/ 1588 h 1896"/>
                <a:gd name="T10" fmla="*/ 0 w 1907"/>
                <a:gd name="T11" fmla="*/ 1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7" h="1896" extrusionOk="0">
                  <a:moveTo>
                    <a:pt x="0" y="1"/>
                  </a:moveTo>
                  <a:cubicBezTo>
                    <a:pt x="0" y="1"/>
                    <a:pt x="1066" y="1149"/>
                    <a:pt x="1579" y="1678"/>
                  </a:cubicBezTo>
                  <a:cubicBezTo>
                    <a:pt x="1736" y="1838"/>
                    <a:pt x="1819" y="1895"/>
                    <a:pt x="1860" y="1895"/>
                  </a:cubicBezTo>
                  <a:cubicBezTo>
                    <a:pt x="1870" y="1895"/>
                    <a:pt x="1877" y="1892"/>
                    <a:pt x="1882" y="1887"/>
                  </a:cubicBezTo>
                  <a:cubicBezTo>
                    <a:pt x="1907" y="1862"/>
                    <a:pt x="1849" y="1764"/>
                    <a:pt x="1669" y="1588"/>
                  </a:cubicBezTo>
                  <a:cubicBezTo>
                    <a:pt x="1152" y="10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2" name="Google Shape;778;p12"/>
            <p:cNvSpPr/>
            <p:nvPr/>
          </p:nvSpPr>
          <p:spPr bwMode="auto">
            <a:xfrm>
              <a:off x="1582875" y="4008025"/>
              <a:ext cx="46875" cy="46425"/>
            </a:xfrm>
            <a:custGeom>
              <a:avLst/>
              <a:gdLst>
                <a:gd name="T0" fmla="*/ 1 w 1875"/>
                <a:gd name="T1" fmla="*/ 1 h 1857"/>
                <a:gd name="T2" fmla="*/ 1 w 1875"/>
                <a:gd name="T3" fmla="*/ 1 h 1857"/>
                <a:gd name="T4" fmla="*/ 1551 w 1875"/>
                <a:gd name="T5" fmla="*/ 1641 h 1857"/>
                <a:gd name="T6" fmla="*/ 1833 w 1875"/>
                <a:gd name="T7" fmla="*/ 1856 h 1857"/>
                <a:gd name="T8" fmla="*/ 1850 w 1875"/>
                <a:gd name="T9" fmla="*/ 1850 h 1857"/>
                <a:gd name="T10" fmla="*/ 1641 w 1875"/>
                <a:gd name="T11" fmla="*/ 1555 h 1857"/>
                <a:gd name="T12" fmla="*/ 1 w 1875"/>
                <a:gd name="T13" fmla="*/ 1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5" h="185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46" y="1128"/>
                    <a:pt x="1551" y="1641"/>
                  </a:cubicBezTo>
                  <a:cubicBezTo>
                    <a:pt x="1714" y="1801"/>
                    <a:pt x="1796" y="1856"/>
                    <a:pt x="1833" y="1856"/>
                  </a:cubicBezTo>
                  <a:cubicBezTo>
                    <a:pt x="1840" y="1856"/>
                    <a:pt x="1846" y="1854"/>
                    <a:pt x="1850" y="1850"/>
                  </a:cubicBezTo>
                  <a:cubicBezTo>
                    <a:pt x="1875" y="1825"/>
                    <a:pt x="1817" y="1731"/>
                    <a:pt x="1641" y="1555"/>
                  </a:cubicBezTo>
                  <a:cubicBezTo>
                    <a:pt x="1134" y="104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3" name="Google Shape;779;p12"/>
            <p:cNvSpPr/>
            <p:nvPr/>
          </p:nvSpPr>
          <p:spPr bwMode="auto">
            <a:xfrm>
              <a:off x="1583600" y="4008750"/>
              <a:ext cx="46150" cy="45700"/>
            </a:xfrm>
            <a:custGeom>
              <a:avLst/>
              <a:gdLst>
                <a:gd name="T0" fmla="*/ 1 w 1846"/>
                <a:gd name="T1" fmla="*/ 0 h 1828"/>
                <a:gd name="T2" fmla="*/ 1 w 1846"/>
                <a:gd name="T3" fmla="*/ 0 h 1828"/>
                <a:gd name="T4" fmla="*/ 1530 w 1846"/>
                <a:gd name="T5" fmla="*/ 1616 h 1828"/>
                <a:gd name="T6" fmla="*/ 1804 w 1846"/>
                <a:gd name="T7" fmla="*/ 1827 h 1828"/>
                <a:gd name="T8" fmla="*/ 1821 w 1846"/>
                <a:gd name="T9" fmla="*/ 1821 h 1828"/>
                <a:gd name="T10" fmla="*/ 1616 w 1846"/>
                <a:gd name="T11" fmla="*/ 1530 h 1828"/>
                <a:gd name="T12" fmla="*/ 1 w 1846"/>
                <a:gd name="T13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6" h="182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026" y="1107"/>
                    <a:pt x="1530" y="1616"/>
                  </a:cubicBezTo>
                  <a:cubicBezTo>
                    <a:pt x="1687" y="1773"/>
                    <a:pt x="1767" y="1827"/>
                    <a:pt x="1804" y="1827"/>
                  </a:cubicBezTo>
                  <a:cubicBezTo>
                    <a:pt x="1811" y="1827"/>
                    <a:pt x="1817" y="1825"/>
                    <a:pt x="1821" y="1821"/>
                  </a:cubicBezTo>
                  <a:cubicBezTo>
                    <a:pt x="1846" y="1800"/>
                    <a:pt x="1797" y="1710"/>
                    <a:pt x="1616" y="1530"/>
                  </a:cubicBezTo>
                  <a:cubicBezTo>
                    <a:pt x="1113" y="102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4" name="Google Shape;780;p12"/>
            <p:cNvSpPr/>
            <p:nvPr/>
          </p:nvSpPr>
          <p:spPr bwMode="auto">
            <a:xfrm>
              <a:off x="1584325" y="4009575"/>
              <a:ext cx="45325" cy="44875"/>
            </a:xfrm>
            <a:custGeom>
              <a:avLst/>
              <a:gdLst>
                <a:gd name="T0" fmla="*/ 0 w 1813"/>
                <a:gd name="T1" fmla="*/ 0 h 1795"/>
                <a:gd name="T2" fmla="*/ 0 w 1813"/>
                <a:gd name="T3" fmla="*/ 0 h 1795"/>
                <a:gd name="T4" fmla="*/ 1505 w 1813"/>
                <a:gd name="T5" fmla="*/ 1583 h 1795"/>
                <a:gd name="T6" fmla="*/ 1775 w 1813"/>
                <a:gd name="T7" fmla="*/ 1794 h 1795"/>
                <a:gd name="T8" fmla="*/ 1792 w 1813"/>
                <a:gd name="T9" fmla="*/ 1788 h 1795"/>
                <a:gd name="T10" fmla="*/ 1587 w 1813"/>
                <a:gd name="T11" fmla="*/ 1501 h 1795"/>
                <a:gd name="T12" fmla="*/ 0 w 1813"/>
                <a:gd name="T13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3" h="17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13" y="1091"/>
                    <a:pt x="1505" y="1583"/>
                  </a:cubicBezTo>
                  <a:cubicBezTo>
                    <a:pt x="1658" y="1740"/>
                    <a:pt x="1738" y="1794"/>
                    <a:pt x="1775" y="1794"/>
                  </a:cubicBezTo>
                  <a:cubicBezTo>
                    <a:pt x="1782" y="1794"/>
                    <a:pt x="1788" y="1792"/>
                    <a:pt x="1792" y="1788"/>
                  </a:cubicBezTo>
                  <a:cubicBezTo>
                    <a:pt x="1813" y="1767"/>
                    <a:pt x="1759" y="1677"/>
                    <a:pt x="1587" y="1501"/>
                  </a:cubicBezTo>
                  <a:cubicBezTo>
                    <a:pt x="1096" y="1006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5" name="Google Shape;781;p12"/>
            <p:cNvSpPr/>
            <p:nvPr/>
          </p:nvSpPr>
          <p:spPr bwMode="auto">
            <a:xfrm>
              <a:off x="1585150" y="4010275"/>
              <a:ext cx="44600" cy="44175"/>
            </a:xfrm>
            <a:custGeom>
              <a:avLst/>
              <a:gdLst>
                <a:gd name="T0" fmla="*/ 0 w 1784"/>
                <a:gd name="T1" fmla="*/ 1 h 1767"/>
                <a:gd name="T2" fmla="*/ 0 w 1784"/>
                <a:gd name="T3" fmla="*/ 1 h 1767"/>
                <a:gd name="T4" fmla="*/ 1472 w 1784"/>
                <a:gd name="T5" fmla="*/ 1559 h 1767"/>
                <a:gd name="T6" fmla="*/ 1742 w 1784"/>
                <a:gd name="T7" fmla="*/ 1766 h 1767"/>
                <a:gd name="T8" fmla="*/ 1759 w 1784"/>
                <a:gd name="T9" fmla="*/ 1760 h 1767"/>
                <a:gd name="T10" fmla="*/ 1558 w 1784"/>
                <a:gd name="T11" fmla="*/ 1473 h 1767"/>
                <a:gd name="T12" fmla="*/ 0 w 1784"/>
                <a:gd name="T13" fmla="*/ 1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176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88" y="1075"/>
                    <a:pt x="1472" y="1559"/>
                  </a:cubicBezTo>
                  <a:cubicBezTo>
                    <a:pt x="1625" y="1712"/>
                    <a:pt x="1705" y="1766"/>
                    <a:pt x="1742" y="1766"/>
                  </a:cubicBezTo>
                  <a:cubicBezTo>
                    <a:pt x="1749" y="1766"/>
                    <a:pt x="1755" y="1764"/>
                    <a:pt x="1759" y="1760"/>
                  </a:cubicBezTo>
                  <a:cubicBezTo>
                    <a:pt x="1784" y="1735"/>
                    <a:pt x="1735" y="1649"/>
                    <a:pt x="1558" y="1473"/>
                  </a:cubicBezTo>
                  <a:cubicBezTo>
                    <a:pt x="1071" y="99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6" name="Google Shape;782;p12"/>
            <p:cNvSpPr/>
            <p:nvPr/>
          </p:nvSpPr>
          <p:spPr bwMode="auto">
            <a:xfrm>
              <a:off x="1585950" y="4011100"/>
              <a:ext cx="43700" cy="43325"/>
            </a:xfrm>
            <a:custGeom>
              <a:avLst/>
              <a:gdLst>
                <a:gd name="T0" fmla="*/ 1 w 1748"/>
                <a:gd name="T1" fmla="*/ 1 h 1733"/>
                <a:gd name="T2" fmla="*/ 1 w 1748"/>
                <a:gd name="T3" fmla="*/ 1 h 1733"/>
                <a:gd name="T4" fmla="*/ 1444 w 1748"/>
                <a:gd name="T5" fmla="*/ 1526 h 1733"/>
                <a:gd name="T6" fmla="*/ 1713 w 1748"/>
                <a:gd name="T7" fmla="*/ 1732 h 1733"/>
                <a:gd name="T8" fmla="*/ 1727 w 1748"/>
                <a:gd name="T9" fmla="*/ 1727 h 1733"/>
                <a:gd name="T10" fmla="*/ 1526 w 1748"/>
                <a:gd name="T11" fmla="*/ 1444 h 1733"/>
                <a:gd name="T12" fmla="*/ 1 w 1748"/>
                <a:gd name="T13" fmla="*/ 1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73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69" y="1050"/>
                    <a:pt x="1444" y="1526"/>
                  </a:cubicBezTo>
                  <a:cubicBezTo>
                    <a:pt x="1599" y="1681"/>
                    <a:pt x="1679" y="1732"/>
                    <a:pt x="1713" y="1732"/>
                  </a:cubicBezTo>
                  <a:cubicBezTo>
                    <a:pt x="1719" y="1732"/>
                    <a:pt x="1724" y="1730"/>
                    <a:pt x="1727" y="1727"/>
                  </a:cubicBezTo>
                  <a:cubicBezTo>
                    <a:pt x="1748" y="1702"/>
                    <a:pt x="1694" y="1616"/>
                    <a:pt x="1526" y="1444"/>
                  </a:cubicBezTo>
                  <a:cubicBezTo>
                    <a:pt x="1052" y="969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7" name="Google Shape;783;p12"/>
            <p:cNvSpPr/>
            <p:nvPr/>
          </p:nvSpPr>
          <p:spPr bwMode="auto">
            <a:xfrm>
              <a:off x="1586675" y="4011825"/>
              <a:ext cx="43075" cy="42600"/>
            </a:xfrm>
            <a:custGeom>
              <a:avLst/>
              <a:gdLst>
                <a:gd name="T0" fmla="*/ 1 w 1723"/>
                <a:gd name="T1" fmla="*/ 0 h 1704"/>
                <a:gd name="T2" fmla="*/ 1 w 1723"/>
                <a:gd name="T3" fmla="*/ 0 h 1704"/>
                <a:gd name="T4" fmla="*/ 1419 w 1723"/>
                <a:gd name="T5" fmla="*/ 1501 h 1704"/>
                <a:gd name="T6" fmla="*/ 1684 w 1723"/>
                <a:gd name="T7" fmla="*/ 1703 h 1704"/>
                <a:gd name="T8" fmla="*/ 1698 w 1723"/>
                <a:gd name="T9" fmla="*/ 1698 h 1704"/>
                <a:gd name="T10" fmla="*/ 1501 w 1723"/>
                <a:gd name="T11" fmla="*/ 1419 h 1704"/>
                <a:gd name="T12" fmla="*/ 1 w 1723"/>
                <a:gd name="T13" fmla="*/ 0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3" h="170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956" y="1030"/>
                    <a:pt x="1419" y="1501"/>
                  </a:cubicBezTo>
                  <a:cubicBezTo>
                    <a:pt x="1571" y="1653"/>
                    <a:pt x="1650" y="1703"/>
                    <a:pt x="1684" y="1703"/>
                  </a:cubicBezTo>
                  <a:cubicBezTo>
                    <a:pt x="1690" y="1703"/>
                    <a:pt x="1695" y="1701"/>
                    <a:pt x="1698" y="1698"/>
                  </a:cubicBezTo>
                  <a:cubicBezTo>
                    <a:pt x="1723" y="1677"/>
                    <a:pt x="1674" y="1591"/>
                    <a:pt x="1501" y="1419"/>
                  </a:cubicBezTo>
                  <a:cubicBezTo>
                    <a:pt x="1031" y="953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8" name="Google Shape;784;p12"/>
            <p:cNvSpPr/>
            <p:nvPr/>
          </p:nvSpPr>
          <p:spPr bwMode="auto">
            <a:xfrm>
              <a:off x="1587500" y="4012650"/>
              <a:ext cx="42150" cy="41650"/>
            </a:xfrm>
            <a:custGeom>
              <a:avLst/>
              <a:gdLst>
                <a:gd name="T0" fmla="*/ 0 w 1686"/>
                <a:gd name="T1" fmla="*/ 0 h 1666"/>
                <a:gd name="T2" fmla="*/ 0 w 1686"/>
                <a:gd name="T3" fmla="*/ 0 h 1666"/>
                <a:gd name="T4" fmla="*/ 1395 w 1686"/>
                <a:gd name="T5" fmla="*/ 1464 h 1666"/>
                <a:gd name="T6" fmla="*/ 1651 w 1686"/>
                <a:gd name="T7" fmla="*/ 1666 h 1666"/>
                <a:gd name="T8" fmla="*/ 1665 w 1686"/>
                <a:gd name="T9" fmla="*/ 1661 h 1666"/>
                <a:gd name="T10" fmla="*/ 1468 w 1686"/>
                <a:gd name="T11" fmla="*/ 1386 h 1666"/>
                <a:gd name="T12" fmla="*/ 0 w 1686"/>
                <a:gd name="T13" fmla="*/ 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6" h="166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1" y="1009"/>
                    <a:pt x="1395" y="1464"/>
                  </a:cubicBezTo>
                  <a:cubicBezTo>
                    <a:pt x="1539" y="1616"/>
                    <a:pt x="1617" y="1666"/>
                    <a:pt x="1651" y="1666"/>
                  </a:cubicBezTo>
                  <a:cubicBezTo>
                    <a:pt x="1657" y="1666"/>
                    <a:pt x="1662" y="1664"/>
                    <a:pt x="1665" y="1661"/>
                  </a:cubicBezTo>
                  <a:cubicBezTo>
                    <a:pt x="1686" y="1640"/>
                    <a:pt x="1632" y="1550"/>
                    <a:pt x="1468" y="1386"/>
                  </a:cubicBezTo>
                  <a:cubicBezTo>
                    <a:pt x="1010" y="93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9" name="Google Shape;785;p12"/>
            <p:cNvSpPr/>
            <p:nvPr/>
          </p:nvSpPr>
          <p:spPr bwMode="auto">
            <a:xfrm>
              <a:off x="1588225" y="4013350"/>
              <a:ext cx="41225" cy="41075"/>
            </a:xfrm>
            <a:custGeom>
              <a:avLst/>
              <a:gdLst>
                <a:gd name="T0" fmla="*/ 0 w 1649"/>
                <a:gd name="T1" fmla="*/ 1 h 1643"/>
                <a:gd name="T2" fmla="*/ 0 w 1649"/>
                <a:gd name="T3" fmla="*/ 1 h 1643"/>
                <a:gd name="T4" fmla="*/ 1357 w 1649"/>
                <a:gd name="T5" fmla="*/ 1448 h 1643"/>
                <a:gd name="T6" fmla="*/ 1614 w 1649"/>
                <a:gd name="T7" fmla="*/ 1642 h 1643"/>
                <a:gd name="T8" fmla="*/ 1628 w 1649"/>
                <a:gd name="T9" fmla="*/ 1637 h 1643"/>
                <a:gd name="T10" fmla="*/ 1439 w 1649"/>
                <a:gd name="T11" fmla="*/ 1366 h 1643"/>
                <a:gd name="T12" fmla="*/ 0 w 1649"/>
                <a:gd name="T13" fmla="*/ 1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9" h="164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14" y="993"/>
                    <a:pt x="1357" y="1448"/>
                  </a:cubicBezTo>
                  <a:cubicBezTo>
                    <a:pt x="1509" y="1593"/>
                    <a:pt x="1582" y="1642"/>
                    <a:pt x="1614" y="1642"/>
                  </a:cubicBezTo>
                  <a:cubicBezTo>
                    <a:pt x="1620" y="1642"/>
                    <a:pt x="1625" y="1640"/>
                    <a:pt x="1628" y="1637"/>
                  </a:cubicBezTo>
                  <a:cubicBezTo>
                    <a:pt x="1648" y="1612"/>
                    <a:pt x="1603" y="1530"/>
                    <a:pt x="1439" y="1366"/>
                  </a:cubicBezTo>
                  <a:cubicBezTo>
                    <a:pt x="989" y="9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0" name="Google Shape;786;p12"/>
            <p:cNvSpPr/>
            <p:nvPr/>
          </p:nvSpPr>
          <p:spPr bwMode="auto">
            <a:xfrm>
              <a:off x="1589025" y="4014175"/>
              <a:ext cx="40625" cy="40250"/>
            </a:xfrm>
            <a:custGeom>
              <a:avLst/>
              <a:gdLst>
                <a:gd name="T0" fmla="*/ 1 w 1625"/>
                <a:gd name="T1" fmla="*/ 1 h 1610"/>
                <a:gd name="T2" fmla="*/ 1 w 1625"/>
                <a:gd name="T3" fmla="*/ 1 h 1610"/>
                <a:gd name="T4" fmla="*/ 1338 w 1625"/>
                <a:gd name="T5" fmla="*/ 1415 h 1610"/>
                <a:gd name="T6" fmla="*/ 1590 w 1625"/>
                <a:gd name="T7" fmla="*/ 1609 h 1610"/>
                <a:gd name="T8" fmla="*/ 1604 w 1625"/>
                <a:gd name="T9" fmla="*/ 1604 h 1610"/>
                <a:gd name="T10" fmla="*/ 1416 w 1625"/>
                <a:gd name="T11" fmla="*/ 1337 h 1610"/>
                <a:gd name="T12" fmla="*/ 1 w 1625"/>
                <a:gd name="T13" fmla="*/ 1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5" h="161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95" y="968"/>
                    <a:pt x="1338" y="1415"/>
                  </a:cubicBezTo>
                  <a:cubicBezTo>
                    <a:pt x="1482" y="1560"/>
                    <a:pt x="1557" y="1609"/>
                    <a:pt x="1590" y="1609"/>
                  </a:cubicBezTo>
                  <a:cubicBezTo>
                    <a:pt x="1596" y="1609"/>
                    <a:pt x="1601" y="1607"/>
                    <a:pt x="1604" y="1604"/>
                  </a:cubicBezTo>
                  <a:cubicBezTo>
                    <a:pt x="1625" y="1583"/>
                    <a:pt x="1580" y="1501"/>
                    <a:pt x="1416" y="1337"/>
                  </a:cubicBezTo>
                  <a:cubicBezTo>
                    <a:pt x="974" y="892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1" name="Google Shape;787;p12"/>
            <p:cNvSpPr/>
            <p:nvPr/>
          </p:nvSpPr>
          <p:spPr bwMode="auto">
            <a:xfrm>
              <a:off x="1589750" y="4014900"/>
              <a:ext cx="39800" cy="39400"/>
            </a:xfrm>
            <a:custGeom>
              <a:avLst/>
              <a:gdLst>
                <a:gd name="T0" fmla="*/ 1 w 1592"/>
                <a:gd name="T1" fmla="*/ 0 h 1576"/>
                <a:gd name="T2" fmla="*/ 1 w 1592"/>
                <a:gd name="T3" fmla="*/ 0 h 1576"/>
                <a:gd name="T4" fmla="*/ 1309 w 1592"/>
                <a:gd name="T5" fmla="*/ 1386 h 1576"/>
                <a:gd name="T6" fmla="*/ 1553 w 1592"/>
                <a:gd name="T7" fmla="*/ 1576 h 1576"/>
                <a:gd name="T8" fmla="*/ 1567 w 1592"/>
                <a:gd name="T9" fmla="*/ 1571 h 1576"/>
                <a:gd name="T10" fmla="*/ 1387 w 1592"/>
                <a:gd name="T11" fmla="*/ 1308 h 1576"/>
                <a:gd name="T12" fmla="*/ 1 w 1592"/>
                <a:gd name="T13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2" h="157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78" y="952"/>
                    <a:pt x="1309" y="1386"/>
                  </a:cubicBezTo>
                  <a:cubicBezTo>
                    <a:pt x="1450" y="1527"/>
                    <a:pt x="1521" y="1576"/>
                    <a:pt x="1553" y="1576"/>
                  </a:cubicBezTo>
                  <a:cubicBezTo>
                    <a:pt x="1559" y="1576"/>
                    <a:pt x="1564" y="1574"/>
                    <a:pt x="1567" y="1571"/>
                  </a:cubicBezTo>
                  <a:cubicBezTo>
                    <a:pt x="1592" y="1550"/>
                    <a:pt x="1542" y="1468"/>
                    <a:pt x="1387" y="1308"/>
                  </a:cubicBezTo>
                  <a:cubicBezTo>
                    <a:pt x="953" y="87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2" name="Google Shape;788;p12"/>
            <p:cNvSpPr/>
            <p:nvPr/>
          </p:nvSpPr>
          <p:spPr bwMode="auto">
            <a:xfrm>
              <a:off x="1590575" y="4015725"/>
              <a:ext cx="39075" cy="38575"/>
            </a:xfrm>
            <a:custGeom>
              <a:avLst/>
              <a:gdLst>
                <a:gd name="T0" fmla="*/ 0 w 1563"/>
                <a:gd name="T1" fmla="*/ 0 h 1543"/>
                <a:gd name="T2" fmla="*/ 0 w 1563"/>
                <a:gd name="T3" fmla="*/ 0 h 1543"/>
                <a:gd name="T4" fmla="*/ 1284 w 1563"/>
                <a:gd name="T5" fmla="*/ 1353 h 1543"/>
                <a:gd name="T6" fmla="*/ 1528 w 1563"/>
                <a:gd name="T7" fmla="*/ 1543 h 1543"/>
                <a:gd name="T8" fmla="*/ 1542 w 1563"/>
                <a:gd name="T9" fmla="*/ 1538 h 1543"/>
                <a:gd name="T10" fmla="*/ 1358 w 1563"/>
                <a:gd name="T11" fmla="*/ 1280 h 1543"/>
                <a:gd name="T12" fmla="*/ 0 w 1563"/>
                <a:gd name="T13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3" h="154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53" y="927"/>
                    <a:pt x="1284" y="1353"/>
                  </a:cubicBezTo>
                  <a:cubicBezTo>
                    <a:pt x="1428" y="1494"/>
                    <a:pt x="1498" y="1543"/>
                    <a:pt x="1528" y="1543"/>
                  </a:cubicBezTo>
                  <a:cubicBezTo>
                    <a:pt x="1534" y="1543"/>
                    <a:pt x="1539" y="1541"/>
                    <a:pt x="1542" y="1538"/>
                  </a:cubicBezTo>
                  <a:cubicBezTo>
                    <a:pt x="1563" y="1517"/>
                    <a:pt x="1518" y="1439"/>
                    <a:pt x="1358" y="1280"/>
                  </a:cubicBezTo>
                  <a:cubicBezTo>
                    <a:pt x="932" y="854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3" name="Google Shape;789;p12"/>
            <p:cNvSpPr/>
            <p:nvPr/>
          </p:nvSpPr>
          <p:spPr bwMode="auto">
            <a:xfrm>
              <a:off x="1591300" y="4016425"/>
              <a:ext cx="38250" cy="38000"/>
            </a:xfrm>
            <a:custGeom>
              <a:avLst/>
              <a:gdLst>
                <a:gd name="T0" fmla="*/ 0 w 1530"/>
                <a:gd name="T1" fmla="*/ 1 h 1520"/>
                <a:gd name="T2" fmla="*/ 0 w 1530"/>
                <a:gd name="T3" fmla="*/ 1 h 1520"/>
                <a:gd name="T4" fmla="*/ 1251 w 1530"/>
                <a:gd name="T5" fmla="*/ 1334 h 1520"/>
                <a:gd name="T6" fmla="*/ 1495 w 1530"/>
                <a:gd name="T7" fmla="*/ 1519 h 1520"/>
                <a:gd name="T8" fmla="*/ 1509 w 1530"/>
                <a:gd name="T9" fmla="*/ 1514 h 1520"/>
                <a:gd name="T10" fmla="*/ 1329 w 1530"/>
                <a:gd name="T11" fmla="*/ 1256 h 1520"/>
                <a:gd name="T12" fmla="*/ 0 w 1530"/>
                <a:gd name="T13" fmla="*/ 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0" h="152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41" y="911"/>
                    <a:pt x="1251" y="1334"/>
                  </a:cubicBezTo>
                  <a:cubicBezTo>
                    <a:pt x="1392" y="1471"/>
                    <a:pt x="1463" y="1519"/>
                    <a:pt x="1495" y="1519"/>
                  </a:cubicBezTo>
                  <a:cubicBezTo>
                    <a:pt x="1501" y="1519"/>
                    <a:pt x="1506" y="1517"/>
                    <a:pt x="1509" y="1514"/>
                  </a:cubicBezTo>
                  <a:cubicBezTo>
                    <a:pt x="1530" y="1493"/>
                    <a:pt x="1480" y="1411"/>
                    <a:pt x="1329" y="1256"/>
                  </a:cubicBezTo>
                  <a:cubicBezTo>
                    <a:pt x="916" y="838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4" name="Google Shape;790;p12"/>
            <p:cNvSpPr/>
            <p:nvPr/>
          </p:nvSpPr>
          <p:spPr bwMode="auto">
            <a:xfrm>
              <a:off x="1592000" y="4017250"/>
              <a:ext cx="37550" cy="37075"/>
            </a:xfrm>
            <a:custGeom>
              <a:avLst/>
              <a:gdLst>
                <a:gd name="T0" fmla="*/ 1 w 1502"/>
                <a:gd name="T1" fmla="*/ 1 h 1483"/>
                <a:gd name="T2" fmla="*/ 1 w 1502"/>
                <a:gd name="T3" fmla="*/ 1 h 1483"/>
                <a:gd name="T4" fmla="*/ 1227 w 1502"/>
                <a:gd name="T5" fmla="*/ 1301 h 1483"/>
                <a:gd name="T6" fmla="*/ 1467 w 1502"/>
                <a:gd name="T7" fmla="*/ 1482 h 1483"/>
                <a:gd name="T8" fmla="*/ 1481 w 1502"/>
                <a:gd name="T9" fmla="*/ 1477 h 1483"/>
                <a:gd name="T10" fmla="*/ 1305 w 1502"/>
                <a:gd name="T11" fmla="*/ 1227 h 1483"/>
                <a:gd name="T12" fmla="*/ 1 w 1502"/>
                <a:gd name="T13" fmla="*/ 1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2" h="148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21" y="890"/>
                    <a:pt x="1227" y="1301"/>
                  </a:cubicBezTo>
                  <a:cubicBezTo>
                    <a:pt x="1364" y="1434"/>
                    <a:pt x="1435" y="1482"/>
                    <a:pt x="1467" y="1482"/>
                  </a:cubicBezTo>
                  <a:cubicBezTo>
                    <a:pt x="1473" y="1482"/>
                    <a:pt x="1478" y="1480"/>
                    <a:pt x="1481" y="1477"/>
                  </a:cubicBezTo>
                  <a:cubicBezTo>
                    <a:pt x="1502" y="1456"/>
                    <a:pt x="1461" y="1378"/>
                    <a:pt x="1305" y="1227"/>
                  </a:cubicBezTo>
                  <a:cubicBezTo>
                    <a:pt x="896" y="822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5" name="Google Shape;791;p12"/>
            <p:cNvSpPr/>
            <p:nvPr/>
          </p:nvSpPr>
          <p:spPr bwMode="auto">
            <a:xfrm>
              <a:off x="1592825" y="4017975"/>
              <a:ext cx="36725" cy="36350"/>
            </a:xfrm>
            <a:custGeom>
              <a:avLst/>
              <a:gdLst>
                <a:gd name="T0" fmla="*/ 1 w 1469"/>
                <a:gd name="T1" fmla="*/ 0 h 1454"/>
                <a:gd name="T2" fmla="*/ 1 w 1469"/>
                <a:gd name="T3" fmla="*/ 0 h 1454"/>
                <a:gd name="T4" fmla="*/ 1202 w 1469"/>
                <a:gd name="T5" fmla="*/ 1272 h 1454"/>
                <a:gd name="T6" fmla="*/ 1434 w 1469"/>
                <a:gd name="T7" fmla="*/ 1453 h 1454"/>
                <a:gd name="T8" fmla="*/ 1448 w 1469"/>
                <a:gd name="T9" fmla="*/ 1448 h 1454"/>
                <a:gd name="T10" fmla="*/ 1272 w 1469"/>
                <a:gd name="T11" fmla="*/ 1202 h 1454"/>
                <a:gd name="T12" fmla="*/ 1 w 1469"/>
                <a:gd name="T13" fmla="*/ 0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9" h="145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00" y="874"/>
                    <a:pt x="1202" y="1272"/>
                  </a:cubicBezTo>
                  <a:cubicBezTo>
                    <a:pt x="1338" y="1408"/>
                    <a:pt x="1404" y="1453"/>
                    <a:pt x="1434" y="1453"/>
                  </a:cubicBezTo>
                  <a:cubicBezTo>
                    <a:pt x="1440" y="1453"/>
                    <a:pt x="1445" y="1451"/>
                    <a:pt x="1448" y="1448"/>
                  </a:cubicBezTo>
                  <a:cubicBezTo>
                    <a:pt x="1469" y="1427"/>
                    <a:pt x="1428" y="1354"/>
                    <a:pt x="1272" y="1202"/>
                  </a:cubicBezTo>
                  <a:cubicBezTo>
                    <a:pt x="875" y="80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6" name="Google Shape;792;p12"/>
            <p:cNvSpPr/>
            <p:nvPr/>
          </p:nvSpPr>
          <p:spPr bwMode="auto">
            <a:xfrm>
              <a:off x="1593650" y="4018800"/>
              <a:ext cx="35700" cy="35525"/>
            </a:xfrm>
            <a:custGeom>
              <a:avLst/>
              <a:gdLst>
                <a:gd name="T0" fmla="*/ 0 w 1428"/>
                <a:gd name="T1" fmla="*/ 0 h 1421"/>
                <a:gd name="T2" fmla="*/ 0 w 1428"/>
                <a:gd name="T3" fmla="*/ 0 h 1421"/>
                <a:gd name="T4" fmla="*/ 1165 w 1428"/>
                <a:gd name="T5" fmla="*/ 1243 h 1421"/>
                <a:gd name="T6" fmla="*/ 1392 w 1428"/>
                <a:gd name="T7" fmla="*/ 1420 h 1421"/>
                <a:gd name="T8" fmla="*/ 1407 w 1428"/>
                <a:gd name="T9" fmla="*/ 1415 h 1421"/>
                <a:gd name="T10" fmla="*/ 1239 w 1428"/>
                <a:gd name="T11" fmla="*/ 1173 h 1421"/>
                <a:gd name="T12" fmla="*/ 0 w 1428"/>
                <a:gd name="T13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8" h="142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84" y="849"/>
                    <a:pt x="1165" y="1243"/>
                  </a:cubicBezTo>
                  <a:cubicBezTo>
                    <a:pt x="1297" y="1375"/>
                    <a:pt x="1362" y="1420"/>
                    <a:pt x="1392" y="1420"/>
                  </a:cubicBezTo>
                  <a:cubicBezTo>
                    <a:pt x="1399" y="1420"/>
                    <a:pt x="1403" y="1418"/>
                    <a:pt x="1407" y="1415"/>
                  </a:cubicBezTo>
                  <a:cubicBezTo>
                    <a:pt x="1427" y="1394"/>
                    <a:pt x="1386" y="1321"/>
                    <a:pt x="1239" y="1173"/>
                  </a:cubicBezTo>
                  <a:cubicBezTo>
                    <a:pt x="850" y="78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7" name="Google Shape;793;p12"/>
            <p:cNvSpPr/>
            <p:nvPr/>
          </p:nvSpPr>
          <p:spPr bwMode="auto">
            <a:xfrm>
              <a:off x="1594375" y="4019500"/>
              <a:ext cx="35175" cy="34725"/>
            </a:xfrm>
            <a:custGeom>
              <a:avLst/>
              <a:gdLst>
                <a:gd name="T0" fmla="*/ 0 w 1407"/>
                <a:gd name="T1" fmla="*/ 1 h 1389"/>
                <a:gd name="T2" fmla="*/ 0 w 1407"/>
                <a:gd name="T3" fmla="*/ 1 h 1389"/>
                <a:gd name="T4" fmla="*/ 1148 w 1407"/>
                <a:gd name="T5" fmla="*/ 1211 h 1389"/>
                <a:gd name="T6" fmla="*/ 1372 w 1407"/>
                <a:gd name="T7" fmla="*/ 1388 h 1389"/>
                <a:gd name="T8" fmla="*/ 1386 w 1407"/>
                <a:gd name="T9" fmla="*/ 1383 h 1389"/>
                <a:gd name="T10" fmla="*/ 1214 w 1407"/>
                <a:gd name="T11" fmla="*/ 1145 h 1389"/>
                <a:gd name="T12" fmla="*/ 0 w 1407"/>
                <a:gd name="T13" fmla="*/ 1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7" h="13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763" y="833"/>
                    <a:pt x="1148" y="1211"/>
                  </a:cubicBezTo>
                  <a:cubicBezTo>
                    <a:pt x="1277" y="1343"/>
                    <a:pt x="1342" y="1388"/>
                    <a:pt x="1372" y="1388"/>
                  </a:cubicBezTo>
                  <a:cubicBezTo>
                    <a:pt x="1378" y="1388"/>
                    <a:pt x="1383" y="1386"/>
                    <a:pt x="1386" y="1383"/>
                  </a:cubicBezTo>
                  <a:cubicBezTo>
                    <a:pt x="1407" y="1366"/>
                    <a:pt x="1366" y="1293"/>
                    <a:pt x="1214" y="1145"/>
                  </a:cubicBezTo>
                  <a:cubicBezTo>
                    <a:pt x="834" y="769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8" name="Google Shape;794;p12"/>
            <p:cNvSpPr/>
            <p:nvPr/>
          </p:nvSpPr>
          <p:spPr bwMode="auto">
            <a:xfrm>
              <a:off x="1595175" y="4020325"/>
              <a:ext cx="34175" cy="34000"/>
            </a:xfrm>
            <a:custGeom>
              <a:avLst/>
              <a:gdLst>
                <a:gd name="T0" fmla="*/ 1 w 1367"/>
                <a:gd name="T1" fmla="*/ 1 h 1360"/>
                <a:gd name="T2" fmla="*/ 1 w 1367"/>
                <a:gd name="T3" fmla="*/ 1 h 1360"/>
                <a:gd name="T4" fmla="*/ 1112 w 1367"/>
                <a:gd name="T5" fmla="*/ 1190 h 1360"/>
                <a:gd name="T6" fmla="*/ 1331 w 1367"/>
                <a:gd name="T7" fmla="*/ 1359 h 1360"/>
                <a:gd name="T8" fmla="*/ 1346 w 1367"/>
                <a:gd name="T9" fmla="*/ 1354 h 1360"/>
                <a:gd name="T10" fmla="*/ 1182 w 1367"/>
                <a:gd name="T11" fmla="*/ 1116 h 1360"/>
                <a:gd name="T12" fmla="*/ 1 w 1367"/>
                <a:gd name="T13" fmla="*/ 1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7" h="136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743" y="809"/>
                    <a:pt x="1112" y="1190"/>
                  </a:cubicBezTo>
                  <a:cubicBezTo>
                    <a:pt x="1238" y="1315"/>
                    <a:pt x="1301" y="1359"/>
                    <a:pt x="1331" y="1359"/>
                  </a:cubicBezTo>
                  <a:cubicBezTo>
                    <a:pt x="1338" y="1359"/>
                    <a:pt x="1342" y="1357"/>
                    <a:pt x="1346" y="1354"/>
                  </a:cubicBezTo>
                  <a:cubicBezTo>
                    <a:pt x="1366" y="1333"/>
                    <a:pt x="1325" y="1260"/>
                    <a:pt x="1182" y="1116"/>
                  </a:cubicBezTo>
                  <a:cubicBezTo>
                    <a:pt x="810" y="744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9" name="Google Shape;795;p12"/>
            <p:cNvSpPr/>
            <p:nvPr/>
          </p:nvSpPr>
          <p:spPr bwMode="auto">
            <a:xfrm>
              <a:off x="1595800" y="4021050"/>
              <a:ext cx="33550" cy="33275"/>
            </a:xfrm>
            <a:custGeom>
              <a:avLst/>
              <a:gdLst>
                <a:gd name="T0" fmla="*/ 5 w 1342"/>
                <a:gd name="T1" fmla="*/ 0 h 1331"/>
                <a:gd name="T2" fmla="*/ 5 w 1342"/>
                <a:gd name="T3" fmla="*/ 0 h 1331"/>
                <a:gd name="T4" fmla="*/ 1095 w 1342"/>
                <a:gd name="T5" fmla="*/ 1161 h 1331"/>
                <a:gd name="T6" fmla="*/ 1311 w 1342"/>
                <a:gd name="T7" fmla="*/ 1330 h 1331"/>
                <a:gd name="T8" fmla="*/ 1325 w 1342"/>
                <a:gd name="T9" fmla="*/ 1325 h 1331"/>
                <a:gd name="T10" fmla="*/ 1161 w 1342"/>
                <a:gd name="T11" fmla="*/ 1095 h 1331"/>
                <a:gd name="T12" fmla="*/ 5 w 1342"/>
                <a:gd name="T13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2" h="13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735" y="792"/>
                    <a:pt x="1095" y="1161"/>
                  </a:cubicBezTo>
                  <a:cubicBezTo>
                    <a:pt x="1224" y="1286"/>
                    <a:pt x="1283" y="1330"/>
                    <a:pt x="1311" y="1330"/>
                  </a:cubicBezTo>
                  <a:cubicBezTo>
                    <a:pt x="1317" y="1330"/>
                    <a:pt x="1321" y="1328"/>
                    <a:pt x="1325" y="1325"/>
                  </a:cubicBezTo>
                  <a:cubicBezTo>
                    <a:pt x="1341" y="1304"/>
                    <a:pt x="1304" y="1239"/>
                    <a:pt x="1161" y="1095"/>
                  </a:cubicBezTo>
                  <a:cubicBezTo>
                    <a:pt x="801" y="72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0" name="Google Shape;796;p12"/>
            <p:cNvSpPr/>
            <p:nvPr/>
          </p:nvSpPr>
          <p:spPr bwMode="auto">
            <a:xfrm>
              <a:off x="1596525" y="4021875"/>
              <a:ext cx="32825" cy="32275"/>
            </a:xfrm>
            <a:custGeom>
              <a:avLst/>
              <a:gdLst>
                <a:gd name="T0" fmla="*/ 8 w 1313"/>
                <a:gd name="T1" fmla="*/ 0 h 1291"/>
                <a:gd name="T2" fmla="*/ 8 w 1313"/>
                <a:gd name="T3" fmla="*/ 0 h 1291"/>
                <a:gd name="T4" fmla="*/ 1066 w 1313"/>
                <a:gd name="T5" fmla="*/ 1128 h 1291"/>
                <a:gd name="T6" fmla="*/ 1281 w 1313"/>
                <a:gd name="T7" fmla="*/ 1291 h 1291"/>
                <a:gd name="T8" fmla="*/ 1292 w 1313"/>
                <a:gd name="T9" fmla="*/ 1288 h 1291"/>
                <a:gd name="T10" fmla="*/ 1136 w 1313"/>
                <a:gd name="T11" fmla="*/ 1062 h 1291"/>
                <a:gd name="T12" fmla="*/ 8 w 1313"/>
                <a:gd name="T13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3" h="1291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714" y="767"/>
                    <a:pt x="1066" y="1128"/>
                  </a:cubicBezTo>
                  <a:cubicBezTo>
                    <a:pt x="1196" y="1254"/>
                    <a:pt x="1254" y="1291"/>
                    <a:pt x="1281" y="1291"/>
                  </a:cubicBezTo>
                  <a:cubicBezTo>
                    <a:pt x="1285" y="1291"/>
                    <a:pt x="1289" y="1290"/>
                    <a:pt x="1292" y="1288"/>
                  </a:cubicBezTo>
                  <a:cubicBezTo>
                    <a:pt x="1312" y="1271"/>
                    <a:pt x="1271" y="1198"/>
                    <a:pt x="1136" y="1062"/>
                  </a:cubicBezTo>
                  <a:cubicBezTo>
                    <a:pt x="780" y="70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1" name="Google Shape;797;p12"/>
            <p:cNvSpPr/>
            <p:nvPr/>
          </p:nvSpPr>
          <p:spPr bwMode="auto">
            <a:xfrm>
              <a:off x="1597350" y="4022575"/>
              <a:ext cx="31900" cy="31575"/>
            </a:xfrm>
            <a:custGeom>
              <a:avLst/>
              <a:gdLst>
                <a:gd name="T0" fmla="*/ 4 w 1276"/>
                <a:gd name="T1" fmla="*/ 1 h 1263"/>
                <a:gd name="T2" fmla="*/ 4 w 1276"/>
                <a:gd name="T3" fmla="*/ 1 h 1263"/>
                <a:gd name="T4" fmla="*/ 1042 w 1276"/>
                <a:gd name="T5" fmla="*/ 1100 h 1263"/>
                <a:gd name="T6" fmla="*/ 1251 w 1276"/>
                <a:gd name="T7" fmla="*/ 1263 h 1263"/>
                <a:gd name="T8" fmla="*/ 1259 w 1276"/>
                <a:gd name="T9" fmla="*/ 1260 h 1263"/>
                <a:gd name="T10" fmla="*/ 1103 w 1276"/>
                <a:gd name="T11" fmla="*/ 1038 h 1263"/>
                <a:gd name="T12" fmla="*/ 4 w 1276"/>
                <a:gd name="T13" fmla="*/ 1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6" h="126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693" y="751"/>
                    <a:pt x="1042" y="1100"/>
                  </a:cubicBezTo>
                  <a:cubicBezTo>
                    <a:pt x="1165" y="1226"/>
                    <a:pt x="1227" y="1263"/>
                    <a:pt x="1251" y="1263"/>
                  </a:cubicBezTo>
                  <a:cubicBezTo>
                    <a:pt x="1254" y="1263"/>
                    <a:pt x="1257" y="1262"/>
                    <a:pt x="1259" y="1260"/>
                  </a:cubicBezTo>
                  <a:cubicBezTo>
                    <a:pt x="1275" y="1243"/>
                    <a:pt x="1238" y="1174"/>
                    <a:pt x="1103" y="1038"/>
                  </a:cubicBezTo>
                  <a:cubicBezTo>
                    <a:pt x="760" y="6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2" name="Google Shape;798;p12"/>
            <p:cNvSpPr/>
            <p:nvPr/>
          </p:nvSpPr>
          <p:spPr bwMode="auto">
            <a:xfrm>
              <a:off x="1598050" y="4023400"/>
              <a:ext cx="31300" cy="30750"/>
            </a:xfrm>
            <a:custGeom>
              <a:avLst/>
              <a:gdLst>
                <a:gd name="T0" fmla="*/ 9 w 1252"/>
                <a:gd name="T1" fmla="*/ 1 h 1230"/>
                <a:gd name="T2" fmla="*/ 9 w 1252"/>
                <a:gd name="T3" fmla="*/ 1 h 1230"/>
                <a:gd name="T4" fmla="*/ 1014 w 1252"/>
                <a:gd name="T5" fmla="*/ 1071 h 1230"/>
                <a:gd name="T6" fmla="*/ 1223 w 1252"/>
                <a:gd name="T7" fmla="*/ 1230 h 1230"/>
                <a:gd name="T8" fmla="*/ 1231 w 1252"/>
                <a:gd name="T9" fmla="*/ 1227 h 1230"/>
                <a:gd name="T10" fmla="*/ 1079 w 1252"/>
                <a:gd name="T11" fmla="*/ 1005 h 1230"/>
                <a:gd name="T12" fmla="*/ 9 w 1252"/>
                <a:gd name="T13" fmla="*/ 1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2" h="123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677" y="727"/>
                    <a:pt x="1014" y="1071"/>
                  </a:cubicBezTo>
                  <a:cubicBezTo>
                    <a:pt x="1140" y="1194"/>
                    <a:pt x="1200" y="1230"/>
                    <a:pt x="1223" y="1230"/>
                  </a:cubicBezTo>
                  <a:cubicBezTo>
                    <a:pt x="1226" y="1230"/>
                    <a:pt x="1229" y="1229"/>
                    <a:pt x="1231" y="1227"/>
                  </a:cubicBezTo>
                  <a:cubicBezTo>
                    <a:pt x="1251" y="1206"/>
                    <a:pt x="1219" y="1141"/>
                    <a:pt x="1079" y="1005"/>
                  </a:cubicBezTo>
                  <a:cubicBezTo>
                    <a:pt x="740" y="6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3" name="Google Shape;799;p12"/>
            <p:cNvSpPr/>
            <p:nvPr/>
          </p:nvSpPr>
          <p:spPr bwMode="auto">
            <a:xfrm>
              <a:off x="1598875" y="4024025"/>
              <a:ext cx="30375" cy="30000"/>
            </a:xfrm>
            <a:custGeom>
              <a:avLst/>
              <a:gdLst>
                <a:gd name="T0" fmla="*/ 5 w 1215"/>
                <a:gd name="T1" fmla="*/ 0 h 1200"/>
                <a:gd name="T2" fmla="*/ 5 w 1215"/>
                <a:gd name="T3" fmla="*/ 0 h 1200"/>
                <a:gd name="T4" fmla="*/ 985 w 1215"/>
                <a:gd name="T5" fmla="*/ 1042 h 1200"/>
                <a:gd name="T6" fmla="*/ 1186 w 1215"/>
                <a:gd name="T7" fmla="*/ 1199 h 1200"/>
                <a:gd name="T8" fmla="*/ 1198 w 1215"/>
                <a:gd name="T9" fmla="*/ 1194 h 1200"/>
                <a:gd name="T10" fmla="*/ 1046 w 1215"/>
                <a:gd name="T11" fmla="*/ 980 h 1200"/>
                <a:gd name="T12" fmla="*/ 5 w 1215"/>
                <a:gd name="T13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5" h="120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57" y="714"/>
                    <a:pt x="985" y="1042"/>
                  </a:cubicBezTo>
                  <a:cubicBezTo>
                    <a:pt x="1102" y="1159"/>
                    <a:pt x="1161" y="1199"/>
                    <a:pt x="1186" y="1199"/>
                  </a:cubicBezTo>
                  <a:cubicBezTo>
                    <a:pt x="1192" y="1199"/>
                    <a:pt x="1196" y="1197"/>
                    <a:pt x="1198" y="1194"/>
                  </a:cubicBezTo>
                  <a:cubicBezTo>
                    <a:pt x="1214" y="1173"/>
                    <a:pt x="1177" y="1112"/>
                    <a:pt x="1046" y="980"/>
                  </a:cubicBezTo>
                  <a:cubicBezTo>
                    <a:pt x="719" y="65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4" name="Google Shape;800;p12"/>
            <p:cNvSpPr/>
            <p:nvPr/>
          </p:nvSpPr>
          <p:spPr bwMode="auto">
            <a:xfrm>
              <a:off x="1599600" y="4024750"/>
              <a:ext cx="29650" cy="29250"/>
            </a:xfrm>
            <a:custGeom>
              <a:avLst/>
              <a:gdLst>
                <a:gd name="T0" fmla="*/ 4 w 1186"/>
                <a:gd name="T1" fmla="*/ 0 h 1170"/>
                <a:gd name="T2" fmla="*/ 4 w 1186"/>
                <a:gd name="T3" fmla="*/ 0 h 1170"/>
                <a:gd name="T4" fmla="*/ 960 w 1186"/>
                <a:gd name="T5" fmla="*/ 1017 h 1170"/>
                <a:gd name="T6" fmla="*/ 1158 w 1186"/>
                <a:gd name="T7" fmla="*/ 1169 h 1170"/>
                <a:gd name="T8" fmla="*/ 1169 w 1186"/>
                <a:gd name="T9" fmla="*/ 1165 h 1170"/>
                <a:gd name="T10" fmla="*/ 1021 w 1186"/>
                <a:gd name="T11" fmla="*/ 955 h 1170"/>
                <a:gd name="T12" fmla="*/ 4 w 1186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6" h="11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8"/>
                    <a:pt x="636" y="701"/>
                    <a:pt x="960" y="1017"/>
                  </a:cubicBezTo>
                  <a:cubicBezTo>
                    <a:pt x="1075" y="1132"/>
                    <a:pt x="1134" y="1169"/>
                    <a:pt x="1158" y="1169"/>
                  </a:cubicBezTo>
                  <a:cubicBezTo>
                    <a:pt x="1163" y="1169"/>
                    <a:pt x="1167" y="1167"/>
                    <a:pt x="1169" y="1165"/>
                  </a:cubicBezTo>
                  <a:cubicBezTo>
                    <a:pt x="1185" y="1152"/>
                    <a:pt x="1152" y="1087"/>
                    <a:pt x="1021" y="955"/>
                  </a:cubicBezTo>
                  <a:cubicBezTo>
                    <a:pt x="698" y="63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5" name="Google Shape;801;p12"/>
            <p:cNvSpPr/>
            <p:nvPr/>
          </p:nvSpPr>
          <p:spPr bwMode="auto">
            <a:xfrm>
              <a:off x="1600425" y="4025550"/>
              <a:ext cx="28825" cy="28325"/>
            </a:xfrm>
            <a:custGeom>
              <a:avLst/>
              <a:gdLst>
                <a:gd name="T0" fmla="*/ 4 w 1153"/>
                <a:gd name="T1" fmla="*/ 1 h 1133"/>
                <a:gd name="T2" fmla="*/ 4 w 1153"/>
                <a:gd name="T3" fmla="*/ 1 h 1133"/>
                <a:gd name="T4" fmla="*/ 931 w 1153"/>
                <a:gd name="T5" fmla="*/ 981 h 1133"/>
                <a:gd name="T6" fmla="*/ 1126 w 1153"/>
                <a:gd name="T7" fmla="*/ 1133 h 1133"/>
                <a:gd name="T8" fmla="*/ 1136 w 1153"/>
                <a:gd name="T9" fmla="*/ 1128 h 1133"/>
                <a:gd name="T10" fmla="*/ 988 w 1153"/>
                <a:gd name="T11" fmla="*/ 923 h 1133"/>
                <a:gd name="T12" fmla="*/ 4 w 1153"/>
                <a:gd name="T13" fmla="*/ 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3" h="113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19" y="677"/>
                    <a:pt x="931" y="981"/>
                  </a:cubicBezTo>
                  <a:cubicBezTo>
                    <a:pt x="1046" y="1096"/>
                    <a:pt x="1103" y="1133"/>
                    <a:pt x="1126" y="1133"/>
                  </a:cubicBezTo>
                  <a:cubicBezTo>
                    <a:pt x="1130" y="1133"/>
                    <a:pt x="1134" y="1131"/>
                    <a:pt x="1136" y="1128"/>
                  </a:cubicBezTo>
                  <a:cubicBezTo>
                    <a:pt x="1152" y="1112"/>
                    <a:pt x="1115" y="1051"/>
                    <a:pt x="988" y="923"/>
                  </a:cubicBezTo>
                  <a:cubicBezTo>
                    <a:pt x="678" y="617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6" name="Google Shape;802;p12"/>
            <p:cNvSpPr/>
            <p:nvPr/>
          </p:nvSpPr>
          <p:spPr bwMode="auto">
            <a:xfrm>
              <a:off x="1601125" y="4026375"/>
              <a:ext cx="28125" cy="27500"/>
            </a:xfrm>
            <a:custGeom>
              <a:avLst/>
              <a:gdLst>
                <a:gd name="T0" fmla="*/ 9 w 1125"/>
                <a:gd name="T1" fmla="*/ 1 h 1100"/>
                <a:gd name="T2" fmla="*/ 9 w 1125"/>
                <a:gd name="T3" fmla="*/ 1 h 1100"/>
                <a:gd name="T4" fmla="*/ 907 w 1125"/>
                <a:gd name="T5" fmla="*/ 952 h 1100"/>
                <a:gd name="T6" fmla="*/ 1098 w 1125"/>
                <a:gd name="T7" fmla="*/ 1100 h 1100"/>
                <a:gd name="T8" fmla="*/ 1108 w 1125"/>
                <a:gd name="T9" fmla="*/ 1095 h 1100"/>
                <a:gd name="T10" fmla="*/ 964 w 1125"/>
                <a:gd name="T11" fmla="*/ 895 h 1100"/>
                <a:gd name="T12" fmla="*/ 9 w 1125"/>
                <a:gd name="T13" fmla="*/ 1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5" h="110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04" y="653"/>
                    <a:pt x="907" y="952"/>
                  </a:cubicBezTo>
                  <a:cubicBezTo>
                    <a:pt x="1019" y="1064"/>
                    <a:pt x="1075" y="1100"/>
                    <a:pt x="1098" y="1100"/>
                  </a:cubicBezTo>
                  <a:cubicBezTo>
                    <a:pt x="1102" y="1100"/>
                    <a:pt x="1106" y="1098"/>
                    <a:pt x="1108" y="1095"/>
                  </a:cubicBezTo>
                  <a:cubicBezTo>
                    <a:pt x="1124" y="1079"/>
                    <a:pt x="1096" y="1026"/>
                    <a:pt x="964" y="895"/>
                  </a:cubicBezTo>
                  <a:cubicBezTo>
                    <a:pt x="659" y="597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7" name="Google Shape;803;p12"/>
            <p:cNvSpPr/>
            <p:nvPr/>
          </p:nvSpPr>
          <p:spPr bwMode="auto">
            <a:xfrm>
              <a:off x="1601950" y="4027100"/>
              <a:ext cx="27300" cy="26900"/>
            </a:xfrm>
            <a:custGeom>
              <a:avLst/>
              <a:gdLst>
                <a:gd name="T0" fmla="*/ 5 w 1092"/>
                <a:gd name="T1" fmla="*/ 0 h 1076"/>
                <a:gd name="T2" fmla="*/ 5 w 1092"/>
                <a:gd name="T3" fmla="*/ 0 h 1076"/>
                <a:gd name="T4" fmla="*/ 874 w 1092"/>
                <a:gd name="T5" fmla="*/ 927 h 1076"/>
                <a:gd name="T6" fmla="*/ 1065 w 1092"/>
                <a:gd name="T7" fmla="*/ 1075 h 1076"/>
                <a:gd name="T8" fmla="*/ 1075 w 1092"/>
                <a:gd name="T9" fmla="*/ 1071 h 1076"/>
                <a:gd name="T10" fmla="*/ 931 w 1092"/>
                <a:gd name="T11" fmla="*/ 874 h 1076"/>
                <a:gd name="T12" fmla="*/ 5 w 1092"/>
                <a:gd name="T13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107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79" y="636"/>
                    <a:pt x="874" y="927"/>
                  </a:cubicBezTo>
                  <a:cubicBezTo>
                    <a:pt x="986" y="1039"/>
                    <a:pt x="1042" y="1075"/>
                    <a:pt x="1065" y="1075"/>
                  </a:cubicBezTo>
                  <a:cubicBezTo>
                    <a:pt x="1069" y="1075"/>
                    <a:pt x="1073" y="1073"/>
                    <a:pt x="1075" y="1071"/>
                  </a:cubicBezTo>
                  <a:cubicBezTo>
                    <a:pt x="1091" y="1058"/>
                    <a:pt x="1063" y="1001"/>
                    <a:pt x="931" y="874"/>
                  </a:cubicBezTo>
                  <a:cubicBezTo>
                    <a:pt x="637" y="57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8" name="Google Shape;804;p12"/>
            <p:cNvSpPr/>
            <p:nvPr/>
          </p:nvSpPr>
          <p:spPr bwMode="auto">
            <a:xfrm>
              <a:off x="1602675" y="4027925"/>
              <a:ext cx="26475" cy="25950"/>
            </a:xfrm>
            <a:custGeom>
              <a:avLst/>
              <a:gdLst>
                <a:gd name="T0" fmla="*/ 9 w 1059"/>
                <a:gd name="T1" fmla="*/ 0 h 1038"/>
                <a:gd name="T2" fmla="*/ 8 w 1059"/>
                <a:gd name="T3" fmla="*/ 0 h 1038"/>
                <a:gd name="T4" fmla="*/ 849 w 1059"/>
                <a:gd name="T5" fmla="*/ 894 h 1038"/>
                <a:gd name="T6" fmla="*/ 1030 w 1059"/>
                <a:gd name="T7" fmla="*/ 1038 h 1038"/>
                <a:gd name="T8" fmla="*/ 1042 w 1059"/>
                <a:gd name="T9" fmla="*/ 1033 h 1038"/>
                <a:gd name="T10" fmla="*/ 902 w 1059"/>
                <a:gd name="T11" fmla="*/ 841 h 1038"/>
                <a:gd name="T12" fmla="*/ 9 w 1059"/>
                <a:gd name="T13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103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566" y="615"/>
                    <a:pt x="849" y="894"/>
                  </a:cubicBezTo>
                  <a:cubicBezTo>
                    <a:pt x="954" y="1002"/>
                    <a:pt x="1006" y="1038"/>
                    <a:pt x="1030" y="1038"/>
                  </a:cubicBezTo>
                  <a:cubicBezTo>
                    <a:pt x="1035" y="1038"/>
                    <a:pt x="1039" y="1036"/>
                    <a:pt x="1042" y="1033"/>
                  </a:cubicBezTo>
                  <a:cubicBezTo>
                    <a:pt x="1058" y="1017"/>
                    <a:pt x="1025" y="964"/>
                    <a:pt x="902" y="841"/>
                  </a:cubicBezTo>
                  <a:cubicBezTo>
                    <a:pt x="626" y="56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9" name="Google Shape;805;p12"/>
            <p:cNvSpPr/>
            <p:nvPr/>
          </p:nvSpPr>
          <p:spPr bwMode="auto">
            <a:xfrm>
              <a:off x="1603500" y="4028625"/>
              <a:ext cx="25650" cy="25250"/>
            </a:xfrm>
            <a:custGeom>
              <a:avLst/>
              <a:gdLst>
                <a:gd name="T0" fmla="*/ 4 w 1026"/>
                <a:gd name="T1" fmla="*/ 1 h 1010"/>
                <a:gd name="T2" fmla="*/ 4 w 1026"/>
                <a:gd name="T3" fmla="*/ 1 h 1010"/>
                <a:gd name="T4" fmla="*/ 820 w 1026"/>
                <a:gd name="T5" fmla="*/ 870 h 1010"/>
                <a:gd name="T6" fmla="*/ 997 w 1026"/>
                <a:gd name="T7" fmla="*/ 1010 h 1010"/>
                <a:gd name="T8" fmla="*/ 1009 w 1026"/>
                <a:gd name="T9" fmla="*/ 1005 h 1010"/>
                <a:gd name="T10" fmla="*/ 873 w 1026"/>
                <a:gd name="T11" fmla="*/ 817 h 1010"/>
                <a:gd name="T12" fmla="*/ 4 w 1026"/>
                <a:gd name="T13" fmla="*/ 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6" h="101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541" y="595"/>
                    <a:pt x="820" y="870"/>
                  </a:cubicBezTo>
                  <a:cubicBezTo>
                    <a:pt x="925" y="975"/>
                    <a:pt x="974" y="1010"/>
                    <a:pt x="997" y="1010"/>
                  </a:cubicBezTo>
                  <a:cubicBezTo>
                    <a:pt x="1002" y="1010"/>
                    <a:pt x="1006" y="1008"/>
                    <a:pt x="1009" y="1005"/>
                  </a:cubicBezTo>
                  <a:cubicBezTo>
                    <a:pt x="1025" y="989"/>
                    <a:pt x="1001" y="940"/>
                    <a:pt x="873" y="817"/>
                  </a:cubicBezTo>
                  <a:cubicBezTo>
                    <a:pt x="600" y="539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0" name="Google Shape;806;p12"/>
            <p:cNvSpPr/>
            <p:nvPr/>
          </p:nvSpPr>
          <p:spPr bwMode="auto">
            <a:xfrm>
              <a:off x="1604200" y="4029450"/>
              <a:ext cx="24950" cy="24450"/>
            </a:xfrm>
            <a:custGeom>
              <a:avLst/>
              <a:gdLst>
                <a:gd name="T0" fmla="*/ 9 w 998"/>
                <a:gd name="T1" fmla="*/ 1 h 978"/>
                <a:gd name="T2" fmla="*/ 9 w 998"/>
                <a:gd name="T3" fmla="*/ 1 h 978"/>
                <a:gd name="T4" fmla="*/ 796 w 998"/>
                <a:gd name="T5" fmla="*/ 841 h 978"/>
                <a:gd name="T6" fmla="*/ 968 w 998"/>
                <a:gd name="T7" fmla="*/ 977 h 978"/>
                <a:gd name="T8" fmla="*/ 981 w 998"/>
                <a:gd name="T9" fmla="*/ 972 h 978"/>
                <a:gd name="T10" fmla="*/ 850 w 998"/>
                <a:gd name="T11" fmla="*/ 788 h 978"/>
                <a:gd name="T12" fmla="*/ 9 w 998"/>
                <a:gd name="T13" fmla="*/ 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8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526" y="575"/>
                    <a:pt x="796" y="841"/>
                  </a:cubicBezTo>
                  <a:cubicBezTo>
                    <a:pt x="896" y="944"/>
                    <a:pt x="945" y="977"/>
                    <a:pt x="968" y="977"/>
                  </a:cubicBezTo>
                  <a:cubicBezTo>
                    <a:pt x="974" y="977"/>
                    <a:pt x="978" y="976"/>
                    <a:pt x="981" y="972"/>
                  </a:cubicBezTo>
                  <a:cubicBezTo>
                    <a:pt x="997" y="956"/>
                    <a:pt x="964" y="907"/>
                    <a:pt x="850" y="788"/>
                  </a:cubicBezTo>
                  <a:cubicBezTo>
                    <a:pt x="585" y="519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1" name="Google Shape;807;p12"/>
            <p:cNvSpPr/>
            <p:nvPr/>
          </p:nvSpPr>
          <p:spPr bwMode="auto">
            <a:xfrm>
              <a:off x="1605025" y="4030175"/>
              <a:ext cx="24125" cy="23725"/>
            </a:xfrm>
            <a:custGeom>
              <a:avLst/>
              <a:gdLst>
                <a:gd name="T0" fmla="*/ 5 w 965"/>
                <a:gd name="T1" fmla="*/ 0 h 949"/>
                <a:gd name="T2" fmla="*/ 5 w 965"/>
                <a:gd name="T3" fmla="*/ 0 h 949"/>
                <a:gd name="T4" fmla="*/ 763 w 965"/>
                <a:gd name="T5" fmla="*/ 816 h 949"/>
                <a:gd name="T6" fmla="*/ 935 w 965"/>
                <a:gd name="T7" fmla="*/ 948 h 949"/>
                <a:gd name="T8" fmla="*/ 948 w 965"/>
                <a:gd name="T9" fmla="*/ 943 h 949"/>
                <a:gd name="T10" fmla="*/ 821 w 965"/>
                <a:gd name="T11" fmla="*/ 759 h 949"/>
                <a:gd name="T12" fmla="*/ 5 w 965"/>
                <a:gd name="T13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5" h="94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05" y="554"/>
                    <a:pt x="763" y="816"/>
                  </a:cubicBezTo>
                  <a:cubicBezTo>
                    <a:pt x="863" y="916"/>
                    <a:pt x="911" y="948"/>
                    <a:pt x="935" y="948"/>
                  </a:cubicBezTo>
                  <a:cubicBezTo>
                    <a:pt x="941" y="948"/>
                    <a:pt x="945" y="947"/>
                    <a:pt x="948" y="943"/>
                  </a:cubicBezTo>
                  <a:cubicBezTo>
                    <a:pt x="964" y="927"/>
                    <a:pt x="940" y="878"/>
                    <a:pt x="821" y="759"/>
                  </a:cubicBezTo>
                  <a:cubicBezTo>
                    <a:pt x="559" y="5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2" name="Google Shape;808;p12"/>
            <p:cNvSpPr/>
            <p:nvPr/>
          </p:nvSpPr>
          <p:spPr bwMode="auto">
            <a:xfrm>
              <a:off x="1605750" y="4031000"/>
              <a:ext cx="23400" cy="22900"/>
            </a:xfrm>
            <a:custGeom>
              <a:avLst/>
              <a:gdLst>
                <a:gd name="T0" fmla="*/ 9 w 936"/>
                <a:gd name="T1" fmla="*/ 0 h 916"/>
                <a:gd name="T2" fmla="*/ 8 w 936"/>
                <a:gd name="T3" fmla="*/ 0 h 916"/>
                <a:gd name="T4" fmla="*/ 738 w 936"/>
                <a:gd name="T5" fmla="*/ 783 h 916"/>
                <a:gd name="T6" fmla="*/ 906 w 936"/>
                <a:gd name="T7" fmla="*/ 915 h 916"/>
                <a:gd name="T8" fmla="*/ 919 w 936"/>
                <a:gd name="T9" fmla="*/ 910 h 916"/>
                <a:gd name="T10" fmla="*/ 792 w 936"/>
                <a:gd name="T11" fmla="*/ 730 h 916"/>
                <a:gd name="T12" fmla="*/ 9 w 936"/>
                <a:gd name="T13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6" h="916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488" y="533"/>
                    <a:pt x="738" y="783"/>
                  </a:cubicBezTo>
                  <a:cubicBezTo>
                    <a:pt x="838" y="883"/>
                    <a:pt x="884" y="915"/>
                    <a:pt x="906" y="915"/>
                  </a:cubicBezTo>
                  <a:cubicBezTo>
                    <a:pt x="912" y="915"/>
                    <a:pt x="916" y="914"/>
                    <a:pt x="919" y="910"/>
                  </a:cubicBezTo>
                  <a:cubicBezTo>
                    <a:pt x="935" y="894"/>
                    <a:pt x="902" y="845"/>
                    <a:pt x="792" y="730"/>
                  </a:cubicBezTo>
                  <a:cubicBezTo>
                    <a:pt x="544" y="482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3" name="Google Shape;809;p12"/>
            <p:cNvSpPr/>
            <p:nvPr/>
          </p:nvSpPr>
          <p:spPr bwMode="auto">
            <a:xfrm>
              <a:off x="1606575" y="4031700"/>
              <a:ext cx="22475" cy="22200"/>
            </a:xfrm>
            <a:custGeom>
              <a:avLst/>
              <a:gdLst>
                <a:gd name="T0" fmla="*/ 4 w 899"/>
                <a:gd name="T1" fmla="*/ 1 h 888"/>
                <a:gd name="T2" fmla="*/ 4 w 899"/>
                <a:gd name="T3" fmla="*/ 1 h 888"/>
                <a:gd name="T4" fmla="*/ 705 w 899"/>
                <a:gd name="T5" fmla="*/ 759 h 888"/>
                <a:gd name="T6" fmla="*/ 869 w 899"/>
                <a:gd name="T7" fmla="*/ 887 h 888"/>
                <a:gd name="T8" fmla="*/ 882 w 899"/>
                <a:gd name="T9" fmla="*/ 882 h 888"/>
                <a:gd name="T10" fmla="*/ 759 w 899"/>
                <a:gd name="T11" fmla="*/ 710 h 888"/>
                <a:gd name="T12" fmla="*/ 4 w 899"/>
                <a:gd name="T13" fmla="*/ 1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9" h="88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68" y="513"/>
                    <a:pt x="705" y="759"/>
                  </a:cubicBezTo>
                  <a:cubicBezTo>
                    <a:pt x="801" y="856"/>
                    <a:pt x="847" y="887"/>
                    <a:pt x="869" y="887"/>
                  </a:cubicBezTo>
                  <a:cubicBezTo>
                    <a:pt x="874" y="887"/>
                    <a:pt x="879" y="886"/>
                    <a:pt x="882" y="882"/>
                  </a:cubicBezTo>
                  <a:cubicBezTo>
                    <a:pt x="898" y="866"/>
                    <a:pt x="869" y="821"/>
                    <a:pt x="759" y="710"/>
                  </a:cubicBezTo>
                  <a:cubicBezTo>
                    <a:pt x="518" y="465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4" name="Google Shape;810;p12"/>
            <p:cNvSpPr/>
            <p:nvPr/>
          </p:nvSpPr>
          <p:spPr bwMode="auto">
            <a:xfrm>
              <a:off x="1607275" y="4032425"/>
              <a:ext cx="21650" cy="21375"/>
            </a:xfrm>
            <a:custGeom>
              <a:avLst/>
              <a:gdLst>
                <a:gd name="T0" fmla="*/ 5 w 866"/>
                <a:gd name="T1" fmla="*/ 1 h 855"/>
                <a:gd name="T2" fmla="*/ 5 w 866"/>
                <a:gd name="T3" fmla="*/ 1 h 855"/>
                <a:gd name="T4" fmla="*/ 690 w 866"/>
                <a:gd name="T5" fmla="*/ 726 h 855"/>
                <a:gd name="T6" fmla="*/ 845 w 866"/>
                <a:gd name="T7" fmla="*/ 854 h 855"/>
                <a:gd name="T8" fmla="*/ 858 w 866"/>
                <a:gd name="T9" fmla="*/ 849 h 855"/>
                <a:gd name="T10" fmla="*/ 735 w 866"/>
                <a:gd name="T11" fmla="*/ 677 h 855"/>
                <a:gd name="T12" fmla="*/ 5 w 866"/>
                <a:gd name="T13" fmla="*/ 1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85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452" y="501"/>
                    <a:pt x="690" y="726"/>
                  </a:cubicBezTo>
                  <a:cubicBezTo>
                    <a:pt x="779" y="822"/>
                    <a:pt x="823" y="854"/>
                    <a:pt x="845" y="854"/>
                  </a:cubicBezTo>
                  <a:cubicBezTo>
                    <a:pt x="851" y="854"/>
                    <a:pt x="855" y="853"/>
                    <a:pt x="858" y="849"/>
                  </a:cubicBezTo>
                  <a:cubicBezTo>
                    <a:pt x="866" y="837"/>
                    <a:pt x="850" y="792"/>
                    <a:pt x="735" y="677"/>
                  </a:cubicBezTo>
                  <a:cubicBezTo>
                    <a:pt x="498" y="4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5" name="Google Shape;811;p12"/>
            <p:cNvSpPr/>
            <p:nvPr/>
          </p:nvSpPr>
          <p:spPr bwMode="auto">
            <a:xfrm>
              <a:off x="1608100" y="4033250"/>
              <a:ext cx="20825" cy="20550"/>
            </a:xfrm>
            <a:custGeom>
              <a:avLst/>
              <a:gdLst>
                <a:gd name="T0" fmla="*/ 5 w 833"/>
                <a:gd name="T1" fmla="*/ 0 h 822"/>
                <a:gd name="T2" fmla="*/ 5 w 833"/>
                <a:gd name="T3" fmla="*/ 0 h 822"/>
                <a:gd name="T4" fmla="*/ 657 w 833"/>
                <a:gd name="T5" fmla="*/ 697 h 822"/>
                <a:gd name="T6" fmla="*/ 808 w 833"/>
                <a:gd name="T7" fmla="*/ 821 h 822"/>
                <a:gd name="T8" fmla="*/ 821 w 833"/>
                <a:gd name="T9" fmla="*/ 816 h 822"/>
                <a:gd name="T10" fmla="*/ 702 w 833"/>
                <a:gd name="T11" fmla="*/ 652 h 822"/>
                <a:gd name="T12" fmla="*/ 5 w 833"/>
                <a:gd name="T13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82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31" y="476"/>
                    <a:pt x="657" y="697"/>
                  </a:cubicBezTo>
                  <a:cubicBezTo>
                    <a:pt x="746" y="790"/>
                    <a:pt x="787" y="821"/>
                    <a:pt x="808" y="821"/>
                  </a:cubicBezTo>
                  <a:cubicBezTo>
                    <a:pt x="814" y="821"/>
                    <a:pt x="818" y="820"/>
                    <a:pt x="821" y="816"/>
                  </a:cubicBezTo>
                  <a:cubicBezTo>
                    <a:pt x="833" y="804"/>
                    <a:pt x="808" y="759"/>
                    <a:pt x="702" y="652"/>
                  </a:cubicBezTo>
                  <a:cubicBezTo>
                    <a:pt x="477" y="4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6" name="Google Shape;812;p12"/>
            <p:cNvSpPr/>
            <p:nvPr/>
          </p:nvSpPr>
          <p:spPr bwMode="auto">
            <a:xfrm>
              <a:off x="1608825" y="4034075"/>
              <a:ext cx="20100" cy="19825"/>
            </a:xfrm>
            <a:custGeom>
              <a:avLst/>
              <a:gdLst>
                <a:gd name="T0" fmla="*/ 9 w 804"/>
                <a:gd name="T1" fmla="*/ 0 h 793"/>
                <a:gd name="T2" fmla="*/ 8 w 804"/>
                <a:gd name="T3" fmla="*/ 0 h 793"/>
                <a:gd name="T4" fmla="*/ 632 w 804"/>
                <a:gd name="T5" fmla="*/ 669 h 793"/>
                <a:gd name="T6" fmla="*/ 785 w 804"/>
                <a:gd name="T7" fmla="*/ 792 h 793"/>
                <a:gd name="T8" fmla="*/ 796 w 804"/>
                <a:gd name="T9" fmla="*/ 787 h 793"/>
                <a:gd name="T10" fmla="*/ 677 w 804"/>
                <a:gd name="T11" fmla="*/ 623 h 793"/>
                <a:gd name="T12" fmla="*/ 9 w 80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79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410" y="455"/>
                    <a:pt x="632" y="669"/>
                  </a:cubicBezTo>
                  <a:cubicBezTo>
                    <a:pt x="721" y="761"/>
                    <a:pt x="765" y="792"/>
                    <a:pt x="785" y="792"/>
                  </a:cubicBezTo>
                  <a:cubicBezTo>
                    <a:pt x="790" y="792"/>
                    <a:pt x="793" y="791"/>
                    <a:pt x="796" y="787"/>
                  </a:cubicBezTo>
                  <a:cubicBezTo>
                    <a:pt x="804" y="771"/>
                    <a:pt x="783" y="730"/>
                    <a:pt x="677" y="623"/>
                  </a:cubicBezTo>
                  <a:cubicBezTo>
                    <a:pt x="458" y="40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7" name="Google Shape;813;p12"/>
            <p:cNvSpPr/>
            <p:nvPr/>
          </p:nvSpPr>
          <p:spPr bwMode="auto">
            <a:xfrm>
              <a:off x="1609650" y="4034775"/>
              <a:ext cx="19400" cy="18950"/>
            </a:xfrm>
            <a:custGeom>
              <a:avLst/>
              <a:gdLst>
                <a:gd name="T0" fmla="*/ 4 w 776"/>
                <a:gd name="T1" fmla="*/ 1 h 758"/>
                <a:gd name="T2" fmla="*/ 4 w 776"/>
                <a:gd name="T3" fmla="*/ 1 h 758"/>
                <a:gd name="T4" fmla="*/ 599 w 776"/>
                <a:gd name="T5" fmla="*/ 641 h 758"/>
                <a:gd name="T6" fmla="*/ 751 w 776"/>
                <a:gd name="T7" fmla="*/ 757 h 758"/>
                <a:gd name="T8" fmla="*/ 759 w 776"/>
                <a:gd name="T9" fmla="*/ 755 h 758"/>
                <a:gd name="T10" fmla="*/ 644 w 776"/>
                <a:gd name="T11" fmla="*/ 595 h 758"/>
                <a:gd name="T12" fmla="*/ 4 w 776"/>
                <a:gd name="T13" fmla="*/ 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75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94" y="436"/>
                    <a:pt x="599" y="641"/>
                  </a:cubicBezTo>
                  <a:cubicBezTo>
                    <a:pt x="689" y="734"/>
                    <a:pt x="732" y="757"/>
                    <a:pt x="751" y="757"/>
                  </a:cubicBezTo>
                  <a:cubicBezTo>
                    <a:pt x="754" y="757"/>
                    <a:pt x="757" y="757"/>
                    <a:pt x="759" y="755"/>
                  </a:cubicBezTo>
                  <a:cubicBezTo>
                    <a:pt x="775" y="743"/>
                    <a:pt x="746" y="698"/>
                    <a:pt x="644" y="595"/>
                  </a:cubicBezTo>
                  <a:cubicBezTo>
                    <a:pt x="436" y="3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8" name="Google Shape;814;p12"/>
            <p:cNvSpPr/>
            <p:nvPr/>
          </p:nvSpPr>
          <p:spPr bwMode="auto">
            <a:xfrm>
              <a:off x="1610350" y="4035600"/>
              <a:ext cx="18700" cy="18125"/>
            </a:xfrm>
            <a:custGeom>
              <a:avLst/>
              <a:gdLst>
                <a:gd name="T0" fmla="*/ 9 w 748"/>
                <a:gd name="T1" fmla="*/ 1 h 725"/>
                <a:gd name="T2" fmla="*/ 9 w 748"/>
                <a:gd name="T3" fmla="*/ 1 h 725"/>
                <a:gd name="T4" fmla="*/ 583 w 748"/>
                <a:gd name="T5" fmla="*/ 608 h 725"/>
                <a:gd name="T6" fmla="*/ 729 w 748"/>
                <a:gd name="T7" fmla="*/ 724 h 725"/>
                <a:gd name="T8" fmla="*/ 735 w 748"/>
                <a:gd name="T9" fmla="*/ 722 h 725"/>
                <a:gd name="T10" fmla="*/ 624 w 748"/>
                <a:gd name="T11" fmla="*/ 567 h 725"/>
                <a:gd name="T12" fmla="*/ 9 w 748"/>
                <a:gd name="T13" fmla="*/ 1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72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78" y="415"/>
                    <a:pt x="583" y="608"/>
                  </a:cubicBezTo>
                  <a:cubicBezTo>
                    <a:pt x="673" y="701"/>
                    <a:pt x="714" y="724"/>
                    <a:pt x="729" y="724"/>
                  </a:cubicBezTo>
                  <a:cubicBezTo>
                    <a:pt x="732" y="724"/>
                    <a:pt x="734" y="724"/>
                    <a:pt x="735" y="722"/>
                  </a:cubicBezTo>
                  <a:cubicBezTo>
                    <a:pt x="747" y="710"/>
                    <a:pt x="727" y="669"/>
                    <a:pt x="624" y="567"/>
                  </a:cubicBezTo>
                  <a:cubicBezTo>
                    <a:pt x="425" y="368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9" name="Google Shape;815;p12"/>
            <p:cNvSpPr/>
            <p:nvPr/>
          </p:nvSpPr>
          <p:spPr bwMode="auto">
            <a:xfrm>
              <a:off x="1611175" y="4036325"/>
              <a:ext cx="17650" cy="17400"/>
            </a:xfrm>
            <a:custGeom>
              <a:avLst/>
              <a:gdLst>
                <a:gd name="T0" fmla="*/ 5 w 706"/>
                <a:gd name="T1" fmla="*/ 0 h 696"/>
                <a:gd name="T2" fmla="*/ 5 w 706"/>
                <a:gd name="T3" fmla="*/ 0 h 696"/>
                <a:gd name="T4" fmla="*/ 546 w 706"/>
                <a:gd name="T5" fmla="*/ 587 h 696"/>
                <a:gd name="T6" fmla="*/ 690 w 706"/>
                <a:gd name="T7" fmla="*/ 695 h 696"/>
                <a:gd name="T8" fmla="*/ 698 w 706"/>
                <a:gd name="T9" fmla="*/ 693 h 696"/>
                <a:gd name="T10" fmla="*/ 591 w 706"/>
                <a:gd name="T11" fmla="*/ 542 h 696"/>
                <a:gd name="T12" fmla="*/ 5 w 706"/>
                <a:gd name="T13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69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53" y="394"/>
                    <a:pt x="546" y="587"/>
                  </a:cubicBezTo>
                  <a:cubicBezTo>
                    <a:pt x="632" y="673"/>
                    <a:pt x="672" y="695"/>
                    <a:pt x="690" y="695"/>
                  </a:cubicBezTo>
                  <a:cubicBezTo>
                    <a:pt x="693" y="695"/>
                    <a:pt x="696" y="695"/>
                    <a:pt x="698" y="693"/>
                  </a:cubicBezTo>
                  <a:cubicBezTo>
                    <a:pt x="706" y="681"/>
                    <a:pt x="685" y="640"/>
                    <a:pt x="591" y="542"/>
                  </a:cubicBezTo>
                  <a:cubicBezTo>
                    <a:pt x="399" y="35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0" name="Google Shape;816;p12"/>
            <p:cNvSpPr/>
            <p:nvPr/>
          </p:nvSpPr>
          <p:spPr bwMode="auto">
            <a:xfrm>
              <a:off x="1611900" y="4037150"/>
              <a:ext cx="16925" cy="16575"/>
            </a:xfrm>
            <a:custGeom>
              <a:avLst/>
              <a:gdLst>
                <a:gd name="T0" fmla="*/ 9 w 677"/>
                <a:gd name="T1" fmla="*/ 0 h 663"/>
                <a:gd name="T2" fmla="*/ 8 w 677"/>
                <a:gd name="T3" fmla="*/ 0 h 663"/>
                <a:gd name="T4" fmla="*/ 517 w 677"/>
                <a:gd name="T5" fmla="*/ 554 h 663"/>
                <a:gd name="T6" fmla="*/ 661 w 677"/>
                <a:gd name="T7" fmla="*/ 662 h 663"/>
                <a:gd name="T8" fmla="*/ 669 w 677"/>
                <a:gd name="T9" fmla="*/ 660 h 663"/>
                <a:gd name="T10" fmla="*/ 562 w 677"/>
                <a:gd name="T11" fmla="*/ 513 h 663"/>
                <a:gd name="T12" fmla="*/ 9 w 677"/>
                <a:gd name="T13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7" h="66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341" y="373"/>
                    <a:pt x="517" y="554"/>
                  </a:cubicBezTo>
                  <a:cubicBezTo>
                    <a:pt x="603" y="640"/>
                    <a:pt x="643" y="662"/>
                    <a:pt x="661" y="662"/>
                  </a:cubicBezTo>
                  <a:cubicBezTo>
                    <a:pt x="664" y="662"/>
                    <a:pt x="667" y="662"/>
                    <a:pt x="669" y="660"/>
                  </a:cubicBezTo>
                  <a:cubicBezTo>
                    <a:pt x="677" y="644"/>
                    <a:pt x="656" y="607"/>
                    <a:pt x="562" y="513"/>
                  </a:cubicBezTo>
                  <a:cubicBezTo>
                    <a:pt x="384" y="33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1" name="Google Shape;817;p12"/>
            <p:cNvSpPr/>
            <p:nvPr/>
          </p:nvSpPr>
          <p:spPr bwMode="auto">
            <a:xfrm>
              <a:off x="1612725" y="4037850"/>
              <a:ext cx="16100" cy="15875"/>
            </a:xfrm>
            <a:custGeom>
              <a:avLst/>
              <a:gdLst>
                <a:gd name="T0" fmla="*/ 4 w 644"/>
                <a:gd name="T1" fmla="*/ 1 h 635"/>
                <a:gd name="T2" fmla="*/ 4 w 644"/>
                <a:gd name="T3" fmla="*/ 1 h 635"/>
                <a:gd name="T4" fmla="*/ 492 w 644"/>
                <a:gd name="T5" fmla="*/ 530 h 635"/>
                <a:gd name="T6" fmla="*/ 628 w 644"/>
                <a:gd name="T7" fmla="*/ 634 h 635"/>
                <a:gd name="T8" fmla="*/ 636 w 644"/>
                <a:gd name="T9" fmla="*/ 632 h 635"/>
                <a:gd name="T10" fmla="*/ 533 w 644"/>
                <a:gd name="T11" fmla="*/ 489 h 635"/>
                <a:gd name="T12" fmla="*/ 4 w 644"/>
                <a:gd name="T13" fmla="*/ 1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4" h="635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16" y="354"/>
                    <a:pt x="492" y="530"/>
                  </a:cubicBezTo>
                  <a:cubicBezTo>
                    <a:pt x="571" y="613"/>
                    <a:pt x="610" y="634"/>
                    <a:pt x="628" y="634"/>
                  </a:cubicBezTo>
                  <a:cubicBezTo>
                    <a:pt x="631" y="634"/>
                    <a:pt x="634" y="634"/>
                    <a:pt x="636" y="632"/>
                  </a:cubicBezTo>
                  <a:cubicBezTo>
                    <a:pt x="644" y="620"/>
                    <a:pt x="632" y="587"/>
                    <a:pt x="533" y="489"/>
                  </a:cubicBezTo>
                  <a:cubicBezTo>
                    <a:pt x="358" y="31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2" name="Google Shape;818;p12"/>
            <p:cNvSpPr/>
            <p:nvPr/>
          </p:nvSpPr>
          <p:spPr bwMode="auto">
            <a:xfrm>
              <a:off x="1613425" y="4038675"/>
              <a:ext cx="15400" cy="15050"/>
            </a:xfrm>
            <a:custGeom>
              <a:avLst/>
              <a:gdLst>
                <a:gd name="T0" fmla="*/ 9 w 616"/>
                <a:gd name="T1" fmla="*/ 1 h 602"/>
                <a:gd name="T2" fmla="*/ 9 w 616"/>
                <a:gd name="T3" fmla="*/ 1 h 602"/>
                <a:gd name="T4" fmla="*/ 464 w 616"/>
                <a:gd name="T5" fmla="*/ 501 h 602"/>
                <a:gd name="T6" fmla="*/ 596 w 616"/>
                <a:gd name="T7" fmla="*/ 601 h 602"/>
                <a:gd name="T8" fmla="*/ 604 w 616"/>
                <a:gd name="T9" fmla="*/ 599 h 602"/>
                <a:gd name="T10" fmla="*/ 505 w 616"/>
                <a:gd name="T11" fmla="*/ 460 h 602"/>
                <a:gd name="T12" fmla="*/ 9 w 616"/>
                <a:gd name="T13" fmla="*/ 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60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00" y="333"/>
                    <a:pt x="464" y="501"/>
                  </a:cubicBezTo>
                  <a:cubicBezTo>
                    <a:pt x="547" y="580"/>
                    <a:pt x="580" y="601"/>
                    <a:pt x="596" y="601"/>
                  </a:cubicBezTo>
                  <a:cubicBezTo>
                    <a:pt x="599" y="601"/>
                    <a:pt x="602" y="601"/>
                    <a:pt x="604" y="599"/>
                  </a:cubicBezTo>
                  <a:cubicBezTo>
                    <a:pt x="616" y="587"/>
                    <a:pt x="595" y="554"/>
                    <a:pt x="505" y="460"/>
                  </a:cubicBezTo>
                  <a:cubicBezTo>
                    <a:pt x="343" y="294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3" name="Google Shape;819;p12"/>
            <p:cNvSpPr/>
            <p:nvPr/>
          </p:nvSpPr>
          <p:spPr bwMode="auto">
            <a:xfrm>
              <a:off x="1614250" y="4039400"/>
              <a:ext cx="14575" cy="14225"/>
            </a:xfrm>
            <a:custGeom>
              <a:avLst/>
              <a:gdLst>
                <a:gd name="T0" fmla="*/ 5 w 583"/>
                <a:gd name="T1" fmla="*/ 0 h 569"/>
                <a:gd name="T2" fmla="*/ 5 w 583"/>
                <a:gd name="T3" fmla="*/ 0 h 569"/>
                <a:gd name="T4" fmla="*/ 439 w 583"/>
                <a:gd name="T5" fmla="*/ 468 h 569"/>
                <a:gd name="T6" fmla="*/ 568 w 583"/>
                <a:gd name="T7" fmla="*/ 568 h 569"/>
                <a:gd name="T8" fmla="*/ 575 w 583"/>
                <a:gd name="T9" fmla="*/ 566 h 569"/>
                <a:gd name="T10" fmla="*/ 476 w 583"/>
                <a:gd name="T11" fmla="*/ 431 h 569"/>
                <a:gd name="T12" fmla="*/ 5 w 583"/>
                <a:gd name="T1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56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284" y="312"/>
                    <a:pt x="439" y="468"/>
                  </a:cubicBezTo>
                  <a:cubicBezTo>
                    <a:pt x="520" y="545"/>
                    <a:pt x="553" y="568"/>
                    <a:pt x="568" y="568"/>
                  </a:cubicBezTo>
                  <a:cubicBezTo>
                    <a:pt x="571" y="568"/>
                    <a:pt x="573" y="567"/>
                    <a:pt x="575" y="566"/>
                  </a:cubicBezTo>
                  <a:cubicBezTo>
                    <a:pt x="583" y="554"/>
                    <a:pt x="571" y="525"/>
                    <a:pt x="476" y="431"/>
                  </a:cubicBezTo>
                  <a:cubicBezTo>
                    <a:pt x="317" y="28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4" name="Google Shape;820;p12"/>
            <p:cNvSpPr/>
            <p:nvPr/>
          </p:nvSpPr>
          <p:spPr bwMode="auto">
            <a:xfrm>
              <a:off x="1614975" y="4040125"/>
              <a:ext cx="13750" cy="13600"/>
            </a:xfrm>
            <a:custGeom>
              <a:avLst/>
              <a:gdLst>
                <a:gd name="T0" fmla="*/ 5 w 550"/>
                <a:gd name="T1" fmla="*/ 0 h 544"/>
                <a:gd name="T2" fmla="*/ 4 w 550"/>
                <a:gd name="T3" fmla="*/ 0 h 544"/>
                <a:gd name="T4" fmla="*/ 406 w 550"/>
                <a:gd name="T5" fmla="*/ 447 h 544"/>
                <a:gd name="T6" fmla="*/ 531 w 550"/>
                <a:gd name="T7" fmla="*/ 543 h 544"/>
                <a:gd name="T8" fmla="*/ 537 w 550"/>
                <a:gd name="T9" fmla="*/ 541 h 544"/>
                <a:gd name="T10" fmla="*/ 447 w 550"/>
                <a:gd name="T11" fmla="*/ 406 h 544"/>
                <a:gd name="T12" fmla="*/ 5 w 550"/>
                <a:gd name="T1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44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12"/>
                    <a:pt x="263" y="299"/>
                    <a:pt x="406" y="447"/>
                  </a:cubicBezTo>
                  <a:cubicBezTo>
                    <a:pt x="482" y="523"/>
                    <a:pt x="517" y="543"/>
                    <a:pt x="531" y="543"/>
                  </a:cubicBezTo>
                  <a:cubicBezTo>
                    <a:pt x="534" y="543"/>
                    <a:pt x="536" y="543"/>
                    <a:pt x="537" y="541"/>
                  </a:cubicBezTo>
                  <a:cubicBezTo>
                    <a:pt x="550" y="529"/>
                    <a:pt x="533" y="492"/>
                    <a:pt x="447" y="406"/>
                  </a:cubicBezTo>
                  <a:cubicBezTo>
                    <a:pt x="301" y="26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5" name="Google Shape;821;p12"/>
            <p:cNvSpPr/>
            <p:nvPr/>
          </p:nvSpPr>
          <p:spPr bwMode="auto">
            <a:xfrm>
              <a:off x="1615800" y="4040925"/>
              <a:ext cx="13025" cy="12800"/>
            </a:xfrm>
            <a:custGeom>
              <a:avLst/>
              <a:gdLst>
                <a:gd name="T0" fmla="*/ 4 w 521"/>
                <a:gd name="T1" fmla="*/ 1 h 512"/>
                <a:gd name="T2" fmla="*/ 4 w 521"/>
                <a:gd name="T3" fmla="*/ 1 h 512"/>
                <a:gd name="T4" fmla="*/ 381 w 521"/>
                <a:gd name="T5" fmla="*/ 415 h 512"/>
                <a:gd name="T6" fmla="*/ 504 w 521"/>
                <a:gd name="T7" fmla="*/ 512 h 512"/>
                <a:gd name="T8" fmla="*/ 513 w 521"/>
                <a:gd name="T9" fmla="*/ 509 h 512"/>
                <a:gd name="T10" fmla="*/ 418 w 521"/>
                <a:gd name="T11" fmla="*/ 382 h 512"/>
                <a:gd name="T12" fmla="*/ 4 w 521"/>
                <a:gd name="T13" fmla="*/ 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1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242" y="276"/>
                    <a:pt x="381" y="415"/>
                  </a:cubicBezTo>
                  <a:cubicBezTo>
                    <a:pt x="459" y="492"/>
                    <a:pt x="489" y="512"/>
                    <a:pt x="504" y="512"/>
                  </a:cubicBezTo>
                  <a:cubicBezTo>
                    <a:pt x="508" y="512"/>
                    <a:pt x="510" y="511"/>
                    <a:pt x="513" y="509"/>
                  </a:cubicBezTo>
                  <a:cubicBezTo>
                    <a:pt x="521" y="497"/>
                    <a:pt x="509" y="468"/>
                    <a:pt x="418" y="382"/>
                  </a:cubicBezTo>
                  <a:cubicBezTo>
                    <a:pt x="276" y="240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6" name="Google Shape;822;p12"/>
            <p:cNvSpPr/>
            <p:nvPr/>
          </p:nvSpPr>
          <p:spPr bwMode="auto">
            <a:xfrm>
              <a:off x="1616500" y="4041750"/>
              <a:ext cx="12225" cy="11875"/>
            </a:xfrm>
            <a:custGeom>
              <a:avLst/>
              <a:gdLst>
                <a:gd name="T0" fmla="*/ 9 w 489"/>
                <a:gd name="T1" fmla="*/ 0 h 475"/>
                <a:gd name="T2" fmla="*/ 9 w 489"/>
                <a:gd name="T3" fmla="*/ 1 h 475"/>
                <a:gd name="T4" fmla="*/ 353 w 489"/>
                <a:gd name="T5" fmla="*/ 382 h 475"/>
                <a:gd name="T6" fmla="*/ 472 w 489"/>
                <a:gd name="T7" fmla="*/ 475 h 475"/>
                <a:gd name="T8" fmla="*/ 481 w 489"/>
                <a:gd name="T9" fmla="*/ 472 h 475"/>
                <a:gd name="T10" fmla="*/ 390 w 489"/>
                <a:gd name="T11" fmla="*/ 349 h 475"/>
                <a:gd name="T12" fmla="*/ 9 w 489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75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226" y="255"/>
                    <a:pt x="353" y="382"/>
                  </a:cubicBezTo>
                  <a:cubicBezTo>
                    <a:pt x="427" y="456"/>
                    <a:pt x="457" y="475"/>
                    <a:pt x="472" y="475"/>
                  </a:cubicBezTo>
                  <a:cubicBezTo>
                    <a:pt x="476" y="475"/>
                    <a:pt x="478" y="474"/>
                    <a:pt x="481" y="472"/>
                  </a:cubicBezTo>
                  <a:cubicBezTo>
                    <a:pt x="489" y="460"/>
                    <a:pt x="481" y="435"/>
                    <a:pt x="390" y="349"/>
                  </a:cubicBezTo>
                  <a:cubicBezTo>
                    <a:pt x="261" y="220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7" name="Google Shape;823;p12"/>
            <p:cNvSpPr/>
            <p:nvPr/>
          </p:nvSpPr>
          <p:spPr bwMode="auto">
            <a:xfrm>
              <a:off x="1617325" y="4042475"/>
              <a:ext cx="11400" cy="11150"/>
            </a:xfrm>
            <a:custGeom>
              <a:avLst/>
              <a:gdLst>
                <a:gd name="T0" fmla="*/ 5 w 456"/>
                <a:gd name="T1" fmla="*/ 0 h 446"/>
                <a:gd name="T2" fmla="*/ 5 w 456"/>
                <a:gd name="T3" fmla="*/ 0 h 446"/>
                <a:gd name="T4" fmla="*/ 329 w 456"/>
                <a:gd name="T5" fmla="*/ 353 h 446"/>
                <a:gd name="T6" fmla="*/ 439 w 456"/>
                <a:gd name="T7" fmla="*/ 446 h 446"/>
                <a:gd name="T8" fmla="*/ 448 w 456"/>
                <a:gd name="T9" fmla="*/ 443 h 446"/>
                <a:gd name="T10" fmla="*/ 357 w 456"/>
                <a:gd name="T11" fmla="*/ 324 h 446"/>
                <a:gd name="T12" fmla="*/ 5 w 456"/>
                <a:gd name="T1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6" h="44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206" y="238"/>
                    <a:pt x="329" y="353"/>
                  </a:cubicBezTo>
                  <a:cubicBezTo>
                    <a:pt x="396" y="427"/>
                    <a:pt x="424" y="446"/>
                    <a:pt x="439" y="446"/>
                  </a:cubicBezTo>
                  <a:cubicBezTo>
                    <a:pt x="443" y="446"/>
                    <a:pt x="445" y="445"/>
                    <a:pt x="448" y="443"/>
                  </a:cubicBezTo>
                  <a:cubicBezTo>
                    <a:pt x="456" y="431"/>
                    <a:pt x="439" y="406"/>
                    <a:pt x="357" y="324"/>
                  </a:cubicBezTo>
                  <a:cubicBezTo>
                    <a:pt x="244" y="20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8" name="Google Shape;824;p12"/>
            <p:cNvSpPr/>
            <p:nvPr/>
          </p:nvSpPr>
          <p:spPr bwMode="auto">
            <a:xfrm>
              <a:off x="1618050" y="4043275"/>
              <a:ext cx="10675" cy="10350"/>
            </a:xfrm>
            <a:custGeom>
              <a:avLst/>
              <a:gdLst>
                <a:gd name="T0" fmla="*/ 9 w 427"/>
                <a:gd name="T1" fmla="*/ 1 h 414"/>
                <a:gd name="T2" fmla="*/ 9 w 427"/>
                <a:gd name="T3" fmla="*/ 1 h 414"/>
                <a:gd name="T4" fmla="*/ 304 w 427"/>
                <a:gd name="T5" fmla="*/ 329 h 414"/>
                <a:gd name="T6" fmla="*/ 410 w 427"/>
                <a:gd name="T7" fmla="*/ 414 h 414"/>
                <a:gd name="T8" fmla="*/ 419 w 427"/>
                <a:gd name="T9" fmla="*/ 411 h 414"/>
                <a:gd name="T10" fmla="*/ 337 w 427"/>
                <a:gd name="T11" fmla="*/ 296 h 414"/>
                <a:gd name="T12" fmla="*/ 9 w 427"/>
                <a:gd name="T13" fmla="*/ 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41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85" y="214"/>
                    <a:pt x="304" y="329"/>
                  </a:cubicBezTo>
                  <a:cubicBezTo>
                    <a:pt x="370" y="396"/>
                    <a:pt x="396" y="414"/>
                    <a:pt x="410" y="414"/>
                  </a:cubicBezTo>
                  <a:cubicBezTo>
                    <a:pt x="414" y="414"/>
                    <a:pt x="416" y="413"/>
                    <a:pt x="419" y="411"/>
                  </a:cubicBezTo>
                  <a:cubicBezTo>
                    <a:pt x="427" y="403"/>
                    <a:pt x="419" y="378"/>
                    <a:pt x="337" y="296"/>
                  </a:cubicBezTo>
                  <a:cubicBezTo>
                    <a:pt x="224" y="180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9" name="Google Shape;825;p12"/>
            <p:cNvSpPr/>
            <p:nvPr/>
          </p:nvSpPr>
          <p:spPr bwMode="auto">
            <a:xfrm>
              <a:off x="1618875" y="4044000"/>
              <a:ext cx="9750" cy="9575"/>
            </a:xfrm>
            <a:custGeom>
              <a:avLst/>
              <a:gdLst>
                <a:gd name="T0" fmla="*/ 4 w 390"/>
                <a:gd name="T1" fmla="*/ 1 h 383"/>
                <a:gd name="T2" fmla="*/ 4 w 390"/>
                <a:gd name="T3" fmla="*/ 1 h 383"/>
                <a:gd name="T4" fmla="*/ 271 w 390"/>
                <a:gd name="T5" fmla="*/ 296 h 383"/>
                <a:gd name="T6" fmla="*/ 374 w 390"/>
                <a:gd name="T7" fmla="*/ 382 h 383"/>
                <a:gd name="T8" fmla="*/ 381 w 390"/>
                <a:gd name="T9" fmla="*/ 378 h 383"/>
                <a:gd name="T10" fmla="*/ 299 w 390"/>
                <a:gd name="T11" fmla="*/ 267 h 383"/>
                <a:gd name="T12" fmla="*/ 4 w 390"/>
                <a:gd name="T13" fmla="*/ 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38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68" y="198"/>
                    <a:pt x="271" y="296"/>
                  </a:cubicBezTo>
                  <a:cubicBezTo>
                    <a:pt x="336" y="361"/>
                    <a:pt x="362" y="382"/>
                    <a:pt x="374" y="382"/>
                  </a:cubicBezTo>
                  <a:cubicBezTo>
                    <a:pt x="378" y="382"/>
                    <a:pt x="380" y="381"/>
                    <a:pt x="381" y="378"/>
                  </a:cubicBezTo>
                  <a:cubicBezTo>
                    <a:pt x="390" y="370"/>
                    <a:pt x="377" y="345"/>
                    <a:pt x="299" y="267"/>
                  </a:cubicBezTo>
                  <a:cubicBezTo>
                    <a:pt x="198" y="16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0" name="Google Shape;826;p12"/>
            <p:cNvSpPr/>
            <p:nvPr/>
          </p:nvSpPr>
          <p:spPr bwMode="auto">
            <a:xfrm>
              <a:off x="1619575" y="4044825"/>
              <a:ext cx="9150" cy="8800"/>
            </a:xfrm>
            <a:custGeom>
              <a:avLst/>
              <a:gdLst>
                <a:gd name="T0" fmla="*/ 10 w 366"/>
                <a:gd name="T1" fmla="*/ 0 h 352"/>
                <a:gd name="T2" fmla="*/ 9 w 366"/>
                <a:gd name="T3" fmla="*/ 1 h 352"/>
                <a:gd name="T4" fmla="*/ 247 w 366"/>
                <a:gd name="T5" fmla="*/ 271 h 352"/>
                <a:gd name="T6" fmla="*/ 349 w 366"/>
                <a:gd name="T7" fmla="*/ 352 h 352"/>
                <a:gd name="T8" fmla="*/ 358 w 366"/>
                <a:gd name="T9" fmla="*/ 349 h 352"/>
                <a:gd name="T10" fmla="*/ 280 w 366"/>
                <a:gd name="T11" fmla="*/ 239 h 352"/>
                <a:gd name="T12" fmla="*/ 10 w 366"/>
                <a:gd name="T13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352" extrusionOk="0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153" y="173"/>
                    <a:pt x="247" y="271"/>
                  </a:cubicBezTo>
                  <a:cubicBezTo>
                    <a:pt x="310" y="334"/>
                    <a:pt x="335" y="352"/>
                    <a:pt x="349" y="352"/>
                  </a:cubicBezTo>
                  <a:cubicBezTo>
                    <a:pt x="353" y="352"/>
                    <a:pt x="355" y="351"/>
                    <a:pt x="358" y="349"/>
                  </a:cubicBezTo>
                  <a:cubicBezTo>
                    <a:pt x="366" y="337"/>
                    <a:pt x="358" y="316"/>
                    <a:pt x="280" y="239"/>
                  </a:cubicBezTo>
                  <a:cubicBezTo>
                    <a:pt x="184" y="147"/>
                    <a:pt x="22" y="0"/>
                    <a:pt x="10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1" name="Google Shape;827;p12"/>
            <p:cNvSpPr/>
            <p:nvPr/>
          </p:nvSpPr>
          <p:spPr bwMode="auto">
            <a:xfrm>
              <a:off x="1620400" y="4045550"/>
              <a:ext cx="8225" cy="8075"/>
            </a:xfrm>
            <a:custGeom>
              <a:avLst/>
              <a:gdLst>
                <a:gd name="T0" fmla="*/ 5 w 329"/>
                <a:gd name="T1" fmla="*/ 0 h 323"/>
                <a:gd name="T2" fmla="*/ 5 w 329"/>
                <a:gd name="T3" fmla="*/ 0 h 323"/>
                <a:gd name="T4" fmla="*/ 222 w 329"/>
                <a:gd name="T5" fmla="*/ 242 h 323"/>
                <a:gd name="T6" fmla="*/ 316 w 329"/>
                <a:gd name="T7" fmla="*/ 323 h 323"/>
                <a:gd name="T8" fmla="*/ 325 w 329"/>
                <a:gd name="T9" fmla="*/ 320 h 323"/>
                <a:gd name="T10" fmla="*/ 247 w 329"/>
                <a:gd name="T11" fmla="*/ 218 h 323"/>
                <a:gd name="T12" fmla="*/ 5 w 329"/>
                <a:gd name="T1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128" y="156"/>
                    <a:pt x="222" y="242"/>
                  </a:cubicBezTo>
                  <a:cubicBezTo>
                    <a:pt x="278" y="305"/>
                    <a:pt x="303" y="323"/>
                    <a:pt x="316" y="323"/>
                  </a:cubicBezTo>
                  <a:cubicBezTo>
                    <a:pt x="320" y="323"/>
                    <a:pt x="322" y="322"/>
                    <a:pt x="325" y="320"/>
                  </a:cubicBezTo>
                  <a:cubicBezTo>
                    <a:pt x="329" y="312"/>
                    <a:pt x="316" y="287"/>
                    <a:pt x="247" y="218"/>
                  </a:cubicBezTo>
                  <a:cubicBezTo>
                    <a:pt x="162" y="12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2" name="Google Shape;828;p12"/>
            <p:cNvSpPr/>
            <p:nvPr/>
          </p:nvSpPr>
          <p:spPr bwMode="auto">
            <a:xfrm>
              <a:off x="1621125" y="4046350"/>
              <a:ext cx="7500" cy="7075"/>
            </a:xfrm>
            <a:custGeom>
              <a:avLst/>
              <a:gdLst>
                <a:gd name="T0" fmla="*/ 9 w 300"/>
                <a:gd name="T1" fmla="*/ 1 h 283"/>
                <a:gd name="T2" fmla="*/ 9 w 300"/>
                <a:gd name="T3" fmla="*/ 1 h 283"/>
                <a:gd name="T4" fmla="*/ 193 w 300"/>
                <a:gd name="T5" fmla="*/ 210 h 283"/>
                <a:gd name="T6" fmla="*/ 281 w 300"/>
                <a:gd name="T7" fmla="*/ 283 h 283"/>
                <a:gd name="T8" fmla="*/ 287 w 300"/>
                <a:gd name="T9" fmla="*/ 280 h 283"/>
                <a:gd name="T10" fmla="*/ 218 w 300"/>
                <a:gd name="T11" fmla="*/ 186 h 283"/>
                <a:gd name="T12" fmla="*/ 9 w 300"/>
                <a:gd name="T13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8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15" y="132"/>
                    <a:pt x="193" y="210"/>
                  </a:cubicBezTo>
                  <a:cubicBezTo>
                    <a:pt x="249" y="266"/>
                    <a:pt x="271" y="283"/>
                    <a:pt x="281" y="283"/>
                  </a:cubicBezTo>
                  <a:cubicBezTo>
                    <a:pt x="284" y="283"/>
                    <a:pt x="286" y="282"/>
                    <a:pt x="287" y="280"/>
                  </a:cubicBezTo>
                  <a:cubicBezTo>
                    <a:pt x="300" y="276"/>
                    <a:pt x="287" y="255"/>
                    <a:pt x="218" y="186"/>
                  </a:cubicBezTo>
                  <a:cubicBezTo>
                    <a:pt x="142" y="11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3" name="Google Shape;829;p12"/>
            <p:cNvSpPr/>
            <p:nvPr/>
          </p:nvSpPr>
          <p:spPr bwMode="auto">
            <a:xfrm>
              <a:off x="1621950" y="4047075"/>
              <a:ext cx="6675" cy="6550"/>
            </a:xfrm>
            <a:custGeom>
              <a:avLst/>
              <a:gdLst>
                <a:gd name="T0" fmla="*/ 5 w 267"/>
                <a:gd name="T1" fmla="*/ 1 h 262"/>
                <a:gd name="T2" fmla="*/ 4 w 267"/>
                <a:gd name="T3" fmla="*/ 1 h 262"/>
                <a:gd name="T4" fmla="*/ 164 w 267"/>
                <a:gd name="T5" fmla="*/ 185 h 262"/>
                <a:gd name="T6" fmla="*/ 256 w 267"/>
                <a:gd name="T7" fmla="*/ 262 h 262"/>
                <a:gd name="T8" fmla="*/ 263 w 267"/>
                <a:gd name="T9" fmla="*/ 259 h 262"/>
                <a:gd name="T10" fmla="*/ 189 w 267"/>
                <a:gd name="T11" fmla="*/ 161 h 262"/>
                <a:gd name="T12" fmla="*/ 5 w 267"/>
                <a:gd name="T13" fmla="*/ 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262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90" y="112"/>
                    <a:pt x="164" y="185"/>
                  </a:cubicBezTo>
                  <a:cubicBezTo>
                    <a:pt x="220" y="245"/>
                    <a:pt x="245" y="262"/>
                    <a:pt x="256" y="262"/>
                  </a:cubicBezTo>
                  <a:cubicBezTo>
                    <a:pt x="259" y="262"/>
                    <a:pt x="261" y="261"/>
                    <a:pt x="263" y="259"/>
                  </a:cubicBezTo>
                  <a:cubicBezTo>
                    <a:pt x="267" y="247"/>
                    <a:pt x="263" y="231"/>
                    <a:pt x="189" y="161"/>
                  </a:cubicBezTo>
                  <a:cubicBezTo>
                    <a:pt x="121" y="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4" name="Google Shape;830;p12"/>
            <p:cNvSpPr/>
            <p:nvPr/>
          </p:nvSpPr>
          <p:spPr bwMode="auto">
            <a:xfrm>
              <a:off x="2257925" y="4247300"/>
              <a:ext cx="34675" cy="34275"/>
            </a:xfrm>
            <a:custGeom>
              <a:avLst/>
              <a:gdLst>
                <a:gd name="T0" fmla="*/ 1 w 1387"/>
                <a:gd name="T1" fmla="*/ 0 h 1371"/>
                <a:gd name="T2" fmla="*/ 1141 w 1387"/>
                <a:gd name="T3" fmla="*/ 1234 h 1371"/>
                <a:gd name="T4" fmla="*/ 1338 w 1387"/>
                <a:gd name="T5" fmla="*/ 1371 h 1371"/>
                <a:gd name="T6" fmla="*/ 1362 w 1387"/>
                <a:gd name="T7" fmla="*/ 1362 h 1371"/>
                <a:gd name="T8" fmla="*/ 1235 w 1387"/>
                <a:gd name="T9" fmla="*/ 1140 h 1371"/>
                <a:gd name="T10" fmla="*/ 1 w 1387"/>
                <a:gd name="T11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7" h="1371" extrusionOk="0">
                  <a:moveTo>
                    <a:pt x="1" y="0"/>
                  </a:moveTo>
                  <a:cubicBezTo>
                    <a:pt x="1" y="0"/>
                    <a:pt x="768" y="853"/>
                    <a:pt x="1141" y="1234"/>
                  </a:cubicBezTo>
                  <a:cubicBezTo>
                    <a:pt x="1241" y="1335"/>
                    <a:pt x="1303" y="1371"/>
                    <a:pt x="1338" y="1371"/>
                  </a:cubicBezTo>
                  <a:cubicBezTo>
                    <a:pt x="1349" y="1371"/>
                    <a:pt x="1357" y="1367"/>
                    <a:pt x="1362" y="1362"/>
                  </a:cubicBezTo>
                  <a:cubicBezTo>
                    <a:pt x="1387" y="1337"/>
                    <a:pt x="1354" y="1259"/>
                    <a:pt x="1235" y="1140"/>
                  </a:cubicBezTo>
                  <a:cubicBezTo>
                    <a:pt x="862" y="76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5" name="Google Shape;831;p12"/>
            <p:cNvSpPr/>
            <p:nvPr/>
          </p:nvSpPr>
          <p:spPr bwMode="auto">
            <a:xfrm>
              <a:off x="2258250" y="4247600"/>
              <a:ext cx="34250" cy="33875"/>
            </a:xfrm>
            <a:custGeom>
              <a:avLst/>
              <a:gdLst>
                <a:gd name="T0" fmla="*/ 0 w 1370"/>
                <a:gd name="T1" fmla="*/ 1 h 1355"/>
                <a:gd name="T2" fmla="*/ 1128 w 1370"/>
                <a:gd name="T3" fmla="*/ 1222 h 1355"/>
                <a:gd name="T4" fmla="*/ 1321 w 1370"/>
                <a:gd name="T5" fmla="*/ 1355 h 1355"/>
                <a:gd name="T6" fmla="*/ 1345 w 1370"/>
                <a:gd name="T7" fmla="*/ 1346 h 1355"/>
                <a:gd name="T8" fmla="*/ 1222 w 1370"/>
                <a:gd name="T9" fmla="*/ 1128 h 1355"/>
                <a:gd name="T10" fmla="*/ 0 w 1370"/>
                <a:gd name="T11" fmla="*/ 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0" h="1355" extrusionOk="0">
                  <a:moveTo>
                    <a:pt x="0" y="1"/>
                  </a:moveTo>
                  <a:cubicBezTo>
                    <a:pt x="0" y="1"/>
                    <a:pt x="759" y="849"/>
                    <a:pt x="1128" y="1222"/>
                  </a:cubicBezTo>
                  <a:cubicBezTo>
                    <a:pt x="1228" y="1320"/>
                    <a:pt x="1288" y="1355"/>
                    <a:pt x="1321" y="1355"/>
                  </a:cubicBezTo>
                  <a:cubicBezTo>
                    <a:pt x="1332" y="1355"/>
                    <a:pt x="1339" y="1351"/>
                    <a:pt x="1345" y="1346"/>
                  </a:cubicBezTo>
                  <a:cubicBezTo>
                    <a:pt x="1370" y="1321"/>
                    <a:pt x="1341" y="1247"/>
                    <a:pt x="1222" y="1128"/>
                  </a:cubicBezTo>
                  <a:cubicBezTo>
                    <a:pt x="853" y="7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6" name="Google Shape;832;p12"/>
            <p:cNvSpPr/>
            <p:nvPr/>
          </p:nvSpPr>
          <p:spPr bwMode="auto">
            <a:xfrm>
              <a:off x="2258650" y="4247900"/>
              <a:ext cx="33850" cy="33575"/>
            </a:xfrm>
            <a:custGeom>
              <a:avLst/>
              <a:gdLst>
                <a:gd name="T0" fmla="*/ 1 w 1354"/>
                <a:gd name="T1" fmla="*/ 1 h 1343"/>
                <a:gd name="T2" fmla="*/ 1112 w 1354"/>
                <a:gd name="T3" fmla="*/ 1210 h 1343"/>
                <a:gd name="T4" fmla="*/ 1305 w 1354"/>
                <a:gd name="T5" fmla="*/ 1343 h 1343"/>
                <a:gd name="T6" fmla="*/ 1329 w 1354"/>
                <a:gd name="T7" fmla="*/ 1334 h 1343"/>
                <a:gd name="T8" fmla="*/ 1206 w 1354"/>
                <a:gd name="T9" fmla="*/ 1116 h 1343"/>
                <a:gd name="T10" fmla="*/ 1 w 1354"/>
                <a:gd name="T11" fmla="*/ 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4" h="1343" extrusionOk="0">
                  <a:moveTo>
                    <a:pt x="1" y="1"/>
                  </a:moveTo>
                  <a:cubicBezTo>
                    <a:pt x="1" y="1"/>
                    <a:pt x="751" y="841"/>
                    <a:pt x="1112" y="1210"/>
                  </a:cubicBezTo>
                  <a:cubicBezTo>
                    <a:pt x="1212" y="1308"/>
                    <a:pt x="1272" y="1343"/>
                    <a:pt x="1305" y="1343"/>
                  </a:cubicBezTo>
                  <a:cubicBezTo>
                    <a:pt x="1316" y="1343"/>
                    <a:pt x="1323" y="1339"/>
                    <a:pt x="1329" y="1334"/>
                  </a:cubicBezTo>
                  <a:cubicBezTo>
                    <a:pt x="1354" y="1309"/>
                    <a:pt x="1325" y="1235"/>
                    <a:pt x="1206" y="1116"/>
                  </a:cubicBezTo>
                  <a:cubicBezTo>
                    <a:pt x="841" y="7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7" name="Google Shape;833;p12"/>
            <p:cNvSpPr/>
            <p:nvPr/>
          </p:nvSpPr>
          <p:spPr bwMode="auto">
            <a:xfrm>
              <a:off x="2259050" y="4248325"/>
              <a:ext cx="33550" cy="33150"/>
            </a:xfrm>
            <a:custGeom>
              <a:avLst/>
              <a:gdLst>
                <a:gd name="T0" fmla="*/ 1 w 1342"/>
                <a:gd name="T1" fmla="*/ 0 h 1326"/>
                <a:gd name="T2" fmla="*/ 1 w 1342"/>
                <a:gd name="T3" fmla="*/ 0 h 1326"/>
                <a:gd name="T4" fmla="*/ 1104 w 1342"/>
                <a:gd name="T5" fmla="*/ 1193 h 1326"/>
                <a:gd name="T6" fmla="*/ 1293 w 1342"/>
                <a:gd name="T7" fmla="*/ 1326 h 1326"/>
                <a:gd name="T8" fmla="*/ 1317 w 1342"/>
                <a:gd name="T9" fmla="*/ 1317 h 1326"/>
                <a:gd name="T10" fmla="*/ 1194 w 1342"/>
                <a:gd name="T11" fmla="*/ 1099 h 1326"/>
                <a:gd name="T12" fmla="*/ 1 w 1342"/>
                <a:gd name="T13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2" h="132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9" y="829"/>
                    <a:pt x="1104" y="1193"/>
                  </a:cubicBezTo>
                  <a:cubicBezTo>
                    <a:pt x="1201" y="1291"/>
                    <a:pt x="1260" y="1326"/>
                    <a:pt x="1293" y="1326"/>
                  </a:cubicBezTo>
                  <a:cubicBezTo>
                    <a:pt x="1304" y="1326"/>
                    <a:pt x="1311" y="1322"/>
                    <a:pt x="1317" y="1317"/>
                  </a:cubicBezTo>
                  <a:cubicBezTo>
                    <a:pt x="1342" y="1292"/>
                    <a:pt x="1313" y="1218"/>
                    <a:pt x="1194" y="1099"/>
                  </a:cubicBezTo>
                  <a:cubicBezTo>
                    <a:pt x="829" y="7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8" name="Google Shape;834;p12"/>
            <p:cNvSpPr/>
            <p:nvPr/>
          </p:nvSpPr>
          <p:spPr bwMode="auto">
            <a:xfrm>
              <a:off x="2259475" y="4248625"/>
              <a:ext cx="33125" cy="32850"/>
            </a:xfrm>
            <a:custGeom>
              <a:avLst/>
              <a:gdLst>
                <a:gd name="T0" fmla="*/ 0 w 1325"/>
                <a:gd name="T1" fmla="*/ 1 h 1314"/>
                <a:gd name="T2" fmla="*/ 0 w 1325"/>
                <a:gd name="T3" fmla="*/ 1 h 1314"/>
                <a:gd name="T4" fmla="*/ 1091 w 1325"/>
                <a:gd name="T5" fmla="*/ 1181 h 1314"/>
                <a:gd name="T6" fmla="*/ 1276 w 1325"/>
                <a:gd name="T7" fmla="*/ 1314 h 1314"/>
                <a:gd name="T8" fmla="*/ 1300 w 1325"/>
                <a:gd name="T9" fmla="*/ 1305 h 1314"/>
                <a:gd name="T10" fmla="*/ 1177 w 1325"/>
                <a:gd name="T11" fmla="*/ 1095 h 1314"/>
                <a:gd name="T12" fmla="*/ 0 w 1325"/>
                <a:gd name="T13" fmla="*/ 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5" h="131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6" y="821"/>
                    <a:pt x="1091" y="1181"/>
                  </a:cubicBezTo>
                  <a:cubicBezTo>
                    <a:pt x="1185" y="1279"/>
                    <a:pt x="1243" y="1314"/>
                    <a:pt x="1276" y="1314"/>
                  </a:cubicBezTo>
                  <a:cubicBezTo>
                    <a:pt x="1287" y="1314"/>
                    <a:pt x="1294" y="1310"/>
                    <a:pt x="1300" y="1305"/>
                  </a:cubicBezTo>
                  <a:cubicBezTo>
                    <a:pt x="1325" y="1280"/>
                    <a:pt x="1292" y="1206"/>
                    <a:pt x="1177" y="1095"/>
                  </a:cubicBezTo>
                  <a:cubicBezTo>
                    <a:pt x="821" y="7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9" name="Google Shape;835;p12"/>
            <p:cNvSpPr/>
            <p:nvPr/>
          </p:nvSpPr>
          <p:spPr bwMode="auto">
            <a:xfrm>
              <a:off x="2259775" y="4249025"/>
              <a:ext cx="32725" cy="32450"/>
            </a:xfrm>
            <a:custGeom>
              <a:avLst/>
              <a:gdLst>
                <a:gd name="T0" fmla="*/ 1 w 1309"/>
                <a:gd name="T1" fmla="*/ 1 h 1298"/>
                <a:gd name="T2" fmla="*/ 1 w 1309"/>
                <a:gd name="T3" fmla="*/ 1 h 1298"/>
                <a:gd name="T4" fmla="*/ 1075 w 1309"/>
                <a:gd name="T5" fmla="*/ 1170 h 1298"/>
                <a:gd name="T6" fmla="*/ 1260 w 1309"/>
                <a:gd name="T7" fmla="*/ 1298 h 1298"/>
                <a:gd name="T8" fmla="*/ 1284 w 1309"/>
                <a:gd name="T9" fmla="*/ 1289 h 1298"/>
                <a:gd name="T10" fmla="*/ 1165 w 1309"/>
                <a:gd name="T11" fmla="*/ 1079 h 1298"/>
                <a:gd name="T12" fmla="*/ 1 w 1309"/>
                <a:gd name="T13" fmla="*/ 1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9" h="12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18" y="813"/>
                    <a:pt x="1075" y="1170"/>
                  </a:cubicBezTo>
                  <a:cubicBezTo>
                    <a:pt x="1169" y="1263"/>
                    <a:pt x="1227" y="1298"/>
                    <a:pt x="1260" y="1298"/>
                  </a:cubicBezTo>
                  <a:cubicBezTo>
                    <a:pt x="1270" y="1298"/>
                    <a:pt x="1278" y="1294"/>
                    <a:pt x="1284" y="1289"/>
                  </a:cubicBezTo>
                  <a:cubicBezTo>
                    <a:pt x="1309" y="1264"/>
                    <a:pt x="1280" y="1190"/>
                    <a:pt x="1165" y="1079"/>
                  </a:cubicBezTo>
                  <a:cubicBezTo>
                    <a:pt x="813" y="7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0" name="Google Shape;836;p12"/>
            <p:cNvSpPr/>
            <p:nvPr/>
          </p:nvSpPr>
          <p:spPr bwMode="auto">
            <a:xfrm>
              <a:off x="2260200" y="4249450"/>
              <a:ext cx="32300" cy="31925"/>
            </a:xfrm>
            <a:custGeom>
              <a:avLst/>
              <a:gdLst>
                <a:gd name="T0" fmla="*/ 0 w 1292"/>
                <a:gd name="T1" fmla="*/ 0 h 1277"/>
                <a:gd name="T2" fmla="*/ 1062 w 1292"/>
                <a:gd name="T3" fmla="*/ 1148 h 1277"/>
                <a:gd name="T4" fmla="*/ 1243 w 1292"/>
                <a:gd name="T5" fmla="*/ 1277 h 1277"/>
                <a:gd name="T6" fmla="*/ 1267 w 1292"/>
                <a:gd name="T7" fmla="*/ 1267 h 1277"/>
                <a:gd name="T8" fmla="*/ 1148 w 1292"/>
                <a:gd name="T9" fmla="*/ 1062 h 1277"/>
                <a:gd name="T10" fmla="*/ 0 w 1292"/>
                <a:gd name="T11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2" h="1277" extrusionOk="0">
                  <a:moveTo>
                    <a:pt x="0" y="0"/>
                  </a:moveTo>
                  <a:cubicBezTo>
                    <a:pt x="0" y="1"/>
                    <a:pt x="714" y="800"/>
                    <a:pt x="1062" y="1148"/>
                  </a:cubicBezTo>
                  <a:cubicBezTo>
                    <a:pt x="1153" y="1242"/>
                    <a:pt x="1210" y="1277"/>
                    <a:pt x="1243" y="1277"/>
                  </a:cubicBezTo>
                  <a:cubicBezTo>
                    <a:pt x="1253" y="1277"/>
                    <a:pt x="1261" y="1273"/>
                    <a:pt x="1267" y="1267"/>
                  </a:cubicBezTo>
                  <a:cubicBezTo>
                    <a:pt x="1292" y="1247"/>
                    <a:pt x="1263" y="1173"/>
                    <a:pt x="1148" y="1062"/>
                  </a:cubicBezTo>
                  <a:cubicBezTo>
                    <a:pt x="800" y="71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1" name="Google Shape;837;p12"/>
            <p:cNvSpPr/>
            <p:nvPr/>
          </p:nvSpPr>
          <p:spPr bwMode="auto">
            <a:xfrm>
              <a:off x="2260500" y="4249850"/>
              <a:ext cx="32100" cy="31625"/>
            </a:xfrm>
            <a:custGeom>
              <a:avLst/>
              <a:gdLst>
                <a:gd name="T0" fmla="*/ 4 w 1284"/>
                <a:gd name="T1" fmla="*/ 1 h 1265"/>
                <a:gd name="T2" fmla="*/ 4 w 1284"/>
                <a:gd name="T3" fmla="*/ 1 h 1265"/>
                <a:gd name="T4" fmla="*/ 1054 w 1284"/>
                <a:gd name="T5" fmla="*/ 1137 h 1265"/>
                <a:gd name="T6" fmla="*/ 1236 w 1284"/>
                <a:gd name="T7" fmla="*/ 1265 h 1265"/>
                <a:gd name="T8" fmla="*/ 1259 w 1284"/>
                <a:gd name="T9" fmla="*/ 1256 h 1265"/>
                <a:gd name="T10" fmla="*/ 1140 w 1284"/>
                <a:gd name="T11" fmla="*/ 1050 h 1265"/>
                <a:gd name="T12" fmla="*/ 4 w 1284"/>
                <a:gd name="T13" fmla="*/ 1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4" h="126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706" y="788"/>
                    <a:pt x="1054" y="1137"/>
                  </a:cubicBezTo>
                  <a:cubicBezTo>
                    <a:pt x="1148" y="1230"/>
                    <a:pt x="1204" y="1265"/>
                    <a:pt x="1236" y="1265"/>
                  </a:cubicBezTo>
                  <a:cubicBezTo>
                    <a:pt x="1246" y="1265"/>
                    <a:pt x="1253" y="1261"/>
                    <a:pt x="1259" y="1256"/>
                  </a:cubicBezTo>
                  <a:cubicBezTo>
                    <a:pt x="1284" y="1231"/>
                    <a:pt x="1255" y="1161"/>
                    <a:pt x="1140" y="1050"/>
                  </a:cubicBezTo>
                  <a:cubicBezTo>
                    <a:pt x="792" y="70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2" name="Google Shape;838;p12"/>
            <p:cNvSpPr/>
            <p:nvPr/>
          </p:nvSpPr>
          <p:spPr bwMode="auto">
            <a:xfrm>
              <a:off x="2260800" y="4250175"/>
              <a:ext cx="31600" cy="31300"/>
            </a:xfrm>
            <a:custGeom>
              <a:avLst/>
              <a:gdLst>
                <a:gd name="T0" fmla="*/ 1 w 1264"/>
                <a:gd name="T1" fmla="*/ 0 h 1252"/>
                <a:gd name="T2" fmla="*/ 1 w 1264"/>
                <a:gd name="T3" fmla="*/ 0 h 1252"/>
                <a:gd name="T4" fmla="*/ 1038 w 1264"/>
                <a:gd name="T5" fmla="*/ 1124 h 1252"/>
                <a:gd name="T6" fmla="*/ 1221 w 1264"/>
                <a:gd name="T7" fmla="*/ 1252 h 1252"/>
                <a:gd name="T8" fmla="*/ 1243 w 1264"/>
                <a:gd name="T9" fmla="*/ 1243 h 1252"/>
                <a:gd name="T10" fmla="*/ 1124 w 1264"/>
                <a:gd name="T11" fmla="*/ 1037 h 1252"/>
                <a:gd name="T12" fmla="*/ 1 w 1264"/>
                <a:gd name="T1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4" h="125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8" y="779"/>
                    <a:pt x="1038" y="1124"/>
                  </a:cubicBezTo>
                  <a:cubicBezTo>
                    <a:pt x="1132" y="1217"/>
                    <a:pt x="1190" y="1252"/>
                    <a:pt x="1221" y="1252"/>
                  </a:cubicBezTo>
                  <a:cubicBezTo>
                    <a:pt x="1231" y="1252"/>
                    <a:pt x="1238" y="1248"/>
                    <a:pt x="1243" y="1243"/>
                  </a:cubicBezTo>
                  <a:cubicBezTo>
                    <a:pt x="1264" y="1218"/>
                    <a:pt x="1239" y="1148"/>
                    <a:pt x="1124" y="1037"/>
                  </a:cubicBezTo>
                  <a:cubicBezTo>
                    <a:pt x="780" y="69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3" name="Google Shape;839;p12"/>
            <p:cNvSpPr/>
            <p:nvPr/>
          </p:nvSpPr>
          <p:spPr bwMode="auto">
            <a:xfrm>
              <a:off x="2261225" y="4250575"/>
              <a:ext cx="31175" cy="30900"/>
            </a:xfrm>
            <a:custGeom>
              <a:avLst/>
              <a:gdLst>
                <a:gd name="T0" fmla="*/ 0 w 1247"/>
                <a:gd name="T1" fmla="*/ 0 h 1236"/>
                <a:gd name="T2" fmla="*/ 1025 w 1247"/>
                <a:gd name="T3" fmla="*/ 1108 h 1236"/>
                <a:gd name="T4" fmla="*/ 1201 w 1247"/>
                <a:gd name="T5" fmla="*/ 1236 h 1236"/>
                <a:gd name="T6" fmla="*/ 1226 w 1247"/>
                <a:gd name="T7" fmla="*/ 1227 h 1236"/>
                <a:gd name="T8" fmla="*/ 1107 w 1247"/>
                <a:gd name="T9" fmla="*/ 1026 h 1236"/>
                <a:gd name="T10" fmla="*/ 0 w 1247"/>
                <a:gd name="T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7" h="1236" extrusionOk="0">
                  <a:moveTo>
                    <a:pt x="0" y="0"/>
                  </a:moveTo>
                  <a:cubicBezTo>
                    <a:pt x="0" y="1"/>
                    <a:pt x="689" y="771"/>
                    <a:pt x="1025" y="1108"/>
                  </a:cubicBezTo>
                  <a:cubicBezTo>
                    <a:pt x="1116" y="1201"/>
                    <a:pt x="1169" y="1236"/>
                    <a:pt x="1201" y="1236"/>
                  </a:cubicBezTo>
                  <a:cubicBezTo>
                    <a:pt x="1211" y="1236"/>
                    <a:pt x="1219" y="1232"/>
                    <a:pt x="1226" y="1227"/>
                  </a:cubicBezTo>
                  <a:cubicBezTo>
                    <a:pt x="1247" y="1206"/>
                    <a:pt x="1214" y="1132"/>
                    <a:pt x="1107" y="1026"/>
                  </a:cubicBezTo>
                  <a:cubicBezTo>
                    <a:pt x="771" y="68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4" name="Google Shape;840;p12"/>
            <p:cNvSpPr/>
            <p:nvPr/>
          </p:nvSpPr>
          <p:spPr bwMode="auto">
            <a:xfrm>
              <a:off x="2261625" y="4250975"/>
              <a:ext cx="30775" cy="30500"/>
            </a:xfrm>
            <a:custGeom>
              <a:avLst/>
              <a:gdLst>
                <a:gd name="T0" fmla="*/ 0 w 1231"/>
                <a:gd name="T1" fmla="*/ 1 h 1220"/>
                <a:gd name="T2" fmla="*/ 1005 w 1231"/>
                <a:gd name="T3" fmla="*/ 1096 h 1220"/>
                <a:gd name="T4" fmla="*/ 1181 w 1231"/>
                <a:gd name="T5" fmla="*/ 1220 h 1220"/>
                <a:gd name="T6" fmla="*/ 1206 w 1231"/>
                <a:gd name="T7" fmla="*/ 1211 h 1220"/>
                <a:gd name="T8" fmla="*/ 1091 w 1231"/>
                <a:gd name="T9" fmla="*/ 1010 h 1220"/>
                <a:gd name="T10" fmla="*/ 0 w 1231"/>
                <a:gd name="T11" fmla="*/ 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" h="1220" extrusionOk="0">
                  <a:moveTo>
                    <a:pt x="0" y="1"/>
                  </a:moveTo>
                  <a:cubicBezTo>
                    <a:pt x="1" y="1"/>
                    <a:pt x="677" y="759"/>
                    <a:pt x="1005" y="1096"/>
                  </a:cubicBezTo>
                  <a:cubicBezTo>
                    <a:pt x="1096" y="1186"/>
                    <a:pt x="1148" y="1220"/>
                    <a:pt x="1181" y="1220"/>
                  </a:cubicBezTo>
                  <a:cubicBezTo>
                    <a:pt x="1191" y="1220"/>
                    <a:pt x="1199" y="1216"/>
                    <a:pt x="1206" y="1211"/>
                  </a:cubicBezTo>
                  <a:cubicBezTo>
                    <a:pt x="1231" y="1186"/>
                    <a:pt x="1198" y="1116"/>
                    <a:pt x="1091" y="1010"/>
                  </a:cubicBezTo>
                  <a:cubicBezTo>
                    <a:pt x="759" y="67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5" name="Google Shape;841;p12"/>
            <p:cNvSpPr/>
            <p:nvPr/>
          </p:nvSpPr>
          <p:spPr bwMode="auto">
            <a:xfrm>
              <a:off x="2262025" y="4251400"/>
              <a:ext cx="30475" cy="30025"/>
            </a:xfrm>
            <a:custGeom>
              <a:avLst/>
              <a:gdLst>
                <a:gd name="T0" fmla="*/ 1 w 1219"/>
                <a:gd name="T1" fmla="*/ 0 h 1201"/>
                <a:gd name="T2" fmla="*/ 1 w 1219"/>
                <a:gd name="T3" fmla="*/ 0 h 1201"/>
                <a:gd name="T4" fmla="*/ 997 w 1219"/>
                <a:gd name="T5" fmla="*/ 1079 h 1201"/>
                <a:gd name="T6" fmla="*/ 1173 w 1219"/>
                <a:gd name="T7" fmla="*/ 1201 h 1201"/>
                <a:gd name="T8" fmla="*/ 1194 w 1219"/>
                <a:gd name="T9" fmla="*/ 1194 h 1201"/>
                <a:gd name="T10" fmla="*/ 1079 w 1219"/>
                <a:gd name="T11" fmla="*/ 997 h 1201"/>
                <a:gd name="T12" fmla="*/ 1 w 1219"/>
                <a:gd name="T13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9" h="120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5" y="747"/>
                    <a:pt x="997" y="1079"/>
                  </a:cubicBezTo>
                  <a:cubicBezTo>
                    <a:pt x="1086" y="1170"/>
                    <a:pt x="1142" y="1201"/>
                    <a:pt x="1173" y="1201"/>
                  </a:cubicBezTo>
                  <a:cubicBezTo>
                    <a:pt x="1183" y="1201"/>
                    <a:pt x="1189" y="1198"/>
                    <a:pt x="1194" y="1194"/>
                  </a:cubicBezTo>
                  <a:cubicBezTo>
                    <a:pt x="1219" y="1173"/>
                    <a:pt x="1190" y="1107"/>
                    <a:pt x="1079" y="997"/>
                  </a:cubicBezTo>
                  <a:cubicBezTo>
                    <a:pt x="747" y="66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6" name="Google Shape;842;p12"/>
            <p:cNvSpPr/>
            <p:nvPr/>
          </p:nvSpPr>
          <p:spPr bwMode="auto">
            <a:xfrm>
              <a:off x="2262350" y="4251700"/>
              <a:ext cx="30050" cy="29725"/>
            </a:xfrm>
            <a:custGeom>
              <a:avLst/>
              <a:gdLst>
                <a:gd name="T0" fmla="*/ 0 w 1202"/>
                <a:gd name="T1" fmla="*/ 1 h 1189"/>
                <a:gd name="T2" fmla="*/ 984 w 1202"/>
                <a:gd name="T3" fmla="*/ 1067 h 1189"/>
                <a:gd name="T4" fmla="*/ 1161 w 1202"/>
                <a:gd name="T5" fmla="*/ 1189 h 1189"/>
                <a:gd name="T6" fmla="*/ 1181 w 1202"/>
                <a:gd name="T7" fmla="*/ 1182 h 1189"/>
                <a:gd name="T8" fmla="*/ 1066 w 1202"/>
                <a:gd name="T9" fmla="*/ 985 h 1189"/>
                <a:gd name="T10" fmla="*/ 0 w 1202"/>
                <a:gd name="T11" fmla="*/ 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2" h="1189" extrusionOk="0">
                  <a:moveTo>
                    <a:pt x="0" y="1"/>
                  </a:moveTo>
                  <a:cubicBezTo>
                    <a:pt x="0" y="1"/>
                    <a:pt x="665" y="739"/>
                    <a:pt x="984" y="1067"/>
                  </a:cubicBezTo>
                  <a:cubicBezTo>
                    <a:pt x="1076" y="1158"/>
                    <a:pt x="1131" y="1189"/>
                    <a:pt x="1161" y="1189"/>
                  </a:cubicBezTo>
                  <a:cubicBezTo>
                    <a:pt x="1170" y="1189"/>
                    <a:pt x="1176" y="1186"/>
                    <a:pt x="1181" y="1182"/>
                  </a:cubicBezTo>
                  <a:cubicBezTo>
                    <a:pt x="1202" y="1157"/>
                    <a:pt x="1177" y="1095"/>
                    <a:pt x="1066" y="985"/>
                  </a:cubicBezTo>
                  <a:cubicBezTo>
                    <a:pt x="747" y="6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7" name="Google Shape;843;p12"/>
            <p:cNvSpPr/>
            <p:nvPr/>
          </p:nvSpPr>
          <p:spPr bwMode="auto">
            <a:xfrm>
              <a:off x="2262750" y="4252100"/>
              <a:ext cx="29650" cy="29225"/>
            </a:xfrm>
            <a:custGeom>
              <a:avLst/>
              <a:gdLst>
                <a:gd name="T0" fmla="*/ 1 w 1186"/>
                <a:gd name="T1" fmla="*/ 1 h 1169"/>
                <a:gd name="T2" fmla="*/ 1 w 1186"/>
                <a:gd name="T3" fmla="*/ 1 h 1169"/>
                <a:gd name="T4" fmla="*/ 977 w 1186"/>
                <a:gd name="T5" fmla="*/ 1047 h 1169"/>
                <a:gd name="T6" fmla="*/ 1145 w 1186"/>
                <a:gd name="T7" fmla="*/ 1169 h 1169"/>
                <a:gd name="T8" fmla="*/ 1165 w 1186"/>
                <a:gd name="T9" fmla="*/ 1161 h 1169"/>
                <a:gd name="T10" fmla="*/ 1050 w 1186"/>
                <a:gd name="T11" fmla="*/ 969 h 1169"/>
                <a:gd name="T12" fmla="*/ 1 w 1186"/>
                <a:gd name="T13" fmla="*/ 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6" h="116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53" y="731"/>
                    <a:pt x="977" y="1047"/>
                  </a:cubicBezTo>
                  <a:cubicBezTo>
                    <a:pt x="1062" y="1138"/>
                    <a:pt x="1115" y="1169"/>
                    <a:pt x="1145" y="1169"/>
                  </a:cubicBezTo>
                  <a:cubicBezTo>
                    <a:pt x="1154" y="1169"/>
                    <a:pt x="1160" y="1166"/>
                    <a:pt x="1165" y="1161"/>
                  </a:cubicBezTo>
                  <a:cubicBezTo>
                    <a:pt x="1186" y="1141"/>
                    <a:pt x="1153" y="1079"/>
                    <a:pt x="1050" y="969"/>
                  </a:cubicBezTo>
                  <a:cubicBezTo>
                    <a:pt x="735" y="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8" name="Google Shape;844;p12"/>
            <p:cNvSpPr/>
            <p:nvPr/>
          </p:nvSpPr>
          <p:spPr bwMode="auto">
            <a:xfrm>
              <a:off x="2263175" y="4252425"/>
              <a:ext cx="29225" cy="28900"/>
            </a:xfrm>
            <a:custGeom>
              <a:avLst/>
              <a:gdLst>
                <a:gd name="T0" fmla="*/ 0 w 1169"/>
                <a:gd name="T1" fmla="*/ 0 h 1156"/>
                <a:gd name="T2" fmla="*/ 951 w 1169"/>
                <a:gd name="T3" fmla="*/ 1038 h 1156"/>
                <a:gd name="T4" fmla="*/ 1122 w 1169"/>
                <a:gd name="T5" fmla="*/ 1156 h 1156"/>
                <a:gd name="T6" fmla="*/ 1144 w 1169"/>
                <a:gd name="T7" fmla="*/ 1148 h 1156"/>
                <a:gd name="T8" fmla="*/ 1033 w 1169"/>
                <a:gd name="T9" fmla="*/ 956 h 1156"/>
                <a:gd name="T10" fmla="*/ 0 w 1169"/>
                <a:gd name="T11" fmla="*/ 0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9" h="1156" extrusionOk="0">
                  <a:moveTo>
                    <a:pt x="0" y="0"/>
                  </a:moveTo>
                  <a:cubicBezTo>
                    <a:pt x="0" y="4"/>
                    <a:pt x="640" y="722"/>
                    <a:pt x="951" y="1038"/>
                  </a:cubicBezTo>
                  <a:cubicBezTo>
                    <a:pt x="1039" y="1126"/>
                    <a:pt x="1091" y="1156"/>
                    <a:pt x="1122" y="1156"/>
                  </a:cubicBezTo>
                  <a:cubicBezTo>
                    <a:pt x="1131" y="1156"/>
                    <a:pt x="1138" y="1153"/>
                    <a:pt x="1144" y="1148"/>
                  </a:cubicBezTo>
                  <a:cubicBezTo>
                    <a:pt x="1169" y="1128"/>
                    <a:pt x="1136" y="1058"/>
                    <a:pt x="1033" y="956"/>
                  </a:cubicBezTo>
                  <a:cubicBezTo>
                    <a:pt x="722" y="6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9" name="Google Shape;845;p12"/>
            <p:cNvSpPr/>
            <p:nvPr/>
          </p:nvSpPr>
          <p:spPr bwMode="auto">
            <a:xfrm>
              <a:off x="2263575" y="4252725"/>
              <a:ext cx="28825" cy="28650"/>
            </a:xfrm>
            <a:custGeom>
              <a:avLst/>
              <a:gdLst>
                <a:gd name="T0" fmla="*/ 0 w 1153"/>
                <a:gd name="T1" fmla="*/ 1 h 1146"/>
                <a:gd name="T2" fmla="*/ 939 w 1153"/>
                <a:gd name="T3" fmla="*/ 1026 h 1146"/>
                <a:gd name="T4" fmla="*/ 1111 w 1153"/>
                <a:gd name="T5" fmla="*/ 1146 h 1146"/>
                <a:gd name="T6" fmla="*/ 1132 w 1153"/>
                <a:gd name="T7" fmla="*/ 1136 h 1146"/>
                <a:gd name="T8" fmla="*/ 1026 w 1153"/>
                <a:gd name="T9" fmla="*/ 944 h 1146"/>
                <a:gd name="T10" fmla="*/ 0 w 1153"/>
                <a:gd name="T11" fmla="*/ 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3" h="1146" extrusionOk="0">
                  <a:moveTo>
                    <a:pt x="0" y="1"/>
                  </a:moveTo>
                  <a:cubicBezTo>
                    <a:pt x="0" y="9"/>
                    <a:pt x="628" y="714"/>
                    <a:pt x="939" y="1026"/>
                  </a:cubicBezTo>
                  <a:cubicBezTo>
                    <a:pt x="1027" y="1113"/>
                    <a:pt x="1081" y="1146"/>
                    <a:pt x="1111" y="1146"/>
                  </a:cubicBezTo>
                  <a:cubicBezTo>
                    <a:pt x="1120" y="1146"/>
                    <a:pt x="1127" y="1142"/>
                    <a:pt x="1132" y="1136"/>
                  </a:cubicBezTo>
                  <a:cubicBezTo>
                    <a:pt x="1153" y="1108"/>
                    <a:pt x="1128" y="1046"/>
                    <a:pt x="1026" y="944"/>
                  </a:cubicBezTo>
                  <a:cubicBezTo>
                    <a:pt x="710" y="63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0" name="Google Shape;846;p12"/>
            <p:cNvSpPr/>
            <p:nvPr/>
          </p:nvSpPr>
          <p:spPr bwMode="auto">
            <a:xfrm>
              <a:off x="2263875" y="4253125"/>
              <a:ext cx="28525" cy="28200"/>
            </a:xfrm>
            <a:custGeom>
              <a:avLst/>
              <a:gdLst>
                <a:gd name="T0" fmla="*/ 1 w 1141"/>
                <a:gd name="T1" fmla="*/ 1 h 1128"/>
                <a:gd name="T2" fmla="*/ 936 w 1141"/>
                <a:gd name="T3" fmla="*/ 1010 h 1128"/>
                <a:gd name="T4" fmla="*/ 1100 w 1141"/>
                <a:gd name="T5" fmla="*/ 1128 h 1128"/>
                <a:gd name="T6" fmla="*/ 1120 w 1141"/>
                <a:gd name="T7" fmla="*/ 1120 h 1128"/>
                <a:gd name="T8" fmla="*/ 1014 w 1141"/>
                <a:gd name="T9" fmla="*/ 936 h 1128"/>
                <a:gd name="T10" fmla="*/ 1 w 1141"/>
                <a:gd name="T11" fmla="*/ 1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1" h="1128" extrusionOk="0">
                  <a:moveTo>
                    <a:pt x="1" y="1"/>
                  </a:moveTo>
                  <a:cubicBezTo>
                    <a:pt x="1" y="5"/>
                    <a:pt x="624" y="702"/>
                    <a:pt x="936" y="1010"/>
                  </a:cubicBezTo>
                  <a:cubicBezTo>
                    <a:pt x="1017" y="1098"/>
                    <a:pt x="1070" y="1128"/>
                    <a:pt x="1100" y="1128"/>
                  </a:cubicBezTo>
                  <a:cubicBezTo>
                    <a:pt x="1109" y="1128"/>
                    <a:pt x="1115" y="1125"/>
                    <a:pt x="1120" y="1120"/>
                  </a:cubicBezTo>
                  <a:cubicBezTo>
                    <a:pt x="1141" y="1100"/>
                    <a:pt x="1116" y="1038"/>
                    <a:pt x="1014" y="936"/>
                  </a:cubicBezTo>
                  <a:cubicBezTo>
                    <a:pt x="706" y="6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1" name="Google Shape;847;p12"/>
            <p:cNvSpPr/>
            <p:nvPr/>
          </p:nvSpPr>
          <p:spPr bwMode="auto">
            <a:xfrm>
              <a:off x="2264200" y="4253550"/>
              <a:ext cx="28200" cy="27775"/>
            </a:xfrm>
            <a:custGeom>
              <a:avLst/>
              <a:gdLst>
                <a:gd name="T0" fmla="*/ 4 w 1128"/>
                <a:gd name="T1" fmla="*/ 0 h 1111"/>
                <a:gd name="T2" fmla="*/ 923 w 1128"/>
                <a:gd name="T3" fmla="*/ 993 h 1111"/>
                <a:gd name="T4" fmla="*/ 1087 w 1128"/>
                <a:gd name="T5" fmla="*/ 1111 h 1111"/>
                <a:gd name="T6" fmla="*/ 1107 w 1128"/>
                <a:gd name="T7" fmla="*/ 1103 h 1111"/>
                <a:gd name="T8" fmla="*/ 1001 w 1128"/>
                <a:gd name="T9" fmla="*/ 919 h 1111"/>
                <a:gd name="T10" fmla="*/ 4 w 1128"/>
                <a:gd name="T1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8" h="1111" extrusionOk="0">
                  <a:moveTo>
                    <a:pt x="4" y="0"/>
                  </a:moveTo>
                  <a:cubicBezTo>
                    <a:pt x="0" y="0"/>
                    <a:pt x="615" y="693"/>
                    <a:pt x="923" y="993"/>
                  </a:cubicBezTo>
                  <a:cubicBezTo>
                    <a:pt x="1004" y="1081"/>
                    <a:pt x="1057" y="1111"/>
                    <a:pt x="1087" y="1111"/>
                  </a:cubicBezTo>
                  <a:cubicBezTo>
                    <a:pt x="1096" y="1111"/>
                    <a:pt x="1102" y="1108"/>
                    <a:pt x="1107" y="1103"/>
                  </a:cubicBezTo>
                  <a:cubicBezTo>
                    <a:pt x="1128" y="1083"/>
                    <a:pt x="1103" y="1021"/>
                    <a:pt x="1001" y="919"/>
                  </a:cubicBezTo>
                  <a:cubicBezTo>
                    <a:pt x="697" y="61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2" name="Google Shape;848;p12"/>
            <p:cNvSpPr/>
            <p:nvPr/>
          </p:nvSpPr>
          <p:spPr bwMode="auto">
            <a:xfrm>
              <a:off x="2264600" y="4253950"/>
              <a:ext cx="27800" cy="27200"/>
            </a:xfrm>
            <a:custGeom>
              <a:avLst/>
              <a:gdLst>
                <a:gd name="T0" fmla="*/ 5 w 1112"/>
                <a:gd name="T1" fmla="*/ 1 h 1088"/>
                <a:gd name="T2" fmla="*/ 907 w 1112"/>
                <a:gd name="T3" fmla="*/ 977 h 1088"/>
                <a:gd name="T4" fmla="*/ 1063 w 1112"/>
                <a:gd name="T5" fmla="*/ 1087 h 1088"/>
                <a:gd name="T6" fmla="*/ 1087 w 1112"/>
                <a:gd name="T7" fmla="*/ 1079 h 1088"/>
                <a:gd name="T8" fmla="*/ 985 w 1112"/>
                <a:gd name="T9" fmla="*/ 903 h 1088"/>
                <a:gd name="T10" fmla="*/ 5 w 1112"/>
                <a:gd name="T11" fmla="*/ 1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2" h="1088" extrusionOk="0">
                  <a:moveTo>
                    <a:pt x="5" y="1"/>
                  </a:moveTo>
                  <a:cubicBezTo>
                    <a:pt x="0" y="1"/>
                    <a:pt x="607" y="681"/>
                    <a:pt x="907" y="977"/>
                  </a:cubicBezTo>
                  <a:cubicBezTo>
                    <a:pt x="987" y="1060"/>
                    <a:pt x="1034" y="1087"/>
                    <a:pt x="1063" y="1087"/>
                  </a:cubicBezTo>
                  <a:cubicBezTo>
                    <a:pt x="1073" y="1087"/>
                    <a:pt x="1081" y="1084"/>
                    <a:pt x="1087" y="1079"/>
                  </a:cubicBezTo>
                  <a:cubicBezTo>
                    <a:pt x="1112" y="1059"/>
                    <a:pt x="1079" y="997"/>
                    <a:pt x="985" y="903"/>
                  </a:cubicBezTo>
                  <a:cubicBezTo>
                    <a:pt x="685" y="60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3" name="Google Shape;849;p12"/>
            <p:cNvSpPr/>
            <p:nvPr/>
          </p:nvSpPr>
          <p:spPr bwMode="auto">
            <a:xfrm>
              <a:off x="2264900" y="4254275"/>
              <a:ext cx="27500" cy="27075"/>
            </a:xfrm>
            <a:custGeom>
              <a:avLst/>
              <a:gdLst>
                <a:gd name="T0" fmla="*/ 9 w 1100"/>
                <a:gd name="T1" fmla="*/ 0 h 1083"/>
                <a:gd name="T2" fmla="*/ 899 w 1100"/>
                <a:gd name="T3" fmla="*/ 972 h 1083"/>
                <a:gd name="T4" fmla="*/ 1059 w 1100"/>
                <a:gd name="T5" fmla="*/ 1082 h 1083"/>
                <a:gd name="T6" fmla="*/ 1079 w 1100"/>
                <a:gd name="T7" fmla="*/ 1074 h 1083"/>
                <a:gd name="T8" fmla="*/ 977 w 1100"/>
                <a:gd name="T9" fmla="*/ 894 h 1083"/>
                <a:gd name="T10" fmla="*/ 9 w 1100"/>
                <a:gd name="T1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0" h="1083" extrusionOk="0">
                  <a:moveTo>
                    <a:pt x="9" y="0"/>
                  </a:moveTo>
                  <a:cubicBezTo>
                    <a:pt x="1" y="0"/>
                    <a:pt x="603" y="673"/>
                    <a:pt x="899" y="972"/>
                  </a:cubicBezTo>
                  <a:cubicBezTo>
                    <a:pt x="980" y="1053"/>
                    <a:pt x="1030" y="1082"/>
                    <a:pt x="1059" y="1082"/>
                  </a:cubicBezTo>
                  <a:cubicBezTo>
                    <a:pt x="1068" y="1082"/>
                    <a:pt x="1074" y="1079"/>
                    <a:pt x="1079" y="1074"/>
                  </a:cubicBezTo>
                  <a:cubicBezTo>
                    <a:pt x="1100" y="1054"/>
                    <a:pt x="1075" y="992"/>
                    <a:pt x="977" y="894"/>
                  </a:cubicBezTo>
                  <a:cubicBezTo>
                    <a:pt x="677" y="5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4" name="Google Shape;850;p12"/>
            <p:cNvSpPr/>
            <p:nvPr/>
          </p:nvSpPr>
          <p:spPr bwMode="auto">
            <a:xfrm>
              <a:off x="2265325" y="4254675"/>
              <a:ext cx="26975" cy="26675"/>
            </a:xfrm>
            <a:custGeom>
              <a:avLst/>
              <a:gdLst>
                <a:gd name="T0" fmla="*/ 0 w 1079"/>
                <a:gd name="T1" fmla="*/ 0 h 1067"/>
                <a:gd name="T2" fmla="*/ 0 w 1079"/>
                <a:gd name="T3" fmla="*/ 0 h 1067"/>
                <a:gd name="T4" fmla="*/ 878 w 1079"/>
                <a:gd name="T5" fmla="*/ 956 h 1067"/>
                <a:gd name="T6" fmla="*/ 1036 w 1079"/>
                <a:gd name="T7" fmla="*/ 1066 h 1067"/>
                <a:gd name="T8" fmla="*/ 1058 w 1079"/>
                <a:gd name="T9" fmla="*/ 1058 h 1067"/>
                <a:gd name="T10" fmla="*/ 956 w 1079"/>
                <a:gd name="T11" fmla="*/ 878 h 1067"/>
                <a:gd name="T12" fmla="*/ 0 w 1079"/>
                <a:gd name="T1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9" h="106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1" y="661"/>
                    <a:pt x="878" y="956"/>
                  </a:cubicBezTo>
                  <a:cubicBezTo>
                    <a:pt x="959" y="1037"/>
                    <a:pt x="1007" y="1066"/>
                    <a:pt x="1036" y="1066"/>
                  </a:cubicBezTo>
                  <a:cubicBezTo>
                    <a:pt x="1045" y="1066"/>
                    <a:pt x="1052" y="1063"/>
                    <a:pt x="1058" y="1058"/>
                  </a:cubicBezTo>
                  <a:cubicBezTo>
                    <a:pt x="1079" y="1038"/>
                    <a:pt x="1050" y="976"/>
                    <a:pt x="956" y="878"/>
                  </a:cubicBezTo>
                  <a:cubicBezTo>
                    <a:pt x="660" y="587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5" name="Google Shape;851;p12"/>
            <p:cNvSpPr/>
            <p:nvPr/>
          </p:nvSpPr>
          <p:spPr bwMode="auto">
            <a:xfrm>
              <a:off x="2265725" y="4255075"/>
              <a:ext cx="26575" cy="26275"/>
            </a:xfrm>
            <a:custGeom>
              <a:avLst/>
              <a:gdLst>
                <a:gd name="T0" fmla="*/ 1 w 1063"/>
                <a:gd name="T1" fmla="*/ 1 h 1051"/>
                <a:gd name="T2" fmla="*/ 1 w 1063"/>
                <a:gd name="T3" fmla="*/ 1 h 1051"/>
                <a:gd name="T4" fmla="*/ 866 w 1063"/>
                <a:gd name="T5" fmla="*/ 940 h 1051"/>
                <a:gd name="T6" fmla="*/ 1020 w 1063"/>
                <a:gd name="T7" fmla="*/ 1050 h 1051"/>
                <a:gd name="T8" fmla="*/ 1042 w 1063"/>
                <a:gd name="T9" fmla="*/ 1042 h 1051"/>
                <a:gd name="T10" fmla="*/ 940 w 1063"/>
                <a:gd name="T11" fmla="*/ 866 h 1051"/>
                <a:gd name="T12" fmla="*/ 1 w 1063"/>
                <a:gd name="T13" fmla="*/ 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3" h="10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9" y="653"/>
                    <a:pt x="866" y="940"/>
                  </a:cubicBezTo>
                  <a:cubicBezTo>
                    <a:pt x="944" y="1021"/>
                    <a:pt x="991" y="1050"/>
                    <a:pt x="1020" y="1050"/>
                  </a:cubicBezTo>
                  <a:cubicBezTo>
                    <a:pt x="1029" y="1050"/>
                    <a:pt x="1036" y="1047"/>
                    <a:pt x="1042" y="1042"/>
                  </a:cubicBezTo>
                  <a:cubicBezTo>
                    <a:pt x="1063" y="1022"/>
                    <a:pt x="1034" y="965"/>
                    <a:pt x="940" y="866"/>
                  </a:cubicBezTo>
                  <a:cubicBezTo>
                    <a:pt x="653" y="5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6" name="Google Shape;852;p12"/>
            <p:cNvSpPr/>
            <p:nvPr/>
          </p:nvSpPr>
          <p:spPr bwMode="auto">
            <a:xfrm>
              <a:off x="2266125" y="4255500"/>
              <a:ext cx="25975" cy="25850"/>
            </a:xfrm>
            <a:custGeom>
              <a:avLst/>
              <a:gdLst>
                <a:gd name="T0" fmla="*/ 1 w 1039"/>
                <a:gd name="T1" fmla="*/ 0 h 1034"/>
                <a:gd name="T2" fmla="*/ 850 w 1039"/>
                <a:gd name="T3" fmla="*/ 923 h 1034"/>
                <a:gd name="T4" fmla="*/ 1007 w 1039"/>
                <a:gd name="T5" fmla="*/ 1033 h 1034"/>
                <a:gd name="T6" fmla="*/ 1026 w 1039"/>
                <a:gd name="T7" fmla="*/ 1025 h 1034"/>
                <a:gd name="T8" fmla="*/ 924 w 1039"/>
                <a:gd name="T9" fmla="*/ 849 h 1034"/>
                <a:gd name="T10" fmla="*/ 1 w 1039"/>
                <a:gd name="T1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9" h="1034" extrusionOk="0">
                  <a:moveTo>
                    <a:pt x="1" y="0"/>
                  </a:moveTo>
                  <a:cubicBezTo>
                    <a:pt x="1" y="0"/>
                    <a:pt x="567" y="640"/>
                    <a:pt x="850" y="923"/>
                  </a:cubicBezTo>
                  <a:cubicBezTo>
                    <a:pt x="928" y="1004"/>
                    <a:pt x="980" y="1033"/>
                    <a:pt x="1007" y="1033"/>
                  </a:cubicBezTo>
                  <a:cubicBezTo>
                    <a:pt x="1016" y="1033"/>
                    <a:pt x="1022" y="1030"/>
                    <a:pt x="1026" y="1025"/>
                  </a:cubicBezTo>
                  <a:cubicBezTo>
                    <a:pt x="1038" y="1005"/>
                    <a:pt x="1018" y="948"/>
                    <a:pt x="924" y="849"/>
                  </a:cubicBezTo>
                  <a:cubicBezTo>
                    <a:pt x="641" y="5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7" name="Google Shape;853;p12"/>
            <p:cNvSpPr/>
            <p:nvPr/>
          </p:nvSpPr>
          <p:spPr bwMode="auto">
            <a:xfrm>
              <a:off x="2266450" y="4255800"/>
              <a:ext cx="25850" cy="25550"/>
            </a:xfrm>
            <a:custGeom>
              <a:avLst/>
              <a:gdLst>
                <a:gd name="T0" fmla="*/ 0 w 1034"/>
                <a:gd name="T1" fmla="*/ 1 h 1022"/>
                <a:gd name="T2" fmla="*/ 841 w 1034"/>
                <a:gd name="T3" fmla="*/ 915 h 1022"/>
                <a:gd name="T4" fmla="*/ 993 w 1034"/>
                <a:gd name="T5" fmla="*/ 1021 h 1022"/>
                <a:gd name="T6" fmla="*/ 1013 w 1034"/>
                <a:gd name="T7" fmla="*/ 1013 h 1022"/>
                <a:gd name="T8" fmla="*/ 915 w 1034"/>
                <a:gd name="T9" fmla="*/ 841 h 1022"/>
                <a:gd name="T10" fmla="*/ 0 w 1034"/>
                <a:gd name="T11" fmla="*/ 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1022" extrusionOk="0">
                  <a:moveTo>
                    <a:pt x="0" y="1"/>
                  </a:moveTo>
                  <a:cubicBezTo>
                    <a:pt x="0" y="1"/>
                    <a:pt x="562" y="632"/>
                    <a:pt x="841" y="915"/>
                  </a:cubicBezTo>
                  <a:cubicBezTo>
                    <a:pt x="919" y="993"/>
                    <a:pt x="966" y="1021"/>
                    <a:pt x="993" y="1021"/>
                  </a:cubicBezTo>
                  <a:cubicBezTo>
                    <a:pt x="1002" y="1021"/>
                    <a:pt x="1008" y="1018"/>
                    <a:pt x="1013" y="1013"/>
                  </a:cubicBezTo>
                  <a:cubicBezTo>
                    <a:pt x="1034" y="997"/>
                    <a:pt x="1005" y="936"/>
                    <a:pt x="915" y="841"/>
                  </a:cubicBezTo>
                  <a:cubicBezTo>
                    <a:pt x="632" y="5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8" name="Google Shape;854;p12"/>
            <p:cNvSpPr/>
            <p:nvPr/>
          </p:nvSpPr>
          <p:spPr bwMode="auto">
            <a:xfrm>
              <a:off x="2266850" y="4256200"/>
              <a:ext cx="25450" cy="25150"/>
            </a:xfrm>
            <a:custGeom>
              <a:avLst/>
              <a:gdLst>
                <a:gd name="T0" fmla="*/ 1 w 1018"/>
                <a:gd name="T1" fmla="*/ 1 h 1006"/>
                <a:gd name="T2" fmla="*/ 1 w 1018"/>
                <a:gd name="T3" fmla="*/ 1 h 1006"/>
                <a:gd name="T4" fmla="*/ 825 w 1018"/>
                <a:gd name="T5" fmla="*/ 899 h 1006"/>
                <a:gd name="T6" fmla="*/ 977 w 1018"/>
                <a:gd name="T7" fmla="*/ 1005 h 1006"/>
                <a:gd name="T8" fmla="*/ 997 w 1018"/>
                <a:gd name="T9" fmla="*/ 997 h 1006"/>
                <a:gd name="T10" fmla="*/ 899 w 1018"/>
                <a:gd name="T11" fmla="*/ 825 h 1006"/>
                <a:gd name="T12" fmla="*/ 1 w 1018"/>
                <a:gd name="T13" fmla="*/ 1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8" h="10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54" y="620"/>
                    <a:pt x="825" y="899"/>
                  </a:cubicBezTo>
                  <a:cubicBezTo>
                    <a:pt x="903" y="977"/>
                    <a:pt x="950" y="1005"/>
                    <a:pt x="977" y="1005"/>
                  </a:cubicBezTo>
                  <a:cubicBezTo>
                    <a:pt x="986" y="1005"/>
                    <a:pt x="992" y="1002"/>
                    <a:pt x="997" y="997"/>
                  </a:cubicBezTo>
                  <a:cubicBezTo>
                    <a:pt x="1018" y="977"/>
                    <a:pt x="989" y="920"/>
                    <a:pt x="899" y="825"/>
                  </a:cubicBezTo>
                  <a:cubicBezTo>
                    <a:pt x="620" y="5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9" name="Google Shape;855;p12"/>
            <p:cNvSpPr/>
            <p:nvPr/>
          </p:nvSpPr>
          <p:spPr bwMode="auto">
            <a:xfrm>
              <a:off x="2267275" y="4256625"/>
              <a:ext cx="25025" cy="24725"/>
            </a:xfrm>
            <a:custGeom>
              <a:avLst/>
              <a:gdLst>
                <a:gd name="T0" fmla="*/ 0 w 1001"/>
                <a:gd name="T1" fmla="*/ 0 h 989"/>
                <a:gd name="T2" fmla="*/ 808 w 1001"/>
                <a:gd name="T3" fmla="*/ 882 h 989"/>
                <a:gd name="T4" fmla="*/ 960 w 1001"/>
                <a:gd name="T5" fmla="*/ 988 h 989"/>
                <a:gd name="T6" fmla="*/ 980 w 1001"/>
                <a:gd name="T7" fmla="*/ 980 h 989"/>
                <a:gd name="T8" fmla="*/ 882 w 1001"/>
                <a:gd name="T9" fmla="*/ 808 h 989"/>
                <a:gd name="T10" fmla="*/ 0 w 1001"/>
                <a:gd name="T11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989" extrusionOk="0">
                  <a:moveTo>
                    <a:pt x="0" y="0"/>
                  </a:moveTo>
                  <a:cubicBezTo>
                    <a:pt x="0" y="1"/>
                    <a:pt x="541" y="611"/>
                    <a:pt x="808" y="882"/>
                  </a:cubicBezTo>
                  <a:cubicBezTo>
                    <a:pt x="886" y="960"/>
                    <a:pt x="933" y="988"/>
                    <a:pt x="960" y="988"/>
                  </a:cubicBezTo>
                  <a:cubicBezTo>
                    <a:pt x="969" y="988"/>
                    <a:pt x="975" y="985"/>
                    <a:pt x="980" y="980"/>
                  </a:cubicBezTo>
                  <a:cubicBezTo>
                    <a:pt x="1001" y="960"/>
                    <a:pt x="972" y="903"/>
                    <a:pt x="882" y="808"/>
                  </a:cubicBezTo>
                  <a:cubicBezTo>
                    <a:pt x="611" y="54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0" name="Google Shape;856;p12"/>
            <p:cNvSpPr/>
            <p:nvPr/>
          </p:nvSpPr>
          <p:spPr bwMode="auto">
            <a:xfrm>
              <a:off x="2267675" y="4256825"/>
              <a:ext cx="24425" cy="24325"/>
            </a:xfrm>
            <a:custGeom>
              <a:avLst/>
              <a:gdLst>
                <a:gd name="T0" fmla="*/ 0 w 977"/>
                <a:gd name="T1" fmla="*/ 1 h 973"/>
                <a:gd name="T2" fmla="*/ 800 w 977"/>
                <a:gd name="T3" fmla="*/ 870 h 973"/>
                <a:gd name="T4" fmla="*/ 942 w 977"/>
                <a:gd name="T5" fmla="*/ 973 h 973"/>
                <a:gd name="T6" fmla="*/ 964 w 977"/>
                <a:gd name="T7" fmla="*/ 964 h 973"/>
                <a:gd name="T8" fmla="*/ 866 w 977"/>
                <a:gd name="T9" fmla="*/ 800 h 973"/>
                <a:gd name="T10" fmla="*/ 0 w 977"/>
                <a:gd name="T11" fmla="*/ 1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7" h="973" extrusionOk="0">
                  <a:moveTo>
                    <a:pt x="0" y="1"/>
                  </a:moveTo>
                  <a:cubicBezTo>
                    <a:pt x="0" y="9"/>
                    <a:pt x="533" y="607"/>
                    <a:pt x="800" y="870"/>
                  </a:cubicBezTo>
                  <a:cubicBezTo>
                    <a:pt x="870" y="946"/>
                    <a:pt x="915" y="973"/>
                    <a:pt x="942" y="973"/>
                  </a:cubicBezTo>
                  <a:cubicBezTo>
                    <a:pt x="952" y="973"/>
                    <a:pt x="959" y="969"/>
                    <a:pt x="964" y="964"/>
                  </a:cubicBezTo>
                  <a:cubicBezTo>
                    <a:pt x="976" y="944"/>
                    <a:pt x="956" y="895"/>
                    <a:pt x="866" y="800"/>
                  </a:cubicBezTo>
                  <a:cubicBezTo>
                    <a:pt x="603" y="53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1" name="Google Shape;857;p12"/>
            <p:cNvSpPr/>
            <p:nvPr/>
          </p:nvSpPr>
          <p:spPr bwMode="auto">
            <a:xfrm>
              <a:off x="2267975" y="4257225"/>
              <a:ext cx="24325" cy="23925"/>
            </a:xfrm>
            <a:custGeom>
              <a:avLst/>
              <a:gdLst>
                <a:gd name="T0" fmla="*/ 1 w 973"/>
                <a:gd name="T1" fmla="*/ 1 h 957"/>
                <a:gd name="T2" fmla="*/ 788 w 973"/>
                <a:gd name="T3" fmla="*/ 858 h 957"/>
                <a:gd name="T4" fmla="*/ 928 w 973"/>
                <a:gd name="T5" fmla="*/ 957 h 957"/>
                <a:gd name="T6" fmla="*/ 952 w 973"/>
                <a:gd name="T7" fmla="*/ 948 h 957"/>
                <a:gd name="T8" fmla="*/ 858 w 973"/>
                <a:gd name="T9" fmla="*/ 784 h 957"/>
                <a:gd name="T10" fmla="*/ 1 w 973"/>
                <a:gd name="T11" fmla="*/ 1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3" h="957" extrusionOk="0">
                  <a:moveTo>
                    <a:pt x="1" y="1"/>
                  </a:moveTo>
                  <a:cubicBezTo>
                    <a:pt x="1" y="5"/>
                    <a:pt x="526" y="596"/>
                    <a:pt x="788" y="858"/>
                  </a:cubicBezTo>
                  <a:cubicBezTo>
                    <a:pt x="858" y="931"/>
                    <a:pt x="901" y="957"/>
                    <a:pt x="928" y="957"/>
                  </a:cubicBezTo>
                  <a:cubicBezTo>
                    <a:pt x="938" y="957"/>
                    <a:pt x="946" y="954"/>
                    <a:pt x="952" y="948"/>
                  </a:cubicBezTo>
                  <a:cubicBezTo>
                    <a:pt x="973" y="928"/>
                    <a:pt x="952" y="879"/>
                    <a:pt x="858" y="784"/>
                  </a:cubicBezTo>
                  <a:cubicBezTo>
                    <a:pt x="595" y="5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2" name="Google Shape;858;p12"/>
            <p:cNvSpPr/>
            <p:nvPr/>
          </p:nvSpPr>
          <p:spPr bwMode="auto">
            <a:xfrm>
              <a:off x="2268300" y="4257650"/>
              <a:ext cx="24000" cy="23450"/>
            </a:xfrm>
            <a:custGeom>
              <a:avLst/>
              <a:gdLst>
                <a:gd name="T0" fmla="*/ 4 w 960"/>
                <a:gd name="T1" fmla="*/ 0 h 938"/>
                <a:gd name="T2" fmla="*/ 779 w 960"/>
                <a:gd name="T3" fmla="*/ 841 h 938"/>
                <a:gd name="T4" fmla="*/ 918 w 960"/>
                <a:gd name="T5" fmla="*/ 938 h 938"/>
                <a:gd name="T6" fmla="*/ 939 w 960"/>
                <a:gd name="T7" fmla="*/ 931 h 938"/>
                <a:gd name="T8" fmla="*/ 845 w 960"/>
                <a:gd name="T9" fmla="*/ 775 h 938"/>
                <a:gd name="T10" fmla="*/ 4 w 960"/>
                <a:gd name="T11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0" h="938" extrusionOk="0">
                  <a:moveTo>
                    <a:pt x="4" y="0"/>
                  </a:moveTo>
                  <a:cubicBezTo>
                    <a:pt x="0" y="4"/>
                    <a:pt x="517" y="583"/>
                    <a:pt x="779" y="841"/>
                  </a:cubicBezTo>
                  <a:cubicBezTo>
                    <a:pt x="847" y="915"/>
                    <a:pt x="891" y="938"/>
                    <a:pt x="918" y="938"/>
                  </a:cubicBezTo>
                  <a:cubicBezTo>
                    <a:pt x="927" y="938"/>
                    <a:pt x="934" y="935"/>
                    <a:pt x="939" y="931"/>
                  </a:cubicBezTo>
                  <a:cubicBezTo>
                    <a:pt x="960" y="919"/>
                    <a:pt x="931" y="862"/>
                    <a:pt x="845" y="775"/>
                  </a:cubicBezTo>
                  <a:cubicBezTo>
                    <a:pt x="591" y="5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3" name="Google Shape;859;p12"/>
            <p:cNvSpPr/>
            <p:nvPr/>
          </p:nvSpPr>
          <p:spPr bwMode="auto">
            <a:xfrm>
              <a:off x="2268700" y="4258050"/>
              <a:ext cx="23600" cy="23100"/>
            </a:xfrm>
            <a:custGeom>
              <a:avLst/>
              <a:gdLst>
                <a:gd name="T0" fmla="*/ 5 w 944"/>
                <a:gd name="T1" fmla="*/ 1 h 924"/>
                <a:gd name="T2" fmla="*/ 5 w 944"/>
                <a:gd name="T3" fmla="*/ 1 h 924"/>
                <a:gd name="T4" fmla="*/ 763 w 944"/>
                <a:gd name="T5" fmla="*/ 825 h 924"/>
                <a:gd name="T6" fmla="*/ 901 w 944"/>
                <a:gd name="T7" fmla="*/ 924 h 924"/>
                <a:gd name="T8" fmla="*/ 923 w 944"/>
                <a:gd name="T9" fmla="*/ 915 h 924"/>
                <a:gd name="T10" fmla="*/ 829 w 944"/>
                <a:gd name="T11" fmla="*/ 759 h 924"/>
                <a:gd name="T12" fmla="*/ 5 w 944"/>
                <a:gd name="T13" fmla="*/ 1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4" h="924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5"/>
                    <a:pt x="505" y="575"/>
                    <a:pt x="763" y="825"/>
                  </a:cubicBezTo>
                  <a:cubicBezTo>
                    <a:pt x="836" y="898"/>
                    <a:pt x="875" y="924"/>
                    <a:pt x="901" y="924"/>
                  </a:cubicBezTo>
                  <a:cubicBezTo>
                    <a:pt x="910" y="924"/>
                    <a:pt x="917" y="921"/>
                    <a:pt x="923" y="915"/>
                  </a:cubicBezTo>
                  <a:cubicBezTo>
                    <a:pt x="944" y="895"/>
                    <a:pt x="915" y="846"/>
                    <a:pt x="829" y="759"/>
                  </a:cubicBezTo>
                  <a:cubicBezTo>
                    <a:pt x="579" y="50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4" name="Google Shape;860;p12"/>
            <p:cNvSpPr/>
            <p:nvPr/>
          </p:nvSpPr>
          <p:spPr bwMode="auto">
            <a:xfrm>
              <a:off x="2269000" y="4258375"/>
              <a:ext cx="23100" cy="22975"/>
            </a:xfrm>
            <a:custGeom>
              <a:avLst/>
              <a:gdLst>
                <a:gd name="T0" fmla="*/ 9 w 924"/>
                <a:gd name="T1" fmla="*/ 0 h 919"/>
                <a:gd name="T2" fmla="*/ 9 w 924"/>
                <a:gd name="T3" fmla="*/ 0 h 919"/>
                <a:gd name="T4" fmla="*/ 751 w 924"/>
                <a:gd name="T5" fmla="*/ 816 h 919"/>
                <a:gd name="T6" fmla="*/ 890 w 924"/>
                <a:gd name="T7" fmla="*/ 918 h 919"/>
                <a:gd name="T8" fmla="*/ 911 w 924"/>
                <a:gd name="T9" fmla="*/ 910 h 919"/>
                <a:gd name="T10" fmla="*/ 817 w 924"/>
                <a:gd name="T11" fmla="*/ 750 h 919"/>
                <a:gd name="T12" fmla="*/ 9 w 924"/>
                <a:gd name="T13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4" h="919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8"/>
                    <a:pt x="505" y="566"/>
                    <a:pt x="751" y="816"/>
                  </a:cubicBezTo>
                  <a:cubicBezTo>
                    <a:pt x="826" y="891"/>
                    <a:pt x="865" y="918"/>
                    <a:pt x="890" y="918"/>
                  </a:cubicBezTo>
                  <a:cubicBezTo>
                    <a:pt x="898" y="918"/>
                    <a:pt x="905" y="915"/>
                    <a:pt x="911" y="910"/>
                  </a:cubicBezTo>
                  <a:cubicBezTo>
                    <a:pt x="923" y="890"/>
                    <a:pt x="903" y="837"/>
                    <a:pt x="817" y="750"/>
                  </a:cubicBezTo>
                  <a:cubicBezTo>
                    <a:pt x="571" y="50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5" name="Google Shape;861;p12"/>
            <p:cNvSpPr/>
            <p:nvPr/>
          </p:nvSpPr>
          <p:spPr bwMode="auto">
            <a:xfrm>
              <a:off x="2269425" y="4258775"/>
              <a:ext cx="22775" cy="22325"/>
            </a:xfrm>
            <a:custGeom>
              <a:avLst/>
              <a:gdLst>
                <a:gd name="T0" fmla="*/ 4 w 911"/>
                <a:gd name="T1" fmla="*/ 0 h 893"/>
                <a:gd name="T2" fmla="*/ 738 w 911"/>
                <a:gd name="T3" fmla="*/ 800 h 893"/>
                <a:gd name="T4" fmla="*/ 876 w 911"/>
                <a:gd name="T5" fmla="*/ 893 h 893"/>
                <a:gd name="T6" fmla="*/ 894 w 911"/>
                <a:gd name="T7" fmla="*/ 886 h 893"/>
                <a:gd name="T8" fmla="*/ 804 w 911"/>
                <a:gd name="T9" fmla="*/ 734 h 893"/>
                <a:gd name="T10" fmla="*/ 4 w 911"/>
                <a:gd name="T11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893" extrusionOk="0">
                  <a:moveTo>
                    <a:pt x="4" y="0"/>
                  </a:moveTo>
                  <a:cubicBezTo>
                    <a:pt x="0" y="0"/>
                    <a:pt x="492" y="554"/>
                    <a:pt x="738" y="800"/>
                  </a:cubicBezTo>
                  <a:cubicBezTo>
                    <a:pt x="809" y="871"/>
                    <a:pt x="852" y="893"/>
                    <a:pt x="876" y="893"/>
                  </a:cubicBezTo>
                  <a:cubicBezTo>
                    <a:pt x="884" y="893"/>
                    <a:pt x="890" y="890"/>
                    <a:pt x="894" y="886"/>
                  </a:cubicBezTo>
                  <a:cubicBezTo>
                    <a:pt x="910" y="874"/>
                    <a:pt x="894" y="821"/>
                    <a:pt x="804" y="734"/>
                  </a:cubicBezTo>
                  <a:cubicBezTo>
                    <a:pt x="558" y="4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6" name="Google Shape;862;p12"/>
            <p:cNvSpPr/>
            <p:nvPr/>
          </p:nvSpPr>
          <p:spPr bwMode="auto">
            <a:xfrm>
              <a:off x="2269825" y="4259175"/>
              <a:ext cx="22275" cy="21925"/>
            </a:xfrm>
            <a:custGeom>
              <a:avLst/>
              <a:gdLst>
                <a:gd name="T0" fmla="*/ 1 w 891"/>
                <a:gd name="T1" fmla="*/ 1 h 877"/>
                <a:gd name="T2" fmla="*/ 718 w 891"/>
                <a:gd name="T3" fmla="*/ 784 h 877"/>
                <a:gd name="T4" fmla="*/ 853 w 891"/>
                <a:gd name="T5" fmla="*/ 877 h 877"/>
                <a:gd name="T6" fmla="*/ 870 w 891"/>
                <a:gd name="T7" fmla="*/ 870 h 877"/>
                <a:gd name="T8" fmla="*/ 784 w 891"/>
                <a:gd name="T9" fmla="*/ 718 h 877"/>
                <a:gd name="T10" fmla="*/ 1 w 891"/>
                <a:gd name="T11" fmla="*/ 1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1" h="877" extrusionOk="0">
                  <a:moveTo>
                    <a:pt x="1" y="1"/>
                  </a:moveTo>
                  <a:cubicBezTo>
                    <a:pt x="1" y="1"/>
                    <a:pt x="480" y="542"/>
                    <a:pt x="718" y="784"/>
                  </a:cubicBezTo>
                  <a:cubicBezTo>
                    <a:pt x="786" y="855"/>
                    <a:pt x="830" y="877"/>
                    <a:pt x="853" y="877"/>
                  </a:cubicBezTo>
                  <a:cubicBezTo>
                    <a:pt x="861" y="877"/>
                    <a:pt x="867" y="874"/>
                    <a:pt x="870" y="870"/>
                  </a:cubicBezTo>
                  <a:cubicBezTo>
                    <a:pt x="890" y="850"/>
                    <a:pt x="870" y="805"/>
                    <a:pt x="784" y="718"/>
                  </a:cubicBezTo>
                  <a:cubicBezTo>
                    <a:pt x="542" y="4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7" name="Google Shape;863;p12"/>
            <p:cNvSpPr/>
            <p:nvPr/>
          </p:nvSpPr>
          <p:spPr bwMode="auto">
            <a:xfrm>
              <a:off x="2270225" y="4259600"/>
              <a:ext cx="21775" cy="21500"/>
            </a:xfrm>
            <a:custGeom>
              <a:avLst/>
              <a:gdLst>
                <a:gd name="T0" fmla="*/ 1 w 871"/>
                <a:gd name="T1" fmla="*/ 0 h 860"/>
                <a:gd name="T2" fmla="*/ 706 w 871"/>
                <a:gd name="T3" fmla="*/ 767 h 860"/>
                <a:gd name="T4" fmla="*/ 837 w 871"/>
                <a:gd name="T5" fmla="*/ 860 h 860"/>
                <a:gd name="T6" fmla="*/ 854 w 871"/>
                <a:gd name="T7" fmla="*/ 853 h 860"/>
                <a:gd name="T8" fmla="*/ 768 w 871"/>
                <a:gd name="T9" fmla="*/ 706 h 860"/>
                <a:gd name="T10" fmla="*/ 1 w 871"/>
                <a:gd name="T11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1" h="860" extrusionOk="0">
                  <a:moveTo>
                    <a:pt x="1" y="0"/>
                  </a:moveTo>
                  <a:cubicBezTo>
                    <a:pt x="1" y="0"/>
                    <a:pt x="473" y="533"/>
                    <a:pt x="706" y="767"/>
                  </a:cubicBezTo>
                  <a:cubicBezTo>
                    <a:pt x="771" y="838"/>
                    <a:pt x="814" y="860"/>
                    <a:pt x="837" y="860"/>
                  </a:cubicBezTo>
                  <a:cubicBezTo>
                    <a:pt x="845" y="860"/>
                    <a:pt x="851" y="857"/>
                    <a:pt x="854" y="853"/>
                  </a:cubicBezTo>
                  <a:cubicBezTo>
                    <a:pt x="870" y="841"/>
                    <a:pt x="850" y="788"/>
                    <a:pt x="768" y="706"/>
                  </a:cubicBezTo>
                  <a:cubicBezTo>
                    <a:pt x="534" y="4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8" name="Google Shape;864;p12"/>
            <p:cNvSpPr/>
            <p:nvPr/>
          </p:nvSpPr>
          <p:spPr bwMode="auto">
            <a:xfrm>
              <a:off x="2270550" y="4259900"/>
              <a:ext cx="21450" cy="21200"/>
            </a:xfrm>
            <a:custGeom>
              <a:avLst/>
              <a:gdLst>
                <a:gd name="T0" fmla="*/ 0 w 858"/>
                <a:gd name="T1" fmla="*/ 1 h 848"/>
                <a:gd name="T2" fmla="*/ 693 w 858"/>
                <a:gd name="T3" fmla="*/ 755 h 848"/>
                <a:gd name="T4" fmla="*/ 826 w 858"/>
                <a:gd name="T5" fmla="*/ 848 h 848"/>
                <a:gd name="T6" fmla="*/ 841 w 858"/>
                <a:gd name="T7" fmla="*/ 841 h 848"/>
                <a:gd name="T8" fmla="*/ 755 w 858"/>
                <a:gd name="T9" fmla="*/ 694 h 848"/>
                <a:gd name="T10" fmla="*/ 0 w 858"/>
                <a:gd name="T11" fmla="*/ 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8" h="848" extrusionOk="0">
                  <a:moveTo>
                    <a:pt x="0" y="1"/>
                  </a:moveTo>
                  <a:cubicBezTo>
                    <a:pt x="0" y="1"/>
                    <a:pt x="464" y="526"/>
                    <a:pt x="693" y="755"/>
                  </a:cubicBezTo>
                  <a:cubicBezTo>
                    <a:pt x="764" y="826"/>
                    <a:pt x="804" y="848"/>
                    <a:pt x="826" y="848"/>
                  </a:cubicBezTo>
                  <a:cubicBezTo>
                    <a:pt x="833" y="848"/>
                    <a:pt x="838" y="845"/>
                    <a:pt x="841" y="841"/>
                  </a:cubicBezTo>
                  <a:cubicBezTo>
                    <a:pt x="857" y="829"/>
                    <a:pt x="837" y="776"/>
                    <a:pt x="755" y="694"/>
                  </a:cubicBezTo>
                  <a:cubicBezTo>
                    <a:pt x="525" y="46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9" name="Google Shape;865;p12"/>
            <p:cNvSpPr/>
            <p:nvPr/>
          </p:nvSpPr>
          <p:spPr bwMode="auto">
            <a:xfrm>
              <a:off x="2270950" y="4260325"/>
              <a:ext cx="21150" cy="20775"/>
            </a:xfrm>
            <a:custGeom>
              <a:avLst/>
              <a:gdLst>
                <a:gd name="T0" fmla="*/ 1 w 846"/>
                <a:gd name="T1" fmla="*/ 0 h 831"/>
                <a:gd name="T2" fmla="*/ 690 w 846"/>
                <a:gd name="T3" fmla="*/ 738 h 831"/>
                <a:gd name="T4" fmla="*/ 816 w 846"/>
                <a:gd name="T5" fmla="*/ 831 h 831"/>
                <a:gd name="T6" fmla="*/ 833 w 846"/>
                <a:gd name="T7" fmla="*/ 824 h 831"/>
                <a:gd name="T8" fmla="*/ 743 w 846"/>
                <a:gd name="T9" fmla="*/ 681 h 831"/>
                <a:gd name="T10" fmla="*/ 1 w 846"/>
                <a:gd name="T1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831" extrusionOk="0">
                  <a:moveTo>
                    <a:pt x="1" y="0"/>
                  </a:moveTo>
                  <a:cubicBezTo>
                    <a:pt x="1" y="0"/>
                    <a:pt x="452" y="513"/>
                    <a:pt x="690" y="738"/>
                  </a:cubicBezTo>
                  <a:cubicBezTo>
                    <a:pt x="754" y="809"/>
                    <a:pt x="793" y="831"/>
                    <a:pt x="816" y="831"/>
                  </a:cubicBezTo>
                  <a:cubicBezTo>
                    <a:pt x="823" y="831"/>
                    <a:pt x="829" y="828"/>
                    <a:pt x="833" y="824"/>
                  </a:cubicBezTo>
                  <a:cubicBezTo>
                    <a:pt x="845" y="812"/>
                    <a:pt x="825" y="763"/>
                    <a:pt x="743" y="681"/>
                  </a:cubicBezTo>
                  <a:cubicBezTo>
                    <a:pt x="513" y="4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0" name="Google Shape;866;p12"/>
            <p:cNvSpPr/>
            <p:nvPr/>
          </p:nvSpPr>
          <p:spPr bwMode="auto">
            <a:xfrm>
              <a:off x="2271375" y="4260725"/>
              <a:ext cx="20725" cy="20375"/>
            </a:xfrm>
            <a:custGeom>
              <a:avLst/>
              <a:gdLst>
                <a:gd name="T0" fmla="*/ 0 w 829"/>
                <a:gd name="T1" fmla="*/ 0 h 815"/>
                <a:gd name="T2" fmla="*/ 0 w 829"/>
                <a:gd name="T3" fmla="*/ 0 h 815"/>
                <a:gd name="T4" fmla="*/ 664 w 829"/>
                <a:gd name="T5" fmla="*/ 726 h 815"/>
                <a:gd name="T6" fmla="*/ 792 w 829"/>
                <a:gd name="T7" fmla="*/ 815 h 815"/>
                <a:gd name="T8" fmla="*/ 808 w 829"/>
                <a:gd name="T9" fmla="*/ 808 h 815"/>
                <a:gd name="T10" fmla="*/ 726 w 829"/>
                <a:gd name="T11" fmla="*/ 665 h 815"/>
                <a:gd name="T12" fmla="*/ 0 w 829"/>
                <a:gd name="T1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81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447" y="501"/>
                    <a:pt x="664" y="726"/>
                  </a:cubicBezTo>
                  <a:cubicBezTo>
                    <a:pt x="731" y="793"/>
                    <a:pt x="771" y="815"/>
                    <a:pt x="792" y="815"/>
                  </a:cubicBezTo>
                  <a:cubicBezTo>
                    <a:pt x="800" y="815"/>
                    <a:pt x="805" y="812"/>
                    <a:pt x="808" y="808"/>
                  </a:cubicBezTo>
                  <a:cubicBezTo>
                    <a:pt x="828" y="796"/>
                    <a:pt x="808" y="747"/>
                    <a:pt x="726" y="665"/>
                  </a:cubicBezTo>
                  <a:cubicBezTo>
                    <a:pt x="500" y="43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1" name="Google Shape;867;p12"/>
            <p:cNvSpPr/>
            <p:nvPr/>
          </p:nvSpPr>
          <p:spPr bwMode="auto">
            <a:xfrm>
              <a:off x="2271775" y="4261125"/>
              <a:ext cx="20225" cy="20125"/>
            </a:xfrm>
            <a:custGeom>
              <a:avLst/>
              <a:gdLst>
                <a:gd name="T0" fmla="*/ 0 w 809"/>
                <a:gd name="T1" fmla="*/ 1 h 805"/>
                <a:gd name="T2" fmla="*/ 648 w 809"/>
                <a:gd name="T3" fmla="*/ 718 h 805"/>
                <a:gd name="T4" fmla="*/ 779 w 809"/>
                <a:gd name="T5" fmla="*/ 805 h 805"/>
                <a:gd name="T6" fmla="*/ 792 w 809"/>
                <a:gd name="T7" fmla="*/ 800 h 805"/>
                <a:gd name="T8" fmla="*/ 710 w 809"/>
                <a:gd name="T9" fmla="*/ 657 h 805"/>
                <a:gd name="T10" fmla="*/ 0 w 809"/>
                <a:gd name="T11" fmla="*/ 1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805" extrusionOk="0">
                  <a:moveTo>
                    <a:pt x="0" y="1"/>
                  </a:moveTo>
                  <a:cubicBezTo>
                    <a:pt x="1" y="1"/>
                    <a:pt x="435" y="493"/>
                    <a:pt x="648" y="718"/>
                  </a:cubicBezTo>
                  <a:cubicBezTo>
                    <a:pt x="718" y="785"/>
                    <a:pt x="758" y="805"/>
                    <a:pt x="779" y="805"/>
                  </a:cubicBezTo>
                  <a:cubicBezTo>
                    <a:pt x="785" y="805"/>
                    <a:pt x="789" y="803"/>
                    <a:pt x="792" y="800"/>
                  </a:cubicBezTo>
                  <a:cubicBezTo>
                    <a:pt x="808" y="780"/>
                    <a:pt x="792" y="739"/>
                    <a:pt x="710" y="657"/>
                  </a:cubicBezTo>
                  <a:cubicBezTo>
                    <a:pt x="493" y="4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2" name="Google Shape;868;p12"/>
            <p:cNvSpPr/>
            <p:nvPr/>
          </p:nvSpPr>
          <p:spPr bwMode="auto">
            <a:xfrm>
              <a:off x="2272075" y="4261450"/>
              <a:ext cx="19925" cy="19650"/>
            </a:xfrm>
            <a:custGeom>
              <a:avLst/>
              <a:gdLst>
                <a:gd name="T0" fmla="*/ 1 w 797"/>
                <a:gd name="T1" fmla="*/ 0 h 786"/>
                <a:gd name="T2" fmla="*/ 640 w 797"/>
                <a:gd name="T3" fmla="*/ 697 h 786"/>
                <a:gd name="T4" fmla="*/ 763 w 797"/>
                <a:gd name="T5" fmla="*/ 786 h 786"/>
                <a:gd name="T6" fmla="*/ 780 w 797"/>
                <a:gd name="T7" fmla="*/ 779 h 786"/>
                <a:gd name="T8" fmla="*/ 698 w 797"/>
                <a:gd name="T9" fmla="*/ 644 h 786"/>
                <a:gd name="T10" fmla="*/ 1 w 797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7" h="786" extrusionOk="0">
                  <a:moveTo>
                    <a:pt x="1" y="0"/>
                  </a:moveTo>
                  <a:cubicBezTo>
                    <a:pt x="1" y="0"/>
                    <a:pt x="427" y="484"/>
                    <a:pt x="640" y="697"/>
                  </a:cubicBezTo>
                  <a:cubicBezTo>
                    <a:pt x="704" y="764"/>
                    <a:pt x="741" y="786"/>
                    <a:pt x="763" y="786"/>
                  </a:cubicBezTo>
                  <a:cubicBezTo>
                    <a:pt x="770" y="786"/>
                    <a:pt x="776" y="783"/>
                    <a:pt x="780" y="779"/>
                  </a:cubicBezTo>
                  <a:cubicBezTo>
                    <a:pt x="796" y="767"/>
                    <a:pt x="776" y="718"/>
                    <a:pt x="698" y="644"/>
                  </a:cubicBezTo>
                  <a:cubicBezTo>
                    <a:pt x="485" y="4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3" name="Google Shape;869;p12"/>
            <p:cNvSpPr/>
            <p:nvPr/>
          </p:nvSpPr>
          <p:spPr bwMode="auto">
            <a:xfrm>
              <a:off x="2272400" y="4261750"/>
              <a:ext cx="19700" cy="19250"/>
            </a:xfrm>
            <a:custGeom>
              <a:avLst/>
              <a:gdLst>
                <a:gd name="T0" fmla="*/ 4 w 788"/>
                <a:gd name="T1" fmla="*/ 0 h 770"/>
                <a:gd name="T2" fmla="*/ 4 w 788"/>
                <a:gd name="T3" fmla="*/ 0 h 770"/>
                <a:gd name="T4" fmla="*/ 636 w 788"/>
                <a:gd name="T5" fmla="*/ 681 h 770"/>
                <a:gd name="T6" fmla="*/ 759 w 788"/>
                <a:gd name="T7" fmla="*/ 769 h 770"/>
                <a:gd name="T8" fmla="*/ 775 w 788"/>
                <a:gd name="T9" fmla="*/ 763 h 770"/>
                <a:gd name="T10" fmla="*/ 693 w 788"/>
                <a:gd name="T11" fmla="*/ 624 h 770"/>
                <a:gd name="T12" fmla="*/ 4 w 78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8" h="7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18" y="476"/>
                    <a:pt x="636" y="681"/>
                  </a:cubicBezTo>
                  <a:cubicBezTo>
                    <a:pt x="698" y="747"/>
                    <a:pt x="737" y="769"/>
                    <a:pt x="759" y="769"/>
                  </a:cubicBezTo>
                  <a:cubicBezTo>
                    <a:pt x="766" y="769"/>
                    <a:pt x="771" y="767"/>
                    <a:pt x="775" y="763"/>
                  </a:cubicBezTo>
                  <a:cubicBezTo>
                    <a:pt x="787" y="747"/>
                    <a:pt x="767" y="702"/>
                    <a:pt x="693" y="624"/>
                  </a:cubicBezTo>
                  <a:cubicBezTo>
                    <a:pt x="477" y="416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4" name="Google Shape;870;p12"/>
            <p:cNvSpPr/>
            <p:nvPr/>
          </p:nvSpPr>
          <p:spPr bwMode="auto">
            <a:xfrm>
              <a:off x="2272800" y="4262150"/>
              <a:ext cx="19200" cy="18850"/>
            </a:xfrm>
            <a:custGeom>
              <a:avLst/>
              <a:gdLst>
                <a:gd name="T0" fmla="*/ 5 w 768"/>
                <a:gd name="T1" fmla="*/ 1 h 754"/>
                <a:gd name="T2" fmla="*/ 5 w 768"/>
                <a:gd name="T3" fmla="*/ 1 h 754"/>
                <a:gd name="T4" fmla="*/ 620 w 768"/>
                <a:gd name="T5" fmla="*/ 669 h 754"/>
                <a:gd name="T6" fmla="*/ 737 w 768"/>
                <a:gd name="T7" fmla="*/ 753 h 754"/>
                <a:gd name="T8" fmla="*/ 751 w 768"/>
                <a:gd name="T9" fmla="*/ 747 h 754"/>
                <a:gd name="T10" fmla="*/ 677 w 768"/>
                <a:gd name="T11" fmla="*/ 616 h 754"/>
                <a:gd name="T12" fmla="*/ 5 w 768"/>
                <a:gd name="T13" fmla="*/ 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5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411" y="464"/>
                    <a:pt x="620" y="669"/>
                  </a:cubicBezTo>
                  <a:cubicBezTo>
                    <a:pt x="682" y="731"/>
                    <a:pt x="718" y="753"/>
                    <a:pt x="737" y="753"/>
                  </a:cubicBezTo>
                  <a:cubicBezTo>
                    <a:pt x="743" y="753"/>
                    <a:pt x="748" y="751"/>
                    <a:pt x="751" y="747"/>
                  </a:cubicBezTo>
                  <a:cubicBezTo>
                    <a:pt x="767" y="731"/>
                    <a:pt x="751" y="690"/>
                    <a:pt x="677" y="616"/>
                  </a:cubicBezTo>
                  <a:cubicBezTo>
                    <a:pt x="474" y="405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5" name="Google Shape;871;p12"/>
            <p:cNvSpPr/>
            <p:nvPr/>
          </p:nvSpPr>
          <p:spPr bwMode="auto">
            <a:xfrm>
              <a:off x="2273100" y="4262475"/>
              <a:ext cx="18900" cy="18525"/>
            </a:xfrm>
            <a:custGeom>
              <a:avLst/>
              <a:gdLst>
                <a:gd name="T0" fmla="*/ 9 w 756"/>
                <a:gd name="T1" fmla="*/ 0 h 741"/>
                <a:gd name="T2" fmla="*/ 9 w 756"/>
                <a:gd name="T3" fmla="*/ 0 h 741"/>
                <a:gd name="T4" fmla="*/ 608 w 756"/>
                <a:gd name="T5" fmla="*/ 656 h 741"/>
                <a:gd name="T6" fmla="*/ 725 w 756"/>
                <a:gd name="T7" fmla="*/ 740 h 741"/>
                <a:gd name="T8" fmla="*/ 739 w 756"/>
                <a:gd name="T9" fmla="*/ 734 h 741"/>
                <a:gd name="T10" fmla="*/ 665 w 756"/>
                <a:gd name="T11" fmla="*/ 599 h 741"/>
                <a:gd name="T12" fmla="*/ 9 w 756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6" h="74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403" y="459"/>
                    <a:pt x="608" y="656"/>
                  </a:cubicBezTo>
                  <a:cubicBezTo>
                    <a:pt x="670" y="718"/>
                    <a:pt x="706" y="740"/>
                    <a:pt x="725" y="740"/>
                  </a:cubicBezTo>
                  <a:cubicBezTo>
                    <a:pt x="731" y="740"/>
                    <a:pt x="736" y="738"/>
                    <a:pt x="739" y="734"/>
                  </a:cubicBezTo>
                  <a:cubicBezTo>
                    <a:pt x="755" y="718"/>
                    <a:pt x="739" y="677"/>
                    <a:pt x="665" y="599"/>
                  </a:cubicBezTo>
                  <a:cubicBezTo>
                    <a:pt x="465" y="403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6" name="Google Shape;872;p12"/>
            <p:cNvSpPr/>
            <p:nvPr/>
          </p:nvSpPr>
          <p:spPr bwMode="auto">
            <a:xfrm>
              <a:off x="2273525" y="4262875"/>
              <a:ext cx="18475" cy="18250"/>
            </a:xfrm>
            <a:custGeom>
              <a:avLst/>
              <a:gdLst>
                <a:gd name="T0" fmla="*/ 4 w 739"/>
                <a:gd name="T1" fmla="*/ 0 h 730"/>
                <a:gd name="T2" fmla="*/ 4 w 739"/>
                <a:gd name="T3" fmla="*/ 1 h 730"/>
                <a:gd name="T4" fmla="*/ 591 w 739"/>
                <a:gd name="T5" fmla="*/ 648 h 730"/>
                <a:gd name="T6" fmla="*/ 707 w 739"/>
                <a:gd name="T7" fmla="*/ 729 h 730"/>
                <a:gd name="T8" fmla="*/ 722 w 739"/>
                <a:gd name="T9" fmla="*/ 722 h 730"/>
                <a:gd name="T10" fmla="*/ 648 w 739"/>
                <a:gd name="T11" fmla="*/ 591 h 730"/>
                <a:gd name="T12" fmla="*/ 4 w 739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9" h="730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94" y="447"/>
                    <a:pt x="591" y="648"/>
                  </a:cubicBezTo>
                  <a:cubicBezTo>
                    <a:pt x="651" y="709"/>
                    <a:pt x="687" y="729"/>
                    <a:pt x="707" y="729"/>
                  </a:cubicBezTo>
                  <a:cubicBezTo>
                    <a:pt x="714" y="729"/>
                    <a:pt x="719" y="727"/>
                    <a:pt x="722" y="722"/>
                  </a:cubicBezTo>
                  <a:cubicBezTo>
                    <a:pt x="738" y="710"/>
                    <a:pt x="722" y="669"/>
                    <a:pt x="648" y="591"/>
                  </a:cubicBezTo>
                  <a:cubicBezTo>
                    <a:pt x="452" y="39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7" name="Google Shape;873;p12"/>
            <p:cNvSpPr/>
            <p:nvPr/>
          </p:nvSpPr>
          <p:spPr bwMode="auto">
            <a:xfrm>
              <a:off x="2273925" y="4263275"/>
              <a:ext cx="18175" cy="17725"/>
            </a:xfrm>
            <a:custGeom>
              <a:avLst/>
              <a:gdLst>
                <a:gd name="T0" fmla="*/ 5 w 727"/>
                <a:gd name="T1" fmla="*/ 1 h 709"/>
                <a:gd name="T2" fmla="*/ 5 w 727"/>
                <a:gd name="T3" fmla="*/ 1 h 709"/>
                <a:gd name="T4" fmla="*/ 583 w 727"/>
                <a:gd name="T5" fmla="*/ 624 h 709"/>
                <a:gd name="T6" fmla="*/ 698 w 727"/>
                <a:gd name="T7" fmla="*/ 708 h 709"/>
                <a:gd name="T8" fmla="*/ 714 w 727"/>
                <a:gd name="T9" fmla="*/ 702 h 709"/>
                <a:gd name="T10" fmla="*/ 636 w 727"/>
                <a:gd name="T11" fmla="*/ 575 h 709"/>
                <a:gd name="T12" fmla="*/ 5 w 727"/>
                <a:gd name="T13" fmla="*/ 1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70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36"/>
                    <a:pt x="583" y="624"/>
                  </a:cubicBezTo>
                  <a:cubicBezTo>
                    <a:pt x="642" y="686"/>
                    <a:pt x="677" y="708"/>
                    <a:pt x="698" y="708"/>
                  </a:cubicBezTo>
                  <a:cubicBezTo>
                    <a:pt x="705" y="708"/>
                    <a:pt x="710" y="706"/>
                    <a:pt x="714" y="702"/>
                  </a:cubicBezTo>
                  <a:cubicBezTo>
                    <a:pt x="726" y="686"/>
                    <a:pt x="706" y="645"/>
                    <a:pt x="636" y="575"/>
                  </a:cubicBezTo>
                  <a:cubicBezTo>
                    <a:pt x="440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8" name="Google Shape;874;p12"/>
            <p:cNvSpPr/>
            <p:nvPr/>
          </p:nvSpPr>
          <p:spPr bwMode="auto">
            <a:xfrm>
              <a:off x="2274325" y="4263700"/>
              <a:ext cx="17675" cy="17425"/>
            </a:xfrm>
            <a:custGeom>
              <a:avLst/>
              <a:gdLst>
                <a:gd name="T0" fmla="*/ 5 w 707"/>
                <a:gd name="T1" fmla="*/ 0 h 697"/>
                <a:gd name="T2" fmla="*/ 5 w 707"/>
                <a:gd name="T3" fmla="*/ 0 h 697"/>
                <a:gd name="T4" fmla="*/ 563 w 707"/>
                <a:gd name="T5" fmla="*/ 620 h 697"/>
                <a:gd name="T6" fmla="*/ 674 w 707"/>
                <a:gd name="T7" fmla="*/ 696 h 697"/>
                <a:gd name="T8" fmla="*/ 690 w 707"/>
                <a:gd name="T9" fmla="*/ 689 h 697"/>
                <a:gd name="T10" fmla="*/ 620 w 707"/>
                <a:gd name="T11" fmla="*/ 562 h 697"/>
                <a:gd name="T12" fmla="*/ 5 w 707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7" h="69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74" y="423"/>
                    <a:pt x="563" y="620"/>
                  </a:cubicBezTo>
                  <a:cubicBezTo>
                    <a:pt x="620" y="677"/>
                    <a:pt x="655" y="696"/>
                    <a:pt x="674" y="696"/>
                  </a:cubicBezTo>
                  <a:cubicBezTo>
                    <a:pt x="682" y="696"/>
                    <a:pt x="687" y="694"/>
                    <a:pt x="690" y="689"/>
                  </a:cubicBezTo>
                  <a:cubicBezTo>
                    <a:pt x="706" y="677"/>
                    <a:pt x="690" y="636"/>
                    <a:pt x="620" y="562"/>
                  </a:cubicBezTo>
                  <a:cubicBezTo>
                    <a:pt x="434" y="371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9" name="Google Shape;875;p12"/>
            <p:cNvSpPr/>
            <p:nvPr/>
          </p:nvSpPr>
          <p:spPr bwMode="auto">
            <a:xfrm>
              <a:off x="2274650" y="4264000"/>
              <a:ext cx="17250" cy="17000"/>
            </a:xfrm>
            <a:custGeom>
              <a:avLst/>
              <a:gdLst>
                <a:gd name="T0" fmla="*/ 0 w 690"/>
                <a:gd name="T1" fmla="*/ 1 h 680"/>
                <a:gd name="T2" fmla="*/ 0 w 690"/>
                <a:gd name="T3" fmla="*/ 1 h 680"/>
                <a:gd name="T4" fmla="*/ 550 w 690"/>
                <a:gd name="T5" fmla="*/ 603 h 680"/>
                <a:gd name="T6" fmla="*/ 657 w 690"/>
                <a:gd name="T7" fmla="*/ 680 h 680"/>
                <a:gd name="T8" fmla="*/ 673 w 690"/>
                <a:gd name="T9" fmla="*/ 673 h 680"/>
                <a:gd name="T10" fmla="*/ 603 w 690"/>
                <a:gd name="T11" fmla="*/ 550 h 680"/>
                <a:gd name="T12" fmla="*/ 0 w 690"/>
                <a:gd name="T13" fmla="*/ 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68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365" y="419"/>
                    <a:pt x="550" y="603"/>
                  </a:cubicBezTo>
                  <a:cubicBezTo>
                    <a:pt x="605" y="659"/>
                    <a:pt x="637" y="680"/>
                    <a:pt x="657" y="680"/>
                  </a:cubicBezTo>
                  <a:cubicBezTo>
                    <a:pt x="664" y="680"/>
                    <a:pt x="669" y="677"/>
                    <a:pt x="673" y="673"/>
                  </a:cubicBezTo>
                  <a:cubicBezTo>
                    <a:pt x="689" y="665"/>
                    <a:pt x="673" y="624"/>
                    <a:pt x="603" y="550"/>
                  </a:cubicBezTo>
                  <a:cubicBezTo>
                    <a:pt x="420" y="36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0" name="Google Shape;876;p12"/>
            <p:cNvSpPr/>
            <p:nvPr/>
          </p:nvSpPr>
          <p:spPr bwMode="auto">
            <a:xfrm>
              <a:off x="2275050" y="4264400"/>
              <a:ext cx="16850" cy="16600"/>
            </a:xfrm>
            <a:custGeom>
              <a:avLst/>
              <a:gdLst>
                <a:gd name="T0" fmla="*/ 1 w 674"/>
                <a:gd name="T1" fmla="*/ 1 h 664"/>
                <a:gd name="T2" fmla="*/ 1 w 674"/>
                <a:gd name="T3" fmla="*/ 1 h 664"/>
                <a:gd name="T4" fmla="*/ 534 w 674"/>
                <a:gd name="T5" fmla="*/ 587 h 664"/>
                <a:gd name="T6" fmla="*/ 642 w 674"/>
                <a:gd name="T7" fmla="*/ 664 h 664"/>
                <a:gd name="T8" fmla="*/ 657 w 674"/>
                <a:gd name="T9" fmla="*/ 657 h 664"/>
                <a:gd name="T10" fmla="*/ 587 w 674"/>
                <a:gd name="T11" fmla="*/ 534 h 664"/>
                <a:gd name="T12" fmla="*/ 1 w 674"/>
                <a:gd name="T13" fmla="*/ 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66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53" y="407"/>
                    <a:pt x="534" y="587"/>
                  </a:cubicBezTo>
                  <a:cubicBezTo>
                    <a:pt x="592" y="643"/>
                    <a:pt x="623" y="664"/>
                    <a:pt x="642" y="664"/>
                  </a:cubicBezTo>
                  <a:cubicBezTo>
                    <a:pt x="648" y="664"/>
                    <a:pt x="653" y="661"/>
                    <a:pt x="657" y="657"/>
                  </a:cubicBezTo>
                  <a:cubicBezTo>
                    <a:pt x="673" y="641"/>
                    <a:pt x="657" y="608"/>
                    <a:pt x="587" y="534"/>
                  </a:cubicBezTo>
                  <a:cubicBezTo>
                    <a:pt x="408" y="355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1" name="Google Shape;877;p12"/>
            <p:cNvSpPr/>
            <p:nvPr/>
          </p:nvSpPr>
          <p:spPr bwMode="auto">
            <a:xfrm>
              <a:off x="2275475" y="4264825"/>
              <a:ext cx="16425" cy="16300"/>
            </a:xfrm>
            <a:custGeom>
              <a:avLst/>
              <a:gdLst>
                <a:gd name="T0" fmla="*/ 0 w 657"/>
                <a:gd name="T1" fmla="*/ 0 h 652"/>
                <a:gd name="T2" fmla="*/ 0 w 657"/>
                <a:gd name="T3" fmla="*/ 0 h 652"/>
                <a:gd name="T4" fmla="*/ 521 w 657"/>
                <a:gd name="T5" fmla="*/ 575 h 652"/>
                <a:gd name="T6" fmla="*/ 629 w 657"/>
                <a:gd name="T7" fmla="*/ 651 h 652"/>
                <a:gd name="T8" fmla="*/ 644 w 657"/>
                <a:gd name="T9" fmla="*/ 644 h 652"/>
                <a:gd name="T10" fmla="*/ 574 w 657"/>
                <a:gd name="T11" fmla="*/ 521 h 652"/>
                <a:gd name="T12" fmla="*/ 0 w 657"/>
                <a:gd name="T13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65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9" y="394"/>
                    <a:pt x="521" y="575"/>
                  </a:cubicBezTo>
                  <a:cubicBezTo>
                    <a:pt x="578" y="632"/>
                    <a:pt x="611" y="651"/>
                    <a:pt x="629" y="651"/>
                  </a:cubicBezTo>
                  <a:cubicBezTo>
                    <a:pt x="636" y="651"/>
                    <a:pt x="641" y="649"/>
                    <a:pt x="644" y="644"/>
                  </a:cubicBezTo>
                  <a:cubicBezTo>
                    <a:pt x="656" y="632"/>
                    <a:pt x="644" y="595"/>
                    <a:pt x="574" y="521"/>
                  </a:cubicBezTo>
                  <a:cubicBezTo>
                    <a:pt x="395" y="34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2" name="Google Shape;878;p12"/>
            <p:cNvSpPr/>
            <p:nvPr/>
          </p:nvSpPr>
          <p:spPr bwMode="auto">
            <a:xfrm>
              <a:off x="2275875" y="4265225"/>
              <a:ext cx="16025" cy="15775"/>
            </a:xfrm>
            <a:custGeom>
              <a:avLst/>
              <a:gdLst>
                <a:gd name="T0" fmla="*/ 1 w 641"/>
                <a:gd name="T1" fmla="*/ 1 h 631"/>
                <a:gd name="T2" fmla="*/ 0 w 641"/>
                <a:gd name="T3" fmla="*/ 1 h 631"/>
                <a:gd name="T4" fmla="*/ 513 w 641"/>
                <a:gd name="T5" fmla="*/ 554 h 631"/>
                <a:gd name="T6" fmla="*/ 615 w 641"/>
                <a:gd name="T7" fmla="*/ 631 h 631"/>
                <a:gd name="T8" fmla="*/ 628 w 641"/>
                <a:gd name="T9" fmla="*/ 624 h 631"/>
                <a:gd name="T10" fmla="*/ 558 w 641"/>
                <a:gd name="T11" fmla="*/ 505 h 631"/>
                <a:gd name="T12" fmla="*/ 1 w 641"/>
                <a:gd name="T13" fmla="*/ 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" h="631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337" y="382"/>
                    <a:pt x="513" y="554"/>
                  </a:cubicBezTo>
                  <a:cubicBezTo>
                    <a:pt x="565" y="610"/>
                    <a:pt x="597" y="631"/>
                    <a:pt x="615" y="631"/>
                  </a:cubicBezTo>
                  <a:cubicBezTo>
                    <a:pt x="620" y="631"/>
                    <a:pt x="625" y="628"/>
                    <a:pt x="628" y="624"/>
                  </a:cubicBezTo>
                  <a:cubicBezTo>
                    <a:pt x="640" y="616"/>
                    <a:pt x="624" y="575"/>
                    <a:pt x="558" y="505"/>
                  </a:cubicBezTo>
                  <a:cubicBezTo>
                    <a:pt x="384" y="33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3" name="Google Shape;879;p12"/>
            <p:cNvSpPr/>
            <p:nvPr/>
          </p:nvSpPr>
          <p:spPr bwMode="auto">
            <a:xfrm>
              <a:off x="2276075" y="4265550"/>
              <a:ext cx="15825" cy="15575"/>
            </a:xfrm>
            <a:custGeom>
              <a:avLst/>
              <a:gdLst>
                <a:gd name="T0" fmla="*/ 5 w 633"/>
                <a:gd name="T1" fmla="*/ 0 h 623"/>
                <a:gd name="T2" fmla="*/ 5 w 633"/>
                <a:gd name="T3" fmla="*/ 0 h 623"/>
                <a:gd name="T4" fmla="*/ 497 w 633"/>
                <a:gd name="T5" fmla="*/ 550 h 623"/>
                <a:gd name="T6" fmla="*/ 599 w 633"/>
                <a:gd name="T7" fmla="*/ 622 h 623"/>
                <a:gd name="T8" fmla="*/ 616 w 633"/>
                <a:gd name="T9" fmla="*/ 615 h 623"/>
                <a:gd name="T10" fmla="*/ 550 w 633"/>
                <a:gd name="T11" fmla="*/ 500 h 623"/>
                <a:gd name="T12" fmla="*/ 5 w 633"/>
                <a:gd name="T13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" h="6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3" y="377"/>
                    <a:pt x="497" y="550"/>
                  </a:cubicBezTo>
                  <a:cubicBezTo>
                    <a:pt x="551" y="603"/>
                    <a:pt x="580" y="622"/>
                    <a:pt x="599" y="622"/>
                  </a:cubicBezTo>
                  <a:cubicBezTo>
                    <a:pt x="606" y="622"/>
                    <a:pt x="611" y="620"/>
                    <a:pt x="616" y="615"/>
                  </a:cubicBezTo>
                  <a:cubicBezTo>
                    <a:pt x="632" y="603"/>
                    <a:pt x="616" y="566"/>
                    <a:pt x="550" y="500"/>
                  </a:cubicBezTo>
                  <a:cubicBezTo>
                    <a:pt x="383" y="32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4" name="Google Shape;880;p12"/>
            <p:cNvSpPr/>
            <p:nvPr/>
          </p:nvSpPr>
          <p:spPr bwMode="auto">
            <a:xfrm>
              <a:off x="2276500" y="4265950"/>
              <a:ext cx="15400" cy="15050"/>
            </a:xfrm>
            <a:custGeom>
              <a:avLst/>
              <a:gdLst>
                <a:gd name="T0" fmla="*/ 4 w 616"/>
                <a:gd name="T1" fmla="*/ 0 h 602"/>
                <a:gd name="T2" fmla="*/ 4 w 616"/>
                <a:gd name="T3" fmla="*/ 1 h 602"/>
                <a:gd name="T4" fmla="*/ 484 w 616"/>
                <a:gd name="T5" fmla="*/ 530 h 602"/>
                <a:gd name="T6" fmla="*/ 583 w 616"/>
                <a:gd name="T7" fmla="*/ 602 h 602"/>
                <a:gd name="T8" fmla="*/ 599 w 616"/>
                <a:gd name="T9" fmla="*/ 595 h 602"/>
                <a:gd name="T10" fmla="*/ 533 w 616"/>
                <a:gd name="T11" fmla="*/ 484 h 602"/>
                <a:gd name="T12" fmla="*/ 4 w 616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602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324" y="365"/>
                    <a:pt x="484" y="530"/>
                  </a:cubicBezTo>
                  <a:cubicBezTo>
                    <a:pt x="536" y="582"/>
                    <a:pt x="565" y="602"/>
                    <a:pt x="583" y="602"/>
                  </a:cubicBezTo>
                  <a:cubicBezTo>
                    <a:pt x="590" y="602"/>
                    <a:pt x="595" y="599"/>
                    <a:pt x="599" y="595"/>
                  </a:cubicBezTo>
                  <a:cubicBezTo>
                    <a:pt x="615" y="587"/>
                    <a:pt x="599" y="550"/>
                    <a:pt x="533" y="484"/>
                  </a:cubicBezTo>
                  <a:cubicBezTo>
                    <a:pt x="370" y="321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5" name="Google Shape;881;p12"/>
            <p:cNvSpPr/>
            <p:nvPr/>
          </p:nvSpPr>
          <p:spPr bwMode="auto">
            <a:xfrm>
              <a:off x="2276900" y="4266250"/>
              <a:ext cx="15000" cy="14750"/>
            </a:xfrm>
            <a:custGeom>
              <a:avLst/>
              <a:gdLst>
                <a:gd name="T0" fmla="*/ 5 w 600"/>
                <a:gd name="T1" fmla="*/ 1 h 590"/>
                <a:gd name="T2" fmla="*/ 5 w 600"/>
                <a:gd name="T3" fmla="*/ 1 h 590"/>
                <a:gd name="T4" fmla="*/ 476 w 600"/>
                <a:gd name="T5" fmla="*/ 518 h 590"/>
                <a:gd name="T6" fmla="*/ 572 w 600"/>
                <a:gd name="T7" fmla="*/ 590 h 590"/>
                <a:gd name="T8" fmla="*/ 587 w 600"/>
                <a:gd name="T9" fmla="*/ 583 h 590"/>
                <a:gd name="T10" fmla="*/ 521 w 600"/>
                <a:gd name="T11" fmla="*/ 472 h 590"/>
                <a:gd name="T12" fmla="*/ 5 w 600"/>
                <a:gd name="T13" fmla="*/ 1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5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312" y="358"/>
                    <a:pt x="476" y="518"/>
                  </a:cubicBezTo>
                  <a:cubicBezTo>
                    <a:pt x="528" y="570"/>
                    <a:pt x="555" y="590"/>
                    <a:pt x="572" y="590"/>
                  </a:cubicBezTo>
                  <a:cubicBezTo>
                    <a:pt x="578" y="590"/>
                    <a:pt x="583" y="587"/>
                    <a:pt x="587" y="583"/>
                  </a:cubicBezTo>
                  <a:cubicBezTo>
                    <a:pt x="599" y="567"/>
                    <a:pt x="587" y="538"/>
                    <a:pt x="521" y="472"/>
                  </a:cubicBezTo>
                  <a:cubicBezTo>
                    <a:pt x="359" y="310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6" name="Google Shape;882;p12"/>
            <p:cNvSpPr/>
            <p:nvPr/>
          </p:nvSpPr>
          <p:spPr bwMode="auto">
            <a:xfrm>
              <a:off x="2277200" y="4266575"/>
              <a:ext cx="14700" cy="14375"/>
            </a:xfrm>
            <a:custGeom>
              <a:avLst/>
              <a:gdLst>
                <a:gd name="T0" fmla="*/ 9 w 588"/>
                <a:gd name="T1" fmla="*/ 0 h 575"/>
                <a:gd name="T2" fmla="*/ 9 w 588"/>
                <a:gd name="T3" fmla="*/ 0 h 575"/>
                <a:gd name="T4" fmla="*/ 464 w 588"/>
                <a:gd name="T5" fmla="*/ 505 h 575"/>
                <a:gd name="T6" fmla="*/ 564 w 588"/>
                <a:gd name="T7" fmla="*/ 575 h 575"/>
                <a:gd name="T8" fmla="*/ 575 w 588"/>
                <a:gd name="T9" fmla="*/ 570 h 575"/>
                <a:gd name="T10" fmla="*/ 509 w 588"/>
                <a:gd name="T11" fmla="*/ 459 h 575"/>
                <a:gd name="T12" fmla="*/ 9 w 588"/>
                <a:gd name="T1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5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304" y="349"/>
                    <a:pt x="464" y="505"/>
                  </a:cubicBezTo>
                  <a:cubicBezTo>
                    <a:pt x="517" y="557"/>
                    <a:pt x="549" y="575"/>
                    <a:pt x="564" y="575"/>
                  </a:cubicBezTo>
                  <a:cubicBezTo>
                    <a:pt x="569" y="575"/>
                    <a:pt x="573" y="573"/>
                    <a:pt x="575" y="570"/>
                  </a:cubicBezTo>
                  <a:cubicBezTo>
                    <a:pt x="587" y="554"/>
                    <a:pt x="575" y="525"/>
                    <a:pt x="509" y="459"/>
                  </a:cubicBezTo>
                  <a:cubicBezTo>
                    <a:pt x="350" y="301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7" name="Google Shape;883;p12"/>
            <p:cNvSpPr/>
            <p:nvPr/>
          </p:nvSpPr>
          <p:spPr bwMode="auto">
            <a:xfrm>
              <a:off x="2277625" y="4266975"/>
              <a:ext cx="14275" cy="13850"/>
            </a:xfrm>
            <a:custGeom>
              <a:avLst/>
              <a:gdLst>
                <a:gd name="T0" fmla="*/ 4 w 571"/>
                <a:gd name="T1" fmla="*/ 0 h 554"/>
                <a:gd name="T2" fmla="*/ 4 w 571"/>
                <a:gd name="T3" fmla="*/ 1 h 554"/>
                <a:gd name="T4" fmla="*/ 447 w 571"/>
                <a:gd name="T5" fmla="*/ 489 h 554"/>
                <a:gd name="T6" fmla="*/ 544 w 571"/>
                <a:gd name="T7" fmla="*/ 553 h 554"/>
                <a:gd name="T8" fmla="*/ 554 w 571"/>
                <a:gd name="T9" fmla="*/ 550 h 554"/>
                <a:gd name="T10" fmla="*/ 492 w 571"/>
                <a:gd name="T11" fmla="*/ 443 h 554"/>
                <a:gd name="T12" fmla="*/ 4 w 571"/>
                <a:gd name="T1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1" h="554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300" y="341"/>
                    <a:pt x="447" y="489"/>
                  </a:cubicBezTo>
                  <a:cubicBezTo>
                    <a:pt x="498" y="539"/>
                    <a:pt x="529" y="553"/>
                    <a:pt x="544" y="553"/>
                  </a:cubicBezTo>
                  <a:cubicBezTo>
                    <a:pt x="549" y="553"/>
                    <a:pt x="552" y="552"/>
                    <a:pt x="554" y="550"/>
                  </a:cubicBezTo>
                  <a:cubicBezTo>
                    <a:pt x="570" y="538"/>
                    <a:pt x="554" y="501"/>
                    <a:pt x="492" y="443"/>
                  </a:cubicBezTo>
                  <a:cubicBezTo>
                    <a:pt x="342" y="29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8" name="Google Shape;884;p12"/>
            <p:cNvSpPr/>
            <p:nvPr/>
          </p:nvSpPr>
          <p:spPr bwMode="auto">
            <a:xfrm>
              <a:off x="2278025" y="4267375"/>
              <a:ext cx="13875" cy="13575"/>
            </a:xfrm>
            <a:custGeom>
              <a:avLst/>
              <a:gdLst>
                <a:gd name="T0" fmla="*/ 5 w 555"/>
                <a:gd name="T1" fmla="*/ 1 h 543"/>
                <a:gd name="T2" fmla="*/ 5 w 555"/>
                <a:gd name="T3" fmla="*/ 1 h 543"/>
                <a:gd name="T4" fmla="*/ 431 w 555"/>
                <a:gd name="T5" fmla="*/ 477 h 543"/>
                <a:gd name="T6" fmla="*/ 527 w 555"/>
                <a:gd name="T7" fmla="*/ 543 h 543"/>
                <a:gd name="T8" fmla="*/ 538 w 555"/>
                <a:gd name="T9" fmla="*/ 538 h 543"/>
                <a:gd name="T10" fmla="*/ 476 w 555"/>
                <a:gd name="T11" fmla="*/ 431 h 543"/>
                <a:gd name="T12" fmla="*/ 5 w 555"/>
                <a:gd name="T13" fmla="*/ 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5" h="54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88" y="329"/>
                    <a:pt x="431" y="477"/>
                  </a:cubicBezTo>
                  <a:cubicBezTo>
                    <a:pt x="481" y="526"/>
                    <a:pt x="511" y="543"/>
                    <a:pt x="527" y="543"/>
                  </a:cubicBezTo>
                  <a:cubicBezTo>
                    <a:pt x="532" y="543"/>
                    <a:pt x="536" y="541"/>
                    <a:pt x="538" y="538"/>
                  </a:cubicBezTo>
                  <a:cubicBezTo>
                    <a:pt x="554" y="522"/>
                    <a:pt x="538" y="493"/>
                    <a:pt x="476" y="431"/>
                  </a:cubicBezTo>
                  <a:cubicBezTo>
                    <a:pt x="334" y="28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9" name="Google Shape;885;p12"/>
            <p:cNvSpPr/>
            <p:nvPr/>
          </p:nvSpPr>
          <p:spPr bwMode="auto">
            <a:xfrm>
              <a:off x="2278425" y="4267800"/>
              <a:ext cx="13475" cy="13025"/>
            </a:xfrm>
            <a:custGeom>
              <a:avLst/>
              <a:gdLst>
                <a:gd name="T0" fmla="*/ 5 w 539"/>
                <a:gd name="T1" fmla="*/ 0 h 521"/>
                <a:gd name="T2" fmla="*/ 5 w 539"/>
                <a:gd name="T3" fmla="*/ 0 h 521"/>
                <a:gd name="T4" fmla="*/ 423 w 539"/>
                <a:gd name="T5" fmla="*/ 456 h 521"/>
                <a:gd name="T6" fmla="*/ 516 w 539"/>
                <a:gd name="T7" fmla="*/ 520 h 521"/>
                <a:gd name="T8" fmla="*/ 526 w 539"/>
                <a:gd name="T9" fmla="*/ 517 h 521"/>
                <a:gd name="T10" fmla="*/ 464 w 539"/>
                <a:gd name="T11" fmla="*/ 414 h 521"/>
                <a:gd name="T12" fmla="*/ 5 w 539"/>
                <a:gd name="T1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52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6" y="316"/>
                    <a:pt x="423" y="456"/>
                  </a:cubicBezTo>
                  <a:cubicBezTo>
                    <a:pt x="471" y="506"/>
                    <a:pt x="501" y="520"/>
                    <a:pt x="516" y="520"/>
                  </a:cubicBezTo>
                  <a:cubicBezTo>
                    <a:pt x="521" y="520"/>
                    <a:pt x="524" y="519"/>
                    <a:pt x="526" y="517"/>
                  </a:cubicBezTo>
                  <a:cubicBezTo>
                    <a:pt x="538" y="505"/>
                    <a:pt x="526" y="476"/>
                    <a:pt x="464" y="414"/>
                  </a:cubicBezTo>
                  <a:cubicBezTo>
                    <a:pt x="323" y="273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0" name="Google Shape;886;p12"/>
            <p:cNvSpPr/>
            <p:nvPr/>
          </p:nvSpPr>
          <p:spPr bwMode="auto">
            <a:xfrm>
              <a:off x="2278750" y="4268100"/>
              <a:ext cx="13150" cy="12850"/>
            </a:xfrm>
            <a:custGeom>
              <a:avLst/>
              <a:gdLst>
                <a:gd name="T0" fmla="*/ 9 w 526"/>
                <a:gd name="T1" fmla="*/ 1 h 514"/>
                <a:gd name="T2" fmla="*/ 8 w 526"/>
                <a:gd name="T3" fmla="*/ 1 h 514"/>
                <a:gd name="T4" fmla="*/ 410 w 526"/>
                <a:gd name="T5" fmla="*/ 448 h 514"/>
                <a:gd name="T6" fmla="*/ 502 w 526"/>
                <a:gd name="T7" fmla="*/ 514 h 514"/>
                <a:gd name="T8" fmla="*/ 513 w 526"/>
                <a:gd name="T9" fmla="*/ 509 h 514"/>
                <a:gd name="T10" fmla="*/ 451 w 526"/>
                <a:gd name="T11" fmla="*/ 407 h 514"/>
                <a:gd name="T12" fmla="*/ 9 w 526"/>
                <a:gd name="T13" fmla="*/ 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6" h="514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9"/>
                    <a:pt x="267" y="308"/>
                    <a:pt x="410" y="448"/>
                  </a:cubicBezTo>
                  <a:cubicBezTo>
                    <a:pt x="457" y="497"/>
                    <a:pt x="487" y="514"/>
                    <a:pt x="502" y="514"/>
                  </a:cubicBezTo>
                  <a:cubicBezTo>
                    <a:pt x="507" y="514"/>
                    <a:pt x="511" y="512"/>
                    <a:pt x="513" y="509"/>
                  </a:cubicBezTo>
                  <a:cubicBezTo>
                    <a:pt x="525" y="501"/>
                    <a:pt x="513" y="468"/>
                    <a:pt x="451" y="407"/>
                  </a:cubicBezTo>
                  <a:cubicBezTo>
                    <a:pt x="317" y="26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1" name="Google Shape;887;p12"/>
            <p:cNvSpPr/>
            <p:nvPr/>
          </p:nvSpPr>
          <p:spPr bwMode="auto">
            <a:xfrm>
              <a:off x="2279150" y="4268500"/>
              <a:ext cx="12650" cy="12450"/>
            </a:xfrm>
            <a:custGeom>
              <a:avLst/>
              <a:gdLst>
                <a:gd name="T0" fmla="*/ 1 w 506"/>
                <a:gd name="T1" fmla="*/ 1 h 498"/>
                <a:gd name="T2" fmla="*/ 1 w 506"/>
                <a:gd name="T3" fmla="*/ 1 h 498"/>
                <a:gd name="T4" fmla="*/ 386 w 506"/>
                <a:gd name="T5" fmla="*/ 436 h 498"/>
                <a:gd name="T6" fmla="*/ 477 w 506"/>
                <a:gd name="T7" fmla="*/ 498 h 498"/>
                <a:gd name="T8" fmla="*/ 489 w 506"/>
                <a:gd name="T9" fmla="*/ 493 h 498"/>
                <a:gd name="T10" fmla="*/ 431 w 506"/>
                <a:gd name="T11" fmla="*/ 391 h 498"/>
                <a:gd name="T12" fmla="*/ 1 w 506"/>
                <a:gd name="T13" fmla="*/ 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9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59" y="300"/>
                    <a:pt x="386" y="436"/>
                  </a:cubicBezTo>
                  <a:cubicBezTo>
                    <a:pt x="435" y="482"/>
                    <a:pt x="461" y="498"/>
                    <a:pt x="477" y="498"/>
                  </a:cubicBezTo>
                  <a:cubicBezTo>
                    <a:pt x="482" y="498"/>
                    <a:pt x="486" y="496"/>
                    <a:pt x="489" y="493"/>
                  </a:cubicBezTo>
                  <a:cubicBezTo>
                    <a:pt x="505" y="477"/>
                    <a:pt x="493" y="452"/>
                    <a:pt x="431" y="391"/>
                  </a:cubicBezTo>
                  <a:cubicBezTo>
                    <a:pt x="301" y="26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2" name="Google Shape;888;p12"/>
            <p:cNvSpPr/>
            <p:nvPr/>
          </p:nvSpPr>
          <p:spPr bwMode="auto">
            <a:xfrm>
              <a:off x="2279575" y="4268925"/>
              <a:ext cx="12000" cy="12025"/>
            </a:xfrm>
            <a:custGeom>
              <a:avLst/>
              <a:gdLst>
                <a:gd name="T0" fmla="*/ 0 w 480"/>
                <a:gd name="T1" fmla="*/ 0 h 481"/>
                <a:gd name="T2" fmla="*/ 0 w 480"/>
                <a:gd name="T3" fmla="*/ 0 h 481"/>
                <a:gd name="T4" fmla="*/ 373 w 480"/>
                <a:gd name="T5" fmla="*/ 419 h 481"/>
                <a:gd name="T6" fmla="*/ 460 w 480"/>
                <a:gd name="T7" fmla="*/ 481 h 481"/>
                <a:gd name="T8" fmla="*/ 472 w 480"/>
                <a:gd name="T9" fmla="*/ 476 h 481"/>
                <a:gd name="T10" fmla="*/ 414 w 480"/>
                <a:gd name="T11" fmla="*/ 378 h 481"/>
                <a:gd name="T12" fmla="*/ 0 w 480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246" y="287"/>
                    <a:pt x="373" y="419"/>
                  </a:cubicBezTo>
                  <a:cubicBezTo>
                    <a:pt x="419" y="465"/>
                    <a:pt x="445" y="481"/>
                    <a:pt x="460" y="481"/>
                  </a:cubicBezTo>
                  <a:cubicBezTo>
                    <a:pt x="465" y="481"/>
                    <a:pt x="469" y="479"/>
                    <a:pt x="472" y="476"/>
                  </a:cubicBezTo>
                  <a:cubicBezTo>
                    <a:pt x="480" y="468"/>
                    <a:pt x="472" y="435"/>
                    <a:pt x="414" y="378"/>
                  </a:cubicBezTo>
                  <a:cubicBezTo>
                    <a:pt x="288" y="24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3" name="Google Shape;889;p12"/>
            <p:cNvSpPr/>
            <p:nvPr/>
          </p:nvSpPr>
          <p:spPr bwMode="auto">
            <a:xfrm>
              <a:off x="2279975" y="4269325"/>
              <a:ext cx="11825" cy="11625"/>
            </a:xfrm>
            <a:custGeom>
              <a:avLst/>
              <a:gdLst>
                <a:gd name="T0" fmla="*/ 1 w 473"/>
                <a:gd name="T1" fmla="*/ 1 h 465"/>
                <a:gd name="T2" fmla="*/ 0 w 473"/>
                <a:gd name="T3" fmla="*/ 1 h 465"/>
                <a:gd name="T4" fmla="*/ 361 w 473"/>
                <a:gd name="T5" fmla="*/ 403 h 465"/>
                <a:gd name="T6" fmla="*/ 450 w 473"/>
                <a:gd name="T7" fmla="*/ 465 h 465"/>
                <a:gd name="T8" fmla="*/ 460 w 473"/>
                <a:gd name="T9" fmla="*/ 460 h 465"/>
                <a:gd name="T10" fmla="*/ 402 w 473"/>
                <a:gd name="T11" fmla="*/ 362 h 465"/>
                <a:gd name="T12" fmla="*/ 1 w 473"/>
                <a:gd name="T13" fmla="*/ 1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65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5"/>
                    <a:pt x="238" y="276"/>
                    <a:pt x="361" y="403"/>
                  </a:cubicBezTo>
                  <a:cubicBezTo>
                    <a:pt x="407" y="449"/>
                    <a:pt x="435" y="465"/>
                    <a:pt x="450" y="465"/>
                  </a:cubicBezTo>
                  <a:cubicBezTo>
                    <a:pt x="454" y="465"/>
                    <a:pt x="458" y="463"/>
                    <a:pt x="460" y="460"/>
                  </a:cubicBezTo>
                  <a:cubicBezTo>
                    <a:pt x="472" y="452"/>
                    <a:pt x="460" y="419"/>
                    <a:pt x="402" y="362"/>
                  </a:cubicBezTo>
                  <a:cubicBezTo>
                    <a:pt x="277" y="237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4" name="Google Shape;890;p12"/>
            <p:cNvSpPr/>
            <p:nvPr/>
          </p:nvSpPr>
          <p:spPr bwMode="auto">
            <a:xfrm>
              <a:off x="2280175" y="4269650"/>
              <a:ext cx="11625" cy="11175"/>
            </a:xfrm>
            <a:custGeom>
              <a:avLst/>
              <a:gdLst>
                <a:gd name="T0" fmla="*/ 5 w 465"/>
                <a:gd name="T1" fmla="*/ 0 h 447"/>
                <a:gd name="T2" fmla="*/ 5 w 465"/>
                <a:gd name="T3" fmla="*/ 0 h 447"/>
                <a:gd name="T4" fmla="*/ 362 w 465"/>
                <a:gd name="T5" fmla="*/ 386 h 447"/>
                <a:gd name="T6" fmla="*/ 441 w 465"/>
                <a:gd name="T7" fmla="*/ 446 h 447"/>
                <a:gd name="T8" fmla="*/ 452 w 465"/>
                <a:gd name="T9" fmla="*/ 443 h 447"/>
                <a:gd name="T10" fmla="*/ 394 w 465"/>
                <a:gd name="T11" fmla="*/ 349 h 447"/>
                <a:gd name="T12" fmla="*/ 5 w 465"/>
                <a:gd name="T1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44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239" y="267"/>
                    <a:pt x="362" y="386"/>
                  </a:cubicBezTo>
                  <a:cubicBezTo>
                    <a:pt x="402" y="433"/>
                    <a:pt x="426" y="446"/>
                    <a:pt x="441" y="446"/>
                  </a:cubicBezTo>
                  <a:cubicBezTo>
                    <a:pt x="445" y="446"/>
                    <a:pt x="449" y="445"/>
                    <a:pt x="452" y="443"/>
                  </a:cubicBezTo>
                  <a:cubicBezTo>
                    <a:pt x="464" y="431"/>
                    <a:pt x="452" y="406"/>
                    <a:pt x="394" y="349"/>
                  </a:cubicBezTo>
                  <a:cubicBezTo>
                    <a:pt x="272" y="227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5" name="Google Shape;891;p12"/>
            <p:cNvSpPr/>
            <p:nvPr/>
          </p:nvSpPr>
          <p:spPr bwMode="auto">
            <a:xfrm>
              <a:off x="2280600" y="4270050"/>
              <a:ext cx="11200" cy="10900"/>
            </a:xfrm>
            <a:custGeom>
              <a:avLst/>
              <a:gdLst>
                <a:gd name="T0" fmla="*/ 4 w 448"/>
                <a:gd name="T1" fmla="*/ 0 h 436"/>
                <a:gd name="T2" fmla="*/ 4 w 448"/>
                <a:gd name="T3" fmla="*/ 1 h 436"/>
                <a:gd name="T4" fmla="*/ 345 w 448"/>
                <a:gd name="T5" fmla="*/ 374 h 436"/>
                <a:gd name="T6" fmla="*/ 423 w 448"/>
                <a:gd name="T7" fmla="*/ 436 h 436"/>
                <a:gd name="T8" fmla="*/ 435 w 448"/>
                <a:gd name="T9" fmla="*/ 431 h 436"/>
                <a:gd name="T10" fmla="*/ 377 w 448"/>
                <a:gd name="T11" fmla="*/ 341 h 436"/>
                <a:gd name="T12" fmla="*/ 4 w 448"/>
                <a:gd name="T1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8" h="436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226" y="259"/>
                    <a:pt x="345" y="374"/>
                  </a:cubicBezTo>
                  <a:cubicBezTo>
                    <a:pt x="385" y="420"/>
                    <a:pt x="408" y="436"/>
                    <a:pt x="423" y="436"/>
                  </a:cubicBezTo>
                  <a:cubicBezTo>
                    <a:pt x="428" y="436"/>
                    <a:pt x="432" y="434"/>
                    <a:pt x="435" y="431"/>
                  </a:cubicBezTo>
                  <a:cubicBezTo>
                    <a:pt x="447" y="423"/>
                    <a:pt x="435" y="394"/>
                    <a:pt x="377" y="341"/>
                  </a:cubicBezTo>
                  <a:cubicBezTo>
                    <a:pt x="264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6" name="Google Shape;892;p12"/>
            <p:cNvSpPr/>
            <p:nvPr/>
          </p:nvSpPr>
          <p:spPr bwMode="auto">
            <a:xfrm>
              <a:off x="2281000" y="4270450"/>
              <a:ext cx="10575" cy="10375"/>
            </a:xfrm>
            <a:custGeom>
              <a:avLst/>
              <a:gdLst>
                <a:gd name="T0" fmla="*/ 5 w 423"/>
                <a:gd name="T1" fmla="*/ 1 h 415"/>
                <a:gd name="T2" fmla="*/ 5 w 423"/>
                <a:gd name="T3" fmla="*/ 1 h 415"/>
                <a:gd name="T4" fmla="*/ 329 w 423"/>
                <a:gd name="T5" fmla="*/ 358 h 415"/>
                <a:gd name="T6" fmla="*/ 404 w 423"/>
                <a:gd name="T7" fmla="*/ 414 h 415"/>
                <a:gd name="T8" fmla="*/ 415 w 423"/>
                <a:gd name="T9" fmla="*/ 411 h 415"/>
                <a:gd name="T10" fmla="*/ 361 w 423"/>
                <a:gd name="T11" fmla="*/ 325 h 415"/>
                <a:gd name="T12" fmla="*/ 5 w 423"/>
                <a:gd name="T13" fmla="*/ 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4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214" y="247"/>
                    <a:pt x="329" y="358"/>
                  </a:cubicBezTo>
                  <a:cubicBezTo>
                    <a:pt x="369" y="401"/>
                    <a:pt x="391" y="414"/>
                    <a:pt x="404" y="414"/>
                  </a:cubicBezTo>
                  <a:cubicBezTo>
                    <a:pt x="408" y="414"/>
                    <a:pt x="412" y="413"/>
                    <a:pt x="415" y="411"/>
                  </a:cubicBezTo>
                  <a:cubicBezTo>
                    <a:pt x="423" y="399"/>
                    <a:pt x="419" y="378"/>
                    <a:pt x="361" y="325"/>
                  </a:cubicBezTo>
                  <a:cubicBezTo>
                    <a:pt x="252" y="21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7" name="Google Shape;893;p12"/>
            <p:cNvSpPr/>
            <p:nvPr/>
          </p:nvSpPr>
          <p:spPr bwMode="auto">
            <a:xfrm>
              <a:off x="2281300" y="4270875"/>
              <a:ext cx="10500" cy="10050"/>
            </a:xfrm>
            <a:custGeom>
              <a:avLst/>
              <a:gdLst>
                <a:gd name="T0" fmla="*/ 9 w 420"/>
                <a:gd name="T1" fmla="*/ 0 h 402"/>
                <a:gd name="T2" fmla="*/ 9 w 420"/>
                <a:gd name="T3" fmla="*/ 0 h 402"/>
                <a:gd name="T4" fmla="*/ 321 w 420"/>
                <a:gd name="T5" fmla="*/ 345 h 402"/>
                <a:gd name="T6" fmla="*/ 397 w 420"/>
                <a:gd name="T7" fmla="*/ 401 h 402"/>
                <a:gd name="T8" fmla="*/ 407 w 420"/>
                <a:gd name="T9" fmla="*/ 398 h 402"/>
                <a:gd name="T10" fmla="*/ 358 w 420"/>
                <a:gd name="T11" fmla="*/ 312 h 402"/>
                <a:gd name="T12" fmla="*/ 9 w 420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40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206" y="234"/>
                    <a:pt x="321" y="345"/>
                  </a:cubicBezTo>
                  <a:cubicBezTo>
                    <a:pt x="364" y="389"/>
                    <a:pt x="384" y="401"/>
                    <a:pt x="397" y="401"/>
                  </a:cubicBezTo>
                  <a:cubicBezTo>
                    <a:pt x="401" y="401"/>
                    <a:pt x="404" y="400"/>
                    <a:pt x="407" y="398"/>
                  </a:cubicBezTo>
                  <a:cubicBezTo>
                    <a:pt x="419" y="390"/>
                    <a:pt x="407" y="361"/>
                    <a:pt x="358" y="312"/>
                  </a:cubicBezTo>
                  <a:cubicBezTo>
                    <a:pt x="245" y="199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8" name="Google Shape;894;p12"/>
            <p:cNvSpPr/>
            <p:nvPr/>
          </p:nvSpPr>
          <p:spPr bwMode="auto">
            <a:xfrm>
              <a:off x="2281725" y="4271075"/>
              <a:ext cx="10075" cy="9750"/>
            </a:xfrm>
            <a:custGeom>
              <a:avLst/>
              <a:gdLst>
                <a:gd name="T0" fmla="*/ 5 w 403"/>
                <a:gd name="T1" fmla="*/ 0 h 390"/>
                <a:gd name="T2" fmla="*/ 4 w 403"/>
                <a:gd name="T3" fmla="*/ 1 h 390"/>
                <a:gd name="T4" fmla="*/ 304 w 403"/>
                <a:gd name="T5" fmla="*/ 333 h 390"/>
                <a:gd name="T6" fmla="*/ 381 w 403"/>
                <a:gd name="T7" fmla="*/ 389 h 390"/>
                <a:gd name="T8" fmla="*/ 390 w 403"/>
                <a:gd name="T9" fmla="*/ 386 h 390"/>
                <a:gd name="T10" fmla="*/ 341 w 403"/>
                <a:gd name="T11" fmla="*/ 300 h 390"/>
                <a:gd name="T12" fmla="*/ 5 w 403"/>
                <a:gd name="T1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390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97" y="230"/>
                    <a:pt x="304" y="333"/>
                  </a:cubicBezTo>
                  <a:cubicBezTo>
                    <a:pt x="347" y="376"/>
                    <a:pt x="370" y="389"/>
                    <a:pt x="381" y="389"/>
                  </a:cubicBezTo>
                  <a:cubicBezTo>
                    <a:pt x="385" y="389"/>
                    <a:pt x="388" y="388"/>
                    <a:pt x="390" y="386"/>
                  </a:cubicBezTo>
                  <a:cubicBezTo>
                    <a:pt x="402" y="374"/>
                    <a:pt x="390" y="349"/>
                    <a:pt x="341" y="300"/>
                  </a:cubicBezTo>
                  <a:cubicBezTo>
                    <a:pt x="231" y="19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9" name="Google Shape;895;p12"/>
            <p:cNvSpPr/>
            <p:nvPr/>
          </p:nvSpPr>
          <p:spPr bwMode="auto">
            <a:xfrm>
              <a:off x="2282125" y="4271475"/>
              <a:ext cx="9450" cy="9350"/>
            </a:xfrm>
            <a:custGeom>
              <a:avLst/>
              <a:gdLst>
                <a:gd name="T0" fmla="*/ 5 w 378"/>
                <a:gd name="T1" fmla="*/ 1 h 374"/>
                <a:gd name="T2" fmla="*/ 5 w 378"/>
                <a:gd name="T3" fmla="*/ 1 h 374"/>
                <a:gd name="T4" fmla="*/ 292 w 378"/>
                <a:gd name="T5" fmla="*/ 317 h 374"/>
                <a:gd name="T6" fmla="*/ 366 w 378"/>
                <a:gd name="T7" fmla="*/ 373 h 374"/>
                <a:gd name="T8" fmla="*/ 374 w 378"/>
                <a:gd name="T9" fmla="*/ 370 h 374"/>
                <a:gd name="T10" fmla="*/ 325 w 378"/>
                <a:gd name="T11" fmla="*/ 288 h 374"/>
                <a:gd name="T12" fmla="*/ 5 w 378"/>
                <a:gd name="T13" fmla="*/ 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37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89" y="222"/>
                    <a:pt x="292" y="317"/>
                  </a:cubicBezTo>
                  <a:cubicBezTo>
                    <a:pt x="332" y="360"/>
                    <a:pt x="354" y="373"/>
                    <a:pt x="366" y="373"/>
                  </a:cubicBezTo>
                  <a:cubicBezTo>
                    <a:pt x="369" y="373"/>
                    <a:pt x="372" y="372"/>
                    <a:pt x="374" y="370"/>
                  </a:cubicBezTo>
                  <a:cubicBezTo>
                    <a:pt x="378" y="358"/>
                    <a:pt x="374" y="337"/>
                    <a:pt x="325" y="288"/>
                  </a:cubicBezTo>
                  <a:cubicBezTo>
                    <a:pt x="223" y="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0" name="Google Shape;896;p12"/>
            <p:cNvSpPr/>
            <p:nvPr/>
          </p:nvSpPr>
          <p:spPr bwMode="auto">
            <a:xfrm>
              <a:off x="2282550" y="4271900"/>
              <a:ext cx="9025" cy="8925"/>
            </a:xfrm>
            <a:custGeom>
              <a:avLst/>
              <a:gdLst>
                <a:gd name="T0" fmla="*/ 5 w 361"/>
                <a:gd name="T1" fmla="*/ 0 h 357"/>
                <a:gd name="T2" fmla="*/ 4 w 361"/>
                <a:gd name="T3" fmla="*/ 0 h 357"/>
                <a:gd name="T4" fmla="*/ 271 w 361"/>
                <a:gd name="T5" fmla="*/ 308 h 357"/>
                <a:gd name="T6" fmla="*/ 342 w 361"/>
                <a:gd name="T7" fmla="*/ 356 h 357"/>
                <a:gd name="T8" fmla="*/ 353 w 361"/>
                <a:gd name="T9" fmla="*/ 353 h 357"/>
                <a:gd name="T10" fmla="*/ 308 w 361"/>
                <a:gd name="T11" fmla="*/ 271 h 357"/>
                <a:gd name="T12" fmla="*/ 5 w 361"/>
                <a:gd name="T13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357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76" y="209"/>
                    <a:pt x="271" y="308"/>
                  </a:cubicBezTo>
                  <a:cubicBezTo>
                    <a:pt x="308" y="345"/>
                    <a:pt x="328" y="356"/>
                    <a:pt x="342" y="356"/>
                  </a:cubicBezTo>
                  <a:cubicBezTo>
                    <a:pt x="346" y="356"/>
                    <a:pt x="350" y="355"/>
                    <a:pt x="353" y="353"/>
                  </a:cubicBezTo>
                  <a:cubicBezTo>
                    <a:pt x="361" y="341"/>
                    <a:pt x="357" y="320"/>
                    <a:pt x="308" y="271"/>
                  </a:cubicBezTo>
                  <a:cubicBezTo>
                    <a:pt x="211" y="175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1" name="Google Shape;897;p12"/>
            <p:cNvSpPr/>
            <p:nvPr/>
          </p:nvSpPr>
          <p:spPr bwMode="auto">
            <a:xfrm>
              <a:off x="2282850" y="4272200"/>
              <a:ext cx="8950" cy="8525"/>
            </a:xfrm>
            <a:custGeom>
              <a:avLst/>
              <a:gdLst>
                <a:gd name="T0" fmla="*/ 9 w 358"/>
                <a:gd name="T1" fmla="*/ 1 h 341"/>
                <a:gd name="T2" fmla="*/ 9 w 358"/>
                <a:gd name="T3" fmla="*/ 1 h 341"/>
                <a:gd name="T4" fmla="*/ 267 w 358"/>
                <a:gd name="T5" fmla="*/ 288 h 341"/>
                <a:gd name="T6" fmla="*/ 336 w 358"/>
                <a:gd name="T7" fmla="*/ 340 h 341"/>
                <a:gd name="T8" fmla="*/ 345 w 358"/>
                <a:gd name="T9" fmla="*/ 337 h 341"/>
                <a:gd name="T10" fmla="*/ 300 w 358"/>
                <a:gd name="T11" fmla="*/ 259 h 341"/>
                <a:gd name="T12" fmla="*/ 9 w 358"/>
                <a:gd name="T13" fmla="*/ 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73" y="202"/>
                    <a:pt x="267" y="288"/>
                  </a:cubicBezTo>
                  <a:cubicBezTo>
                    <a:pt x="304" y="328"/>
                    <a:pt x="325" y="340"/>
                    <a:pt x="336" y="340"/>
                  </a:cubicBezTo>
                  <a:cubicBezTo>
                    <a:pt x="340" y="340"/>
                    <a:pt x="343" y="339"/>
                    <a:pt x="345" y="337"/>
                  </a:cubicBezTo>
                  <a:cubicBezTo>
                    <a:pt x="357" y="329"/>
                    <a:pt x="345" y="304"/>
                    <a:pt x="300" y="259"/>
                  </a:cubicBezTo>
                  <a:cubicBezTo>
                    <a:pt x="202" y="1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2" name="Google Shape;898;p12"/>
            <p:cNvSpPr/>
            <p:nvPr/>
          </p:nvSpPr>
          <p:spPr bwMode="auto">
            <a:xfrm>
              <a:off x="2283250" y="4272600"/>
              <a:ext cx="8550" cy="8225"/>
            </a:xfrm>
            <a:custGeom>
              <a:avLst/>
              <a:gdLst>
                <a:gd name="T0" fmla="*/ 5 w 342"/>
                <a:gd name="T1" fmla="*/ 1 h 329"/>
                <a:gd name="T2" fmla="*/ 5 w 342"/>
                <a:gd name="T3" fmla="*/ 1 h 329"/>
                <a:gd name="T4" fmla="*/ 251 w 342"/>
                <a:gd name="T5" fmla="*/ 280 h 329"/>
                <a:gd name="T6" fmla="*/ 321 w 342"/>
                <a:gd name="T7" fmla="*/ 328 h 329"/>
                <a:gd name="T8" fmla="*/ 329 w 342"/>
                <a:gd name="T9" fmla="*/ 325 h 329"/>
                <a:gd name="T10" fmla="*/ 284 w 342"/>
                <a:gd name="T11" fmla="*/ 247 h 329"/>
                <a:gd name="T12" fmla="*/ 5 w 342"/>
                <a:gd name="T13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2" h="32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1" y="190"/>
                    <a:pt x="251" y="280"/>
                  </a:cubicBezTo>
                  <a:cubicBezTo>
                    <a:pt x="291" y="317"/>
                    <a:pt x="310" y="328"/>
                    <a:pt x="321" y="328"/>
                  </a:cubicBezTo>
                  <a:cubicBezTo>
                    <a:pt x="324" y="328"/>
                    <a:pt x="327" y="327"/>
                    <a:pt x="329" y="325"/>
                  </a:cubicBezTo>
                  <a:cubicBezTo>
                    <a:pt x="341" y="313"/>
                    <a:pt x="329" y="292"/>
                    <a:pt x="284" y="247"/>
                  </a:cubicBezTo>
                  <a:cubicBezTo>
                    <a:pt x="199" y="158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3" name="Google Shape;899;p12"/>
            <p:cNvSpPr/>
            <p:nvPr/>
          </p:nvSpPr>
          <p:spPr bwMode="auto">
            <a:xfrm>
              <a:off x="2283675" y="4273025"/>
              <a:ext cx="7900" cy="7800"/>
            </a:xfrm>
            <a:custGeom>
              <a:avLst/>
              <a:gdLst>
                <a:gd name="T0" fmla="*/ 4 w 316"/>
                <a:gd name="T1" fmla="*/ 0 h 312"/>
                <a:gd name="T2" fmla="*/ 4 w 316"/>
                <a:gd name="T3" fmla="*/ 0 h 312"/>
                <a:gd name="T4" fmla="*/ 234 w 316"/>
                <a:gd name="T5" fmla="*/ 263 h 312"/>
                <a:gd name="T6" fmla="*/ 305 w 316"/>
                <a:gd name="T7" fmla="*/ 311 h 312"/>
                <a:gd name="T8" fmla="*/ 312 w 316"/>
                <a:gd name="T9" fmla="*/ 308 h 312"/>
                <a:gd name="T10" fmla="*/ 267 w 316"/>
                <a:gd name="T11" fmla="*/ 230 h 312"/>
                <a:gd name="T12" fmla="*/ 4 w 316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48" y="181"/>
                    <a:pt x="234" y="263"/>
                  </a:cubicBezTo>
                  <a:cubicBezTo>
                    <a:pt x="274" y="300"/>
                    <a:pt x="295" y="311"/>
                    <a:pt x="305" y="311"/>
                  </a:cubicBezTo>
                  <a:cubicBezTo>
                    <a:pt x="309" y="311"/>
                    <a:pt x="311" y="310"/>
                    <a:pt x="312" y="308"/>
                  </a:cubicBezTo>
                  <a:cubicBezTo>
                    <a:pt x="316" y="296"/>
                    <a:pt x="312" y="275"/>
                    <a:pt x="267" y="230"/>
                  </a:cubicBezTo>
                  <a:cubicBezTo>
                    <a:pt x="186" y="14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4" name="Google Shape;900;p12"/>
            <p:cNvSpPr/>
            <p:nvPr/>
          </p:nvSpPr>
          <p:spPr bwMode="auto">
            <a:xfrm>
              <a:off x="2284075" y="4273425"/>
              <a:ext cx="7400" cy="7350"/>
            </a:xfrm>
            <a:custGeom>
              <a:avLst/>
              <a:gdLst>
                <a:gd name="T0" fmla="*/ 1 w 296"/>
                <a:gd name="T1" fmla="*/ 1 h 294"/>
                <a:gd name="T2" fmla="*/ 1 w 296"/>
                <a:gd name="T3" fmla="*/ 1 h 294"/>
                <a:gd name="T4" fmla="*/ 214 w 296"/>
                <a:gd name="T5" fmla="*/ 251 h 294"/>
                <a:gd name="T6" fmla="*/ 276 w 296"/>
                <a:gd name="T7" fmla="*/ 294 h 294"/>
                <a:gd name="T8" fmla="*/ 283 w 296"/>
                <a:gd name="T9" fmla="*/ 292 h 294"/>
                <a:gd name="T10" fmla="*/ 247 w 296"/>
                <a:gd name="T11" fmla="*/ 218 h 294"/>
                <a:gd name="T12" fmla="*/ 1 w 296"/>
                <a:gd name="T13" fmla="*/ 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2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6" y="169"/>
                    <a:pt x="214" y="251"/>
                  </a:cubicBezTo>
                  <a:cubicBezTo>
                    <a:pt x="248" y="286"/>
                    <a:pt x="266" y="294"/>
                    <a:pt x="276" y="294"/>
                  </a:cubicBezTo>
                  <a:cubicBezTo>
                    <a:pt x="279" y="294"/>
                    <a:pt x="282" y="293"/>
                    <a:pt x="283" y="292"/>
                  </a:cubicBezTo>
                  <a:cubicBezTo>
                    <a:pt x="296" y="288"/>
                    <a:pt x="292" y="267"/>
                    <a:pt x="247" y="218"/>
                  </a:cubicBezTo>
                  <a:cubicBezTo>
                    <a:pt x="171" y="138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5" name="Google Shape;901;p12"/>
            <p:cNvSpPr/>
            <p:nvPr/>
          </p:nvSpPr>
          <p:spPr bwMode="auto">
            <a:xfrm>
              <a:off x="2284275" y="4273750"/>
              <a:ext cx="7300" cy="7075"/>
            </a:xfrm>
            <a:custGeom>
              <a:avLst/>
              <a:gdLst>
                <a:gd name="T0" fmla="*/ 5 w 292"/>
                <a:gd name="T1" fmla="*/ 0 h 283"/>
                <a:gd name="T2" fmla="*/ 5 w 292"/>
                <a:gd name="T3" fmla="*/ 0 h 283"/>
                <a:gd name="T4" fmla="*/ 210 w 292"/>
                <a:gd name="T5" fmla="*/ 238 h 283"/>
                <a:gd name="T6" fmla="*/ 274 w 292"/>
                <a:gd name="T7" fmla="*/ 282 h 283"/>
                <a:gd name="T8" fmla="*/ 284 w 292"/>
                <a:gd name="T9" fmla="*/ 279 h 283"/>
                <a:gd name="T10" fmla="*/ 243 w 292"/>
                <a:gd name="T11" fmla="*/ 205 h 283"/>
                <a:gd name="T12" fmla="*/ 5 w 292"/>
                <a:gd name="T1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40" y="160"/>
                    <a:pt x="210" y="238"/>
                  </a:cubicBezTo>
                  <a:cubicBezTo>
                    <a:pt x="246" y="272"/>
                    <a:pt x="263" y="282"/>
                    <a:pt x="274" y="282"/>
                  </a:cubicBezTo>
                  <a:cubicBezTo>
                    <a:pt x="277" y="282"/>
                    <a:pt x="280" y="281"/>
                    <a:pt x="284" y="279"/>
                  </a:cubicBezTo>
                  <a:cubicBezTo>
                    <a:pt x="292" y="267"/>
                    <a:pt x="288" y="254"/>
                    <a:pt x="243" y="205"/>
                  </a:cubicBezTo>
                  <a:cubicBezTo>
                    <a:pt x="166" y="132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6" name="Google Shape;902;p12"/>
            <p:cNvSpPr/>
            <p:nvPr/>
          </p:nvSpPr>
          <p:spPr bwMode="auto">
            <a:xfrm>
              <a:off x="2284700" y="4274150"/>
              <a:ext cx="6775" cy="6625"/>
            </a:xfrm>
            <a:custGeom>
              <a:avLst/>
              <a:gdLst>
                <a:gd name="T0" fmla="*/ 5 w 271"/>
                <a:gd name="T1" fmla="*/ 0 h 265"/>
                <a:gd name="T2" fmla="*/ 4 w 271"/>
                <a:gd name="T3" fmla="*/ 1 h 265"/>
                <a:gd name="T4" fmla="*/ 201 w 271"/>
                <a:gd name="T5" fmla="*/ 222 h 265"/>
                <a:gd name="T6" fmla="*/ 261 w 271"/>
                <a:gd name="T7" fmla="*/ 265 h 265"/>
                <a:gd name="T8" fmla="*/ 267 w 271"/>
                <a:gd name="T9" fmla="*/ 263 h 265"/>
                <a:gd name="T10" fmla="*/ 226 w 271"/>
                <a:gd name="T11" fmla="*/ 197 h 265"/>
                <a:gd name="T12" fmla="*/ 5 w 271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265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27" y="148"/>
                    <a:pt x="201" y="222"/>
                  </a:cubicBezTo>
                  <a:cubicBezTo>
                    <a:pt x="233" y="257"/>
                    <a:pt x="252" y="265"/>
                    <a:pt x="261" y="265"/>
                  </a:cubicBezTo>
                  <a:cubicBezTo>
                    <a:pt x="264" y="265"/>
                    <a:pt x="266" y="264"/>
                    <a:pt x="267" y="263"/>
                  </a:cubicBezTo>
                  <a:cubicBezTo>
                    <a:pt x="271" y="259"/>
                    <a:pt x="267" y="238"/>
                    <a:pt x="226" y="197"/>
                  </a:cubicBezTo>
                  <a:cubicBezTo>
                    <a:pt x="153" y="121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7" name="Google Shape;903;p12"/>
            <p:cNvSpPr/>
            <p:nvPr/>
          </p:nvSpPr>
          <p:spPr bwMode="auto">
            <a:xfrm>
              <a:off x="2285100" y="4274550"/>
              <a:ext cx="6375" cy="6225"/>
            </a:xfrm>
            <a:custGeom>
              <a:avLst/>
              <a:gdLst>
                <a:gd name="T0" fmla="*/ 5 w 255"/>
                <a:gd name="T1" fmla="*/ 1 h 249"/>
                <a:gd name="T2" fmla="*/ 5 w 255"/>
                <a:gd name="T3" fmla="*/ 1 h 249"/>
                <a:gd name="T4" fmla="*/ 185 w 255"/>
                <a:gd name="T5" fmla="*/ 206 h 249"/>
                <a:gd name="T6" fmla="*/ 246 w 255"/>
                <a:gd name="T7" fmla="*/ 249 h 249"/>
                <a:gd name="T8" fmla="*/ 251 w 255"/>
                <a:gd name="T9" fmla="*/ 247 h 249"/>
                <a:gd name="T10" fmla="*/ 210 w 255"/>
                <a:gd name="T11" fmla="*/ 181 h 249"/>
                <a:gd name="T12" fmla="*/ 5 w 255"/>
                <a:gd name="T13" fmla="*/ 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5" y="140"/>
                    <a:pt x="185" y="206"/>
                  </a:cubicBezTo>
                  <a:cubicBezTo>
                    <a:pt x="220" y="241"/>
                    <a:pt x="237" y="249"/>
                    <a:pt x="246" y="249"/>
                  </a:cubicBezTo>
                  <a:cubicBezTo>
                    <a:pt x="248" y="249"/>
                    <a:pt x="250" y="248"/>
                    <a:pt x="251" y="247"/>
                  </a:cubicBezTo>
                  <a:cubicBezTo>
                    <a:pt x="255" y="243"/>
                    <a:pt x="251" y="222"/>
                    <a:pt x="210" y="181"/>
                  </a:cubicBezTo>
                  <a:cubicBezTo>
                    <a:pt x="145" y="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8" name="Google Shape;904;p12"/>
            <p:cNvSpPr/>
            <p:nvPr/>
          </p:nvSpPr>
          <p:spPr bwMode="auto">
            <a:xfrm>
              <a:off x="2285400" y="4274950"/>
              <a:ext cx="6075" cy="5825"/>
            </a:xfrm>
            <a:custGeom>
              <a:avLst/>
              <a:gdLst>
                <a:gd name="T0" fmla="*/ 10 w 243"/>
                <a:gd name="T1" fmla="*/ 1 h 233"/>
                <a:gd name="T2" fmla="*/ 9 w 243"/>
                <a:gd name="T3" fmla="*/ 1 h 233"/>
                <a:gd name="T4" fmla="*/ 173 w 243"/>
                <a:gd name="T5" fmla="*/ 190 h 233"/>
                <a:gd name="T6" fmla="*/ 234 w 243"/>
                <a:gd name="T7" fmla="*/ 233 h 233"/>
                <a:gd name="T8" fmla="*/ 239 w 243"/>
                <a:gd name="T9" fmla="*/ 231 h 233"/>
                <a:gd name="T10" fmla="*/ 198 w 243"/>
                <a:gd name="T11" fmla="*/ 165 h 233"/>
                <a:gd name="T12" fmla="*/ 10 w 243"/>
                <a:gd name="T13" fmla="*/ 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33" extrusionOk="0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112" y="128"/>
                    <a:pt x="173" y="190"/>
                  </a:cubicBezTo>
                  <a:cubicBezTo>
                    <a:pt x="208" y="225"/>
                    <a:pt x="225" y="233"/>
                    <a:pt x="234" y="233"/>
                  </a:cubicBezTo>
                  <a:cubicBezTo>
                    <a:pt x="236" y="233"/>
                    <a:pt x="238" y="232"/>
                    <a:pt x="239" y="231"/>
                  </a:cubicBezTo>
                  <a:cubicBezTo>
                    <a:pt x="243" y="219"/>
                    <a:pt x="239" y="206"/>
                    <a:pt x="198" y="165"/>
                  </a:cubicBezTo>
                  <a:cubicBezTo>
                    <a:pt x="138" y="106"/>
                    <a:pt x="22" y="1"/>
                    <a:pt x="10" y="1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9" name="Google Shape;905;p12"/>
            <p:cNvSpPr/>
            <p:nvPr/>
          </p:nvSpPr>
          <p:spPr bwMode="auto">
            <a:xfrm>
              <a:off x="2285825" y="4275275"/>
              <a:ext cx="5750" cy="5500"/>
            </a:xfrm>
            <a:custGeom>
              <a:avLst/>
              <a:gdLst>
                <a:gd name="T0" fmla="*/ 5 w 230"/>
                <a:gd name="T1" fmla="*/ 1 h 220"/>
                <a:gd name="T2" fmla="*/ 4 w 230"/>
                <a:gd name="T3" fmla="*/ 1 h 220"/>
                <a:gd name="T4" fmla="*/ 160 w 230"/>
                <a:gd name="T5" fmla="*/ 181 h 220"/>
                <a:gd name="T6" fmla="*/ 213 w 230"/>
                <a:gd name="T7" fmla="*/ 220 h 220"/>
                <a:gd name="T8" fmla="*/ 222 w 230"/>
                <a:gd name="T9" fmla="*/ 218 h 220"/>
                <a:gd name="T10" fmla="*/ 185 w 230"/>
                <a:gd name="T11" fmla="*/ 157 h 220"/>
                <a:gd name="T12" fmla="*/ 5 w 230"/>
                <a:gd name="T13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20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9"/>
                    <a:pt x="99" y="120"/>
                    <a:pt x="160" y="181"/>
                  </a:cubicBezTo>
                  <a:cubicBezTo>
                    <a:pt x="191" y="212"/>
                    <a:pt x="204" y="220"/>
                    <a:pt x="213" y="220"/>
                  </a:cubicBezTo>
                  <a:cubicBezTo>
                    <a:pt x="216" y="220"/>
                    <a:pt x="219" y="219"/>
                    <a:pt x="222" y="218"/>
                  </a:cubicBezTo>
                  <a:cubicBezTo>
                    <a:pt x="230" y="214"/>
                    <a:pt x="226" y="198"/>
                    <a:pt x="185" y="157"/>
                  </a:cubicBezTo>
                  <a:cubicBezTo>
                    <a:pt x="124" y="9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0" name="Google Shape;906;p12"/>
            <p:cNvSpPr/>
            <p:nvPr/>
          </p:nvSpPr>
          <p:spPr bwMode="auto">
            <a:xfrm>
              <a:off x="2286225" y="4275575"/>
              <a:ext cx="5250" cy="5150"/>
            </a:xfrm>
            <a:custGeom>
              <a:avLst/>
              <a:gdLst>
                <a:gd name="T0" fmla="*/ 5 w 210"/>
                <a:gd name="T1" fmla="*/ 1 h 206"/>
                <a:gd name="T2" fmla="*/ 5 w 210"/>
                <a:gd name="T3" fmla="*/ 1 h 206"/>
                <a:gd name="T4" fmla="*/ 144 w 210"/>
                <a:gd name="T5" fmla="*/ 165 h 206"/>
                <a:gd name="T6" fmla="*/ 200 w 210"/>
                <a:gd name="T7" fmla="*/ 205 h 206"/>
                <a:gd name="T8" fmla="*/ 206 w 210"/>
                <a:gd name="T9" fmla="*/ 202 h 206"/>
                <a:gd name="T10" fmla="*/ 169 w 210"/>
                <a:gd name="T11" fmla="*/ 140 h 206"/>
                <a:gd name="T12" fmla="*/ 5 w 210"/>
                <a:gd name="T13" fmla="*/ 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2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7" y="112"/>
                    <a:pt x="144" y="165"/>
                  </a:cubicBezTo>
                  <a:cubicBezTo>
                    <a:pt x="174" y="195"/>
                    <a:pt x="191" y="205"/>
                    <a:pt x="200" y="205"/>
                  </a:cubicBezTo>
                  <a:cubicBezTo>
                    <a:pt x="203" y="205"/>
                    <a:pt x="205" y="204"/>
                    <a:pt x="206" y="202"/>
                  </a:cubicBezTo>
                  <a:cubicBezTo>
                    <a:pt x="210" y="190"/>
                    <a:pt x="210" y="181"/>
                    <a:pt x="169" y="140"/>
                  </a:cubicBezTo>
                  <a:cubicBezTo>
                    <a:pt x="113" y="84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1" name="Google Shape;907;p12"/>
            <p:cNvSpPr/>
            <p:nvPr/>
          </p:nvSpPr>
          <p:spPr bwMode="auto">
            <a:xfrm>
              <a:off x="2286650" y="4275975"/>
              <a:ext cx="4825" cy="4700"/>
            </a:xfrm>
            <a:custGeom>
              <a:avLst/>
              <a:gdLst>
                <a:gd name="T0" fmla="*/ 5 w 193"/>
                <a:gd name="T1" fmla="*/ 1 h 188"/>
                <a:gd name="T2" fmla="*/ 4 w 193"/>
                <a:gd name="T3" fmla="*/ 1 h 188"/>
                <a:gd name="T4" fmla="*/ 131 w 193"/>
                <a:gd name="T5" fmla="*/ 149 h 188"/>
                <a:gd name="T6" fmla="*/ 183 w 193"/>
                <a:gd name="T7" fmla="*/ 188 h 188"/>
                <a:gd name="T8" fmla="*/ 189 w 193"/>
                <a:gd name="T9" fmla="*/ 186 h 188"/>
                <a:gd name="T10" fmla="*/ 152 w 193"/>
                <a:gd name="T11" fmla="*/ 129 h 188"/>
                <a:gd name="T12" fmla="*/ 5 w 193"/>
                <a:gd name="T13" fmla="*/ 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88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5"/>
                    <a:pt x="82" y="104"/>
                    <a:pt x="131" y="149"/>
                  </a:cubicBezTo>
                  <a:cubicBezTo>
                    <a:pt x="159" y="180"/>
                    <a:pt x="175" y="188"/>
                    <a:pt x="183" y="188"/>
                  </a:cubicBezTo>
                  <a:cubicBezTo>
                    <a:pt x="186" y="188"/>
                    <a:pt x="188" y="187"/>
                    <a:pt x="189" y="186"/>
                  </a:cubicBezTo>
                  <a:cubicBezTo>
                    <a:pt x="193" y="178"/>
                    <a:pt x="189" y="161"/>
                    <a:pt x="152" y="129"/>
                  </a:cubicBezTo>
                  <a:cubicBezTo>
                    <a:pt x="105" y="7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2" name="Google Shape;908;p12"/>
            <p:cNvSpPr/>
            <p:nvPr/>
          </p:nvSpPr>
          <p:spPr bwMode="auto">
            <a:xfrm>
              <a:off x="2286950" y="4276300"/>
              <a:ext cx="4525" cy="4375"/>
            </a:xfrm>
            <a:custGeom>
              <a:avLst/>
              <a:gdLst>
                <a:gd name="T0" fmla="*/ 9 w 181"/>
                <a:gd name="T1" fmla="*/ 1 h 175"/>
                <a:gd name="T2" fmla="*/ 9 w 181"/>
                <a:gd name="T3" fmla="*/ 1 h 175"/>
                <a:gd name="T4" fmla="*/ 119 w 181"/>
                <a:gd name="T5" fmla="*/ 136 h 175"/>
                <a:gd name="T6" fmla="*/ 171 w 181"/>
                <a:gd name="T7" fmla="*/ 175 h 175"/>
                <a:gd name="T8" fmla="*/ 177 w 181"/>
                <a:gd name="T9" fmla="*/ 173 h 175"/>
                <a:gd name="T10" fmla="*/ 140 w 181"/>
                <a:gd name="T11" fmla="*/ 116 h 175"/>
                <a:gd name="T12" fmla="*/ 9 w 181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7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74" y="95"/>
                    <a:pt x="119" y="136"/>
                  </a:cubicBezTo>
                  <a:cubicBezTo>
                    <a:pt x="147" y="167"/>
                    <a:pt x="163" y="175"/>
                    <a:pt x="171" y="175"/>
                  </a:cubicBezTo>
                  <a:cubicBezTo>
                    <a:pt x="174" y="175"/>
                    <a:pt x="176" y="174"/>
                    <a:pt x="177" y="173"/>
                  </a:cubicBezTo>
                  <a:cubicBezTo>
                    <a:pt x="181" y="165"/>
                    <a:pt x="177" y="148"/>
                    <a:pt x="140" y="116"/>
                  </a:cubicBezTo>
                  <a:cubicBezTo>
                    <a:pt x="96" y="7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3" name="Google Shape;909;p12"/>
            <p:cNvSpPr/>
            <p:nvPr/>
          </p:nvSpPr>
          <p:spPr bwMode="auto">
            <a:xfrm>
              <a:off x="2287350" y="4276700"/>
              <a:ext cx="4225" cy="4075"/>
            </a:xfrm>
            <a:custGeom>
              <a:avLst/>
              <a:gdLst>
                <a:gd name="T0" fmla="*/ 6 w 169"/>
                <a:gd name="T1" fmla="*/ 1 h 163"/>
                <a:gd name="T2" fmla="*/ 5 w 169"/>
                <a:gd name="T3" fmla="*/ 1 h 163"/>
                <a:gd name="T4" fmla="*/ 103 w 169"/>
                <a:gd name="T5" fmla="*/ 128 h 163"/>
                <a:gd name="T6" fmla="*/ 156 w 169"/>
                <a:gd name="T7" fmla="*/ 163 h 163"/>
                <a:gd name="T8" fmla="*/ 161 w 169"/>
                <a:gd name="T9" fmla="*/ 161 h 163"/>
                <a:gd name="T10" fmla="*/ 128 w 169"/>
                <a:gd name="T11" fmla="*/ 104 h 163"/>
                <a:gd name="T12" fmla="*/ 6 w 169"/>
                <a:gd name="T13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63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62" y="83"/>
                    <a:pt x="103" y="128"/>
                  </a:cubicBezTo>
                  <a:cubicBezTo>
                    <a:pt x="134" y="156"/>
                    <a:pt x="149" y="163"/>
                    <a:pt x="156" y="163"/>
                  </a:cubicBezTo>
                  <a:cubicBezTo>
                    <a:pt x="158" y="163"/>
                    <a:pt x="160" y="162"/>
                    <a:pt x="161" y="161"/>
                  </a:cubicBezTo>
                  <a:cubicBezTo>
                    <a:pt x="169" y="149"/>
                    <a:pt x="165" y="141"/>
                    <a:pt x="128" y="104"/>
                  </a:cubicBezTo>
                  <a:cubicBezTo>
                    <a:pt x="84" y="60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4" name="Google Shape;910;p12"/>
            <p:cNvSpPr/>
            <p:nvPr/>
          </p:nvSpPr>
          <p:spPr bwMode="auto">
            <a:xfrm>
              <a:off x="2287775" y="4277125"/>
              <a:ext cx="3700" cy="3550"/>
            </a:xfrm>
            <a:custGeom>
              <a:avLst/>
              <a:gdLst>
                <a:gd name="T0" fmla="*/ 5 w 148"/>
                <a:gd name="T1" fmla="*/ 0 h 142"/>
                <a:gd name="T2" fmla="*/ 4 w 148"/>
                <a:gd name="T3" fmla="*/ 0 h 142"/>
                <a:gd name="T4" fmla="*/ 90 w 148"/>
                <a:gd name="T5" fmla="*/ 107 h 142"/>
                <a:gd name="T6" fmla="*/ 137 w 148"/>
                <a:gd name="T7" fmla="*/ 142 h 142"/>
                <a:gd name="T8" fmla="*/ 144 w 148"/>
                <a:gd name="T9" fmla="*/ 140 h 142"/>
                <a:gd name="T10" fmla="*/ 111 w 148"/>
                <a:gd name="T11" fmla="*/ 87 h 142"/>
                <a:gd name="T12" fmla="*/ 5 w 148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42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49" y="70"/>
                    <a:pt x="90" y="107"/>
                  </a:cubicBezTo>
                  <a:cubicBezTo>
                    <a:pt x="118" y="135"/>
                    <a:pt x="130" y="142"/>
                    <a:pt x="137" y="142"/>
                  </a:cubicBezTo>
                  <a:cubicBezTo>
                    <a:pt x="140" y="142"/>
                    <a:pt x="142" y="141"/>
                    <a:pt x="144" y="140"/>
                  </a:cubicBezTo>
                  <a:cubicBezTo>
                    <a:pt x="148" y="132"/>
                    <a:pt x="148" y="124"/>
                    <a:pt x="111" y="87"/>
                  </a:cubicBezTo>
                  <a:cubicBezTo>
                    <a:pt x="71" y="4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5" name="Google Shape;911;p12"/>
            <p:cNvSpPr/>
            <p:nvPr/>
          </p:nvSpPr>
          <p:spPr bwMode="auto">
            <a:xfrm>
              <a:off x="2288175" y="4277500"/>
              <a:ext cx="3300" cy="3175"/>
            </a:xfrm>
            <a:custGeom>
              <a:avLst/>
              <a:gdLst>
                <a:gd name="T0" fmla="*/ 6 w 132"/>
                <a:gd name="T1" fmla="*/ 1 h 127"/>
                <a:gd name="T2" fmla="*/ 5 w 132"/>
                <a:gd name="T3" fmla="*/ 2 h 127"/>
                <a:gd name="T4" fmla="*/ 74 w 132"/>
                <a:gd name="T5" fmla="*/ 92 h 127"/>
                <a:gd name="T6" fmla="*/ 123 w 132"/>
                <a:gd name="T7" fmla="*/ 127 h 127"/>
                <a:gd name="T8" fmla="*/ 128 w 132"/>
                <a:gd name="T9" fmla="*/ 125 h 127"/>
                <a:gd name="T10" fmla="*/ 95 w 132"/>
                <a:gd name="T11" fmla="*/ 72 h 127"/>
                <a:gd name="T12" fmla="*/ 6 w 132"/>
                <a:gd name="T13" fmla="*/ 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27" extrusionOk="0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6"/>
                    <a:pt x="42" y="63"/>
                    <a:pt x="74" y="92"/>
                  </a:cubicBezTo>
                  <a:cubicBezTo>
                    <a:pt x="102" y="120"/>
                    <a:pt x="116" y="127"/>
                    <a:pt x="123" y="127"/>
                  </a:cubicBezTo>
                  <a:cubicBezTo>
                    <a:pt x="125" y="127"/>
                    <a:pt x="127" y="126"/>
                    <a:pt x="128" y="125"/>
                  </a:cubicBezTo>
                  <a:cubicBezTo>
                    <a:pt x="132" y="117"/>
                    <a:pt x="132" y="109"/>
                    <a:pt x="95" y="72"/>
                  </a:cubicBezTo>
                  <a:cubicBezTo>
                    <a:pt x="65" y="45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676" name="Google Shape;913;p12"/>
          <p:cNvSpPr>
            <a:spLocks noChangeArrowheads="1"/>
          </p:cNvSpPr>
          <p:nvPr/>
        </p:nvSpPr>
        <p:spPr bwMode="auto">
          <a:xfrm>
            <a:off x="1563688" y="282575"/>
            <a:ext cx="5999162" cy="6292850"/>
          </a:xfrm>
          <a:prstGeom prst="roundRect">
            <a:avLst>
              <a:gd name="adj" fmla="val 0"/>
            </a:avLst>
          </a:prstGeom>
          <a:solidFill>
            <a:srgbClr val="FFFFFF">
              <a:alpha val="1372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14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4" name="Google Shape;914;p12"/>
          <p:cNvSpPr txBox="1">
            <a:spLocks noGrp="1"/>
          </p:cNvSpPr>
          <p:nvPr>
            <p:ph type="ctrTitle"/>
          </p:nvPr>
        </p:nvSpPr>
        <p:spPr>
          <a:xfrm>
            <a:off x="391150" y="2530251"/>
            <a:ext cx="8342700" cy="1893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7" name="Google Shape;912;p12"/>
          <p:cNvSpPr txBox="1">
            <a:spLocks noGrp="1"/>
          </p:cNvSpPr>
          <p:nvPr>
            <p:ph type="sldNum" idx="10"/>
          </p:nvPr>
        </p:nvSpPr>
        <p:spPr>
          <a:noFill/>
        </p:spPr>
        <p:txBody>
          <a:bodyPr spcFirstLastPara="1">
            <a:noAutofit/>
          </a:bodyPr>
          <a:lstStyle>
            <a:lvl1pPr lv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F7E7FBBE-8702-45F2-B900-B0193B5C45F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BIG TEXT 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6;p13"/>
          <p:cNvSpPr>
            <a:spLocks noChangeArrowheads="1"/>
          </p:cNvSpPr>
          <p:nvPr/>
        </p:nvSpPr>
        <p:spPr bwMode="auto">
          <a:xfrm>
            <a:off x="1563688" y="1801813"/>
            <a:ext cx="5999162" cy="3252787"/>
          </a:xfrm>
          <a:prstGeom prst="roundRect">
            <a:avLst>
              <a:gd name="adj" fmla="val 0"/>
            </a:avLst>
          </a:prstGeom>
          <a:solidFill>
            <a:srgbClr val="FFFFFF">
              <a:alpha val="6078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14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8" name="Google Shape;918;p13"/>
          <p:cNvSpPr txBox="1">
            <a:spLocks noGrp="1"/>
          </p:cNvSpPr>
          <p:nvPr>
            <p:ph type="ctrTitle"/>
          </p:nvPr>
        </p:nvSpPr>
        <p:spPr>
          <a:xfrm>
            <a:off x="391150" y="2530251"/>
            <a:ext cx="8342700" cy="1893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4800"/>
              <a:buNone/>
              <a:defRPr sz="4800">
                <a:solidFill>
                  <a:srgbClr val="753E9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" name="Google Shape;917;p13"/>
          <p:cNvSpPr txBox="1">
            <a:spLocks noGrp="1"/>
          </p:cNvSpPr>
          <p:nvPr>
            <p:ph type="sldNum" idx="10"/>
          </p:nvPr>
        </p:nvSpPr>
        <p:spPr>
          <a:noFill/>
        </p:spPr>
        <p:txBody>
          <a:bodyPr spcFirstLastPara="1">
            <a:noAutofit/>
          </a:bodyPr>
          <a:lstStyle>
            <a:lvl1pPr lvl="0" rtl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+mn-lt"/>
                <a:cs typeface="+mn-cs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defRPr/>
            </a:pPr>
            <a:fld id="{3E28C09C-BE64-4150-AE1D-0C47B297EA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/>
          <a:lstStyle/>
          <a:p>
            <a:pPr lvl="0"/>
            <a:endParaRPr lang="en-US" smtClean="0">
              <a:sym typeface="Arial" panose="020B0604020202020204" pitchFamily="34" charset="0"/>
            </a:endParaRPr>
          </a:p>
        </p:txBody>
      </p:sp>
      <p:sp>
        <p:nvSpPr>
          <p:cNvPr id="2051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238125" y="19685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/>
          <a:lstStyle/>
          <a:p>
            <a:pPr lvl="0"/>
            <a:endParaRPr lang="en-US" smtClean="0">
              <a:sym typeface="Arial" panose="020B0604020202020204" pitchFamily="34" charset="0"/>
            </a:endParaRPr>
          </a:p>
        </p:txBody>
      </p:sp>
      <p:sp>
        <p:nvSpPr>
          <p:cNvPr id="2052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/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5208BBA-6E74-4ACD-BCCC-06DC5A3E4D7E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9" name="Google Shape;2359;p21"/>
          <p:cNvGrpSpPr/>
          <p:nvPr/>
        </p:nvGrpSpPr>
        <p:grpSpPr bwMode="auto">
          <a:xfrm>
            <a:off x="533400" y="3452813"/>
            <a:ext cx="1955800" cy="1195387"/>
            <a:chOff x="1807600" y="2503350"/>
            <a:chExt cx="934425" cy="428425"/>
          </a:xfrm>
        </p:grpSpPr>
        <p:sp>
          <p:nvSpPr>
            <p:cNvPr id="2360" name="Google Shape;2360;p21"/>
            <p:cNvSpPr/>
            <p:nvPr/>
          </p:nvSpPr>
          <p:spPr>
            <a:xfrm>
              <a:off x="1936539" y="2606331"/>
              <a:ext cx="778941" cy="325444"/>
            </a:xfrm>
            <a:custGeom>
              <a:avLst/>
              <a:gdLst/>
              <a:ahLst/>
              <a:cxnLst/>
              <a:rect l="l" t="t" r="r" b="b"/>
              <a:pathLst>
                <a:path w="31149" h="13029" fill="none" extrusionOk="0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w="2575" cap="flat" cmpd="sng">
              <a:solidFill>
                <a:srgbClr val="DCDCDC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2617637" y="2550005"/>
              <a:ext cx="89498" cy="74533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2619913" y="2550005"/>
              <a:ext cx="87223" cy="44379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684382" y="2588694"/>
              <a:ext cx="34889" cy="39827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705619" y="2606900"/>
              <a:ext cx="18962" cy="25034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711687" y="2610314"/>
              <a:ext cx="28063" cy="33568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684382" y="2588694"/>
              <a:ext cx="55368" cy="35844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726856" y="26342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628256" y="2552280"/>
              <a:ext cx="30338" cy="43241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630531" y="2552280"/>
              <a:ext cx="28063" cy="43241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2603985" y="2604624"/>
              <a:ext cx="69020" cy="72827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2610811" y="2608607"/>
              <a:ext cx="30338" cy="49500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2618396" y="2613728"/>
              <a:ext cx="31097" cy="48930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2625981" y="2618279"/>
              <a:ext cx="31097" cy="49499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2634323" y="2623400"/>
              <a:ext cx="30338" cy="48930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2609294" y="2645020"/>
              <a:ext cx="38681" cy="2446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613845" y="2637055"/>
              <a:ext cx="39440" cy="2446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619154" y="2629089"/>
              <a:ext cx="38682" cy="23896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624464" y="2620555"/>
              <a:ext cx="38681" cy="24465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629014" y="2612590"/>
              <a:ext cx="39440" cy="24465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651768" y="2607469"/>
              <a:ext cx="5309" cy="7965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666938" y="2503350"/>
              <a:ext cx="69020" cy="72827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673763" y="2507333"/>
              <a:ext cx="30338" cy="49500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2681348" y="2512453"/>
              <a:ext cx="30338" cy="49499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2688933" y="2517005"/>
              <a:ext cx="30338" cy="49499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2696517" y="2522125"/>
              <a:ext cx="31097" cy="48930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691967" y="2511315"/>
              <a:ext cx="39440" cy="2446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686658" y="2519850"/>
              <a:ext cx="39440" cy="23896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2681348" y="2527815"/>
              <a:ext cx="39440" cy="24465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676797" y="2536350"/>
              <a:ext cx="38682" cy="23896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671488" y="2544315"/>
              <a:ext cx="39440" cy="2446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679073" y="2563660"/>
              <a:ext cx="5309" cy="7965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730648" y="2628521"/>
              <a:ext cx="11377" cy="7396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641908" y="2590969"/>
              <a:ext cx="23513" cy="14793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1825803" y="2680296"/>
              <a:ext cx="46266" cy="50068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1825803" y="2680296"/>
              <a:ext cx="46266" cy="50637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1858417" y="2663796"/>
              <a:ext cx="144866" cy="143377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1859934" y="2701916"/>
              <a:ext cx="139557" cy="105257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1809117" y="2554556"/>
              <a:ext cx="156243" cy="136550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1822769" y="2568211"/>
              <a:ext cx="137282" cy="127447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1807600" y="2588125"/>
              <a:ext cx="139557" cy="113223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1815943" y="2663227"/>
              <a:ext cx="29580" cy="24465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1813668" y="2668348"/>
              <a:ext cx="28063" cy="21051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1887239" y="2576177"/>
              <a:ext cx="40198" cy="13655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2029071" y="2623400"/>
              <a:ext cx="40957" cy="40396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056375" y="2630797"/>
              <a:ext cx="27305" cy="1706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2053342" y="2616572"/>
              <a:ext cx="28822" cy="21052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2044999" y="2607469"/>
              <a:ext cx="22754" cy="25603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035139" y="2612590"/>
              <a:ext cx="13652" cy="25603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2051825" y="2645589"/>
              <a:ext cx="26546" cy="11379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057892" y="2608607"/>
              <a:ext cx="9860" cy="18776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2044999" y="2613159"/>
              <a:ext cx="5309" cy="9103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2037414" y="2647296"/>
              <a:ext cx="40957" cy="16500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2063960" y="2617710"/>
              <a:ext cx="18203" cy="1820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067753" y="2632503"/>
              <a:ext cx="15927" cy="13655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1979012" y="2639331"/>
              <a:ext cx="58402" cy="48930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1979012" y="2662089"/>
              <a:ext cx="58402" cy="26172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022245" y="2639331"/>
              <a:ext cx="758" cy="569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2021486" y="2634779"/>
              <a:ext cx="25788" cy="33569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026037" y="2635348"/>
              <a:ext cx="21237" cy="33000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1871311" y="2639900"/>
              <a:ext cx="174446" cy="172963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1871311" y="2639900"/>
              <a:ext cx="147142" cy="69982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013902" y="2705330"/>
              <a:ext cx="26546" cy="3527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1932746" y="2661520"/>
              <a:ext cx="80397" cy="64292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1936539" y="2716709"/>
              <a:ext cx="15928" cy="14224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1920611" y="2689968"/>
              <a:ext cx="13652" cy="11948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1937297" y="2716709"/>
              <a:ext cx="15169" cy="11948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1921369" y="2689968"/>
              <a:ext cx="12135" cy="10241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1934263" y="2644452"/>
              <a:ext cx="79638" cy="67137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1941848" y="2707037"/>
              <a:ext cx="19720" cy="19913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1941848" y="2707037"/>
              <a:ext cx="18961" cy="18775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1947157" y="2651848"/>
              <a:ext cx="38682" cy="27879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1932746" y="2751984"/>
              <a:ext cx="78121" cy="65999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1969153" y="2752553"/>
              <a:ext cx="31855" cy="26172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1932746" y="2751984"/>
              <a:ext cx="78121" cy="40965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1991906" y="2773605"/>
              <a:ext cx="70537" cy="6258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1991906" y="2773605"/>
              <a:ext cx="70537" cy="6258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046516" y="2773605"/>
              <a:ext cx="15927" cy="62585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004042" y="2782708"/>
              <a:ext cx="31855" cy="21620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043482" y="2776450"/>
              <a:ext cx="22754" cy="58602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044240" y="2777018"/>
              <a:ext cx="20479" cy="57465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1865243" y="2779294"/>
              <a:ext cx="43991" cy="34137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1872069" y="2802622"/>
              <a:ext cx="14411" cy="27310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1885722" y="2806036"/>
              <a:ext cx="11377" cy="30155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1894065" y="2800915"/>
              <a:ext cx="18962" cy="28448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1894065" y="2789536"/>
              <a:ext cx="25029" cy="20482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1860692" y="2794087"/>
              <a:ext cx="21996" cy="23896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1894823" y="2780432"/>
              <a:ext cx="24271" cy="2958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1903925" y="2806604"/>
              <a:ext cx="9102" cy="22758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1874345" y="2813432"/>
              <a:ext cx="11377" cy="16500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1863726" y="2811156"/>
              <a:ext cx="11377" cy="682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1887997" y="2812863"/>
              <a:ext cx="9102" cy="23327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1866002" y="2695089"/>
              <a:ext cx="43232" cy="80223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1881171" y="2695089"/>
              <a:ext cx="28063" cy="79085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1866760" y="2720123"/>
              <a:ext cx="16686" cy="33000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1866760" y="2773036"/>
              <a:ext cx="37165" cy="13655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1867519" y="2773036"/>
              <a:ext cx="36406" cy="10241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1992665" y="2711019"/>
              <a:ext cx="94049" cy="54620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2045757" y="2711589"/>
              <a:ext cx="31855" cy="16500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1992665" y="2711019"/>
              <a:ext cx="94049" cy="26172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2076095" y="2718416"/>
              <a:ext cx="67503" cy="62585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2082922" y="2718416"/>
              <a:ext cx="60677" cy="62016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2125396" y="2721830"/>
              <a:ext cx="21995" cy="58034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2125396" y="2721261"/>
              <a:ext cx="20478" cy="57465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925162" y="2682003"/>
              <a:ext cx="16686" cy="159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925162" y="2681434"/>
              <a:ext cx="15927" cy="14793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960809" y="2687692"/>
              <a:ext cx="10618" cy="6827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960809" y="2683141"/>
              <a:ext cx="10618" cy="9103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975979" y="2700209"/>
              <a:ext cx="8343" cy="5690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975979" y="2697364"/>
              <a:ext cx="8343" cy="7397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991148" y="2693951"/>
              <a:ext cx="8343" cy="5690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991148" y="2691106"/>
              <a:ext cx="9102" cy="6827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1985080" y="2678020"/>
              <a:ext cx="10618" cy="6827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1985080" y="2673468"/>
              <a:ext cx="10618" cy="9103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973703" y="2682572"/>
              <a:ext cx="9860" cy="6827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973703" y="2678020"/>
              <a:ext cx="10618" cy="9103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1874345" y="2577883"/>
              <a:ext cx="7585" cy="7965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506" name="Google Shape;2317;p21"/>
          <p:cNvSpPr txBox="1">
            <a:spLocks noGrp="1"/>
          </p:cNvSpPr>
          <p:nvPr>
            <p:ph type="ctrTitle"/>
          </p:nvPr>
        </p:nvSpPr>
        <p:spPr>
          <a:xfrm>
            <a:off x="-533400" y="2297113"/>
            <a:ext cx="10252075" cy="18938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Unica One"/>
              <a:buNone/>
            </a:pP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Tugas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Besar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Data Mining </a:t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</a:b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Klasifikasi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id-ID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C5.0</a:t>
            </a:r>
            <a:endParaRPr lang="id-ID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1F1B5B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sp>
        <p:nvSpPr>
          <p:cNvPr id="2318" name="Google Shape;2318;p21"/>
          <p:cNvSpPr txBox="1">
            <a:spLocks noGrp="1"/>
          </p:cNvSpPr>
          <p:nvPr>
            <p:ph type="subTitle" idx="1"/>
          </p:nvPr>
        </p:nvSpPr>
        <p:spPr>
          <a:xfrm>
            <a:off x="-33338" y="4419600"/>
            <a:ext cx="9191626" cy="365125"/>
          </a:xfrm>
        </p:spPr>
        <p:txBody>
          <a:bodyPr/>
          <a:lstStyle/>
          <a:p>
            <a:pPr marL="457200" indent="-304800" eaLnBrk="1" fontAlgn="auto" hangingPunct="1">
              <a:buFont typeface="Scope One"/>
              <a:buNone/>
              <a:defRPr/>
            </a:pPr>
            <a:r>
              <a:rPr lang="id-ID" dirty="0"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Menerapkan algoritma C5.0 </a:t>
            </a:r>
            <a:r>
              <a:rPr lang="en-US" dirty="0" err="1" smtClean="0"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dengan</a:t>
            </a:r>
            <a:r>
              <a:rPr lang="en-US" dirty="0" smtClean="0"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 </a:t>
            </a:r>
            <a:r>
              <a:rPr lang="id-ID" dirty="0" smtClean="0"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R </a:t>
            </a:r>
            <a:r>
              <a:rPr lang="id-ID" dirty="0"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dan R Studio</a:t>
            </a:r>
            <a:endParaRPr lang="en-US" dirty="0">
              <a:latin typeface="Arial" panose="020B0604020202020204" pitchFamily="34" charset="0"/>
              <a:ea typeface="Scope One"/>
              <a:cs typeface="Arial" panose="020B0604020202020204" pitchFamily="34" charset="0"/>
              <a:sym typeface="Scope One"/>
            </a:endParaRPr>
          </a:p>
          <a:p>
            <a:pPr marL="0" indent="0" eaLnBrk="1" fontAlgn="auto" hangingPunct="1">
              <a:buClr>
                <a:schemeClr val="dk1"/>
              </a:buClr>
              <a:buSzPts val="1100"/>
              <a:buFont typeface="Arial" panose="020B0604020202020204"/>
              <a:buNone/>
              <a:defRPr/>
            </a:pPr>
            <a:endParaRPr dirty="0">
              <a:latin typeface="Arial" panose="020B0604020202020204" pitchFamily="34" charset="0"/>
              <a:ea typeface="Scope One"/>
              <a:cs typeface="Arial" panose="020B0604020202020204" pitchFamily="34" charset="0"/>
              <a:sym typeface="Scope One"/>
            </a:endParaRPr>
          </a:p>
          <a:p>
            <a:pPr marL="0" indent="0" eaLnBrk="1" fontAlgn="auto" hangingPunct="1">
              <a:buFont typeface="Scope One"/>
              <a:buNone/>
              <a:defRPr/>
            </a:pPr>
            <a:endParaRPr dirty="0">
              <a:latin typeface="Arial" panose="020B0604020202020204" pitchFamily="34" charset="0"/>
              <a:ea typeface="Scope One"/>
              <a:cs typeface="Arial" panose="020B0604020202020204" pitchFamily="34" charset="0"/>
              <a:sym typeface="Scope One"/>
            </a:endParaRPr>
          </a:p>
        </p:txBody>
      </p:sp>
      <p:grpSp>
        <p:nvGrpSpPr>
          <p:cNvPr id="21508" name="Google Shape;2319;p21"/>
          <p:cNvGrpSpPr/>
          <p:nvPr/>
        </p:nvGrpSpPr>
        <p:grpSpPr bwMode="auto">
          <a:xfrm rot="-7560219">
            <a:off x="7556500" y="-53975"/>
            <a:ext cx="2328863" cy="1763713"/>
            <a:chOff x="1977150" y="891025"/>
            <a:chExt cx="255500" cy="258050"/>
          </a:xfrm>
        </p:grpSpPr>
        <p:sp>
          <p:nvSpPr>
            <p:cNvPr id="2320" name="Google Shape;2320;p21"/>
            <p:cNvSpPr/>
            <p:nvPr/>
          </p:nvSpPr>
          <p:spPr>
            <a:xfrm>
              <a:off x="2058388" y="1111074"/>
              <a:ext cx="41451" cy="3786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2186981" y="1026786"/>
              <a:ext cx="45805" cy="45292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2169410" y="934025"/>
              <a:ext cx="44586" cy="41112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073604" y="891009"/>
              <a:ext cx="39884" cy="37395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986890" y="933670"/>
              <a:ext cx="46328" cy="43202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977430" y="897952"/>
              <a:ext cx="247488" cy="247598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77185" y="996164"/>
              <a:ext cx="247663" cy="149349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042273" y="945550"/>
              <a:ext cx="31176" cy="21369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034300" y="940283"/>
              <a:ext cx="41974" cy="29498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044079" y="947645"/>
              <a:ext cx="29434" cy="19278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093789" y="917745"/>
              <a:ext cx="20203" cy="11149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135210" y="957735"/>
              <a:ext cx="12192" cy="11149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087821" y="913986"/>
              <a:ext cx="27170" cy="16723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098733" y="917646"/>
              <a:ext cx="15501" cy="10917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990739" y="994409"/>
              <a:ext cx="25254" cy="26479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006155" y="990022"/>
              <a:ext cx="14804" cy="199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982375" y="998734"/>
              <a:ext cx="32395" cy="29498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1993149" y="994385"/>
              <a:ext cx="22816" cy="21369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2014406" y="1040756"/>
              <a:ext cx="46676" cy="37163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017244" y="1040779"/>
              <a:ext cx="43367" cy="27640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2010570" y="1060752"/>
              <a:ext cx="59390" cy="30195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054943" y="1107713"/>
              <a:ext cx="36052" cy="20904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2058203" y="1119514"/>
              <a:ext cx="27170" cy="16259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115055" y="1040736"/>
              <a:ext cx="71059" cy="59228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2116822" y="1040880"/>
              <a:ext cx="64615" cy="48079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110408" y="1064881"/>
              <a:ext cx="81683" cy="51564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2060429" y="1000864"/>
              <a:ext cx="15152" cy="1022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060253" y="1004230"/>
              <a:ext cx="17939" cy="9291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2060573" y="1000717"/>
              <a:ext cx="13237" cy="8362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122733" y="999083"/>
              <a:ext cx="11843" cy="10452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2114486" y="995689"/>
              <a:ext cx="24035" cy="18814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87321" y="1009000"/>
              <a:ext cx="7315" cy="6039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2139113" y="956047"/>
              <a:ext cx="8186" cy="5574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185488" y="971700"/>
              <a:ext cx="8012" cy="6271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141091" y="929450"/>
              <a:ext cx="15675" cy="8129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984785" y="1062402"/>
              <a:ext cx="16372" cy="26246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83327" y="1063420"/>
              <a:ext cx="15152" cy="2508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86654" y="1072585"/>
              <a:ext cx="11843" cy="16026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81153" y="971749"/>
              <a:ext cx="11843" cy="9523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 bwMode="auto">
          <a:xfrm>
            <a:off x="-457200" y="3200400"/>
            <a:ext cx="670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6000"/>
              <a:buFont typeface="Arial" panose="020B0604020202020204" pitchFamily="34" charset="0"/>
              <a:buNone/>
              <a:defRPr sz="6000">
                <a:solidFill>
                  <a:srgbClr val="753E9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/>
                </a:solidFill>
              </a:rPr>
              <a:t>Summary Model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3429000" cy="121920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chemeClr val="tx1"/>
                </a:solidFill>
              </a:rPr>
              <a:t>Model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3" name="Gambar 12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492885"/>
            <a:ext cx="5499735" cy="13227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/>
          <p:nvPr/>
        </p:nvSpPr>
        <p:spPr bwMode="auto">
          <a:xfrm>
            <a:off x="304800" y="609600"/>
            <a:ext cx="3429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6000"/>
              <a:buFont typeface="Arial" panose="020B0604020202020204" pitchFamily="34" charset="0"/>
              <a:buNone/>
              <a:defRPr sz="6000">
                <a:solidFill>
                  <a:srgbClr val="753E9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chemeClr val="bg1"/>
                </a:solidFill>
              </a:rPr>
              <a:t>Model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/>
          <p:nvPr/>
        </p:nvSpPr>
        <p:spPr bwMode="auto">
          <a:xfrm>
            <a:off x="-381000" y="3200400"/>
            <a:ext cx="670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6000"/>
              <a:buFont typeface="Arial" panose="020B0604020202020204" pitchFamily="34" charset="0"/>
              <a:buNone/>
              <a:defRPr sz="6000">
                <a:solidFill>
                  <a:srgbClr val="753E9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Summary Model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9" name="Gambar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3962400"/>
            <a:ext cx="31623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ambar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598" y="4191000"/>
            <a:ext cx="2133602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Kotak Teks 4"/>
          <p:cNvSpPr txBox="1"/>
          <p:nvPr/>
        </p:nvSpPr>
        <p:spPr>
          <a:xfrm>
            <a:off x="1295400" y="2743200"/>
            <a:ext cx="68599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1400" b="1"/>
              <a:t>Classification Tree</a:t>
            </a:r>
            <a:endParaRPr lang="id-ID" altLang="en-US" sz="1400" b="1"/>
          </a:p>
          <a:p>
            <a:r>
              <a:rPr lang="id-ID" altLang="en-US" sz="1400" b="1"/>
              <a:t>- Number of samples: 90</a:t>
            </a:r>
            <a:endParaRPr lang="id-ID" altLang="en-US" sz="1400" b="1"/>
          </a:p>
          <a:p>
            <a:r>
              <a:rPr lang="id-ID" altLang="en-US" sz="1400" b="1"/>
              <a:t>- Number of predictors: 6</a:t>
            </a:r>
            <a:endParaRPr lang="id-ID" altLang="en-US" sz="1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990600"/>
            <a:ext cx="5638799" cy="121920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</a:rPr>
              <a:t>Plot </a:t>
            </a:r>
            <a:r>
              <a:rPr lang="en-US" sz="4000" b="1" dirty="0" smtClean="0">
                <a:solidFill>
                  <a:schemeClr val="tx1"/>
                </a:solidFill>
              </a:rPr>
              <a:t>Model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 bwMode="auto">
          <a:xfrm>
            <a:off x="-685800" y="990600"/>
            <a:ext cx="6477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6000"/>
              <a:buFont typeface="Arial" panose="020B0604020202020204" pitchFamily="34" charset="0"/>
              <a:buNone/>
              <a:defRPr sz="6000">
                <a:solidFill>
                  <a:srgbClr val="753E9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b="1" dirty="0" smtClean="0">
                <a:solidFill>
                  <a:schemeClr val="bg1"/>
                </a:solidFill>
              </a:rPr>
              <a:t>Plot Model</a:t>
            </a:r>
            <a:endParaRPr lang="en-US" sz="4200" b="1" dirty="0" smtClean="0">
              <a:solidFill>
                <a:schemeClr val="bg1"/>
              </a:solidFill>
            </a:endParaRPr>
          </a:p>
        </p:txBody>
      </p:sp>
      <p:pic>
        <p:nvPicPr>
          <p:cNvPr id="12" name="Gambar 16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981200"/>
            <a:ext cx="6910388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15"/>
          <p:cNvPicPr/>
          <p:nvPr/>
        </p:nvPicPr>
        <p:blipFill>
          <a:blip r:embed="rId1"/>
          <a:stretch>
            <a:fillRect/>
          </a:stretch>
        </p:blipFill>
        <p:spPr>
          <a:xfrm>
            <a:off x="914399" y="1295398"/>
            <a:ext cx="7315202" cy="47244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914399" y="672523"/>
            <a:ext cx="1165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 smtClean="0">
                <a:ln w="9525">
                  <a:solidFill>
                    <a:srgbClr val="E19EE6"/>
                  </a:solidFill>
                  <a:prstDash val="solid"/>
                </a:ln>
                <a:solidFill>
                  <a:srgbClr val="8E4BB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Menampilkan </a:t>
            </a:r>
            <a:r>
              <a:rPr lang="sv-SE" sz="3200" b="1" dirty="0">
                <a:ln w="9525">
                  <a:solidFill>
                    <a:srgbClr val="E19EE6"/>
                  </a:solidFill>
                  <a:prstDash val="solid"/>
                </a:ln>
                <a:solidFill>
                  <a:srgbClr val="8E4BB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pohon yang sudah dibangun</a:t>
            </a:r>
            <a:endParaRPr lang="sv-SE" sz="3200" b="1" dirty="0">
              <a:ln w="9525">
                <a:solidFill>
                  <a:srgbClr val="E19EE6"/>
                </a:solidFill>
                <a:prstDash val="solid"/>
              </a:ln>
              <a:solidFill>
                <a:srgbClr val="8E4BB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250" y="762000"/>
            <a:ext cx="5967150" cy="652000"/>
          </a:xfrm>
        </p:spPr>
        <p:txBody>
          <a:bodyPr/>
          <a:lstStyle/>
          <a:p>
            <a:r>
              <a:rPr lang="en-US" dirty="0" err="1" smtClean="0"/>
              <a:t>Menjadikan</a:t>
            </a:r>
            <a:r>
              <a:rPr lang="en-US" dirty="0" smtClean="0"/>
              <a:t> dataset </a:t>
            </a:r>
            <a:r>
              <a:rPr lang="en-US" dirty="0" err="1" smtClean="0"/>
              <a:t>sebagai</a:t>
            </a:r>
            <a:r>
              <a:rPr lang="en-US" dirty="0" smtClean="0"/>
              <a:t> data testing.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1, 2, 3, 4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label.</a:t>
            </a:r>
            <a:r>
              <a:rPr lang="en-US" dirty="0"/>
              <a:t> </a:t>
            </a:r>
            <a:r>
              <a:rPr lang="id-ID" b="1" dirty="0" smtClean="0"/>
              <a:t>datatesting </a:t>
            </a:r>
            <a:r>
              <a:rPr lang="id-ID" dirty="0"/>
              <a:t>&lt;- </a:t>
            </a:r>
            <a:r>
              <a:rPr lang="id-ID" b="1" dirty="0"/>
              <a:t>dataset[,1:</a:t>
            </a:r>
            <a:r>
              <a:rPr lang="en-US" b="1" dirty="0"/>
              <a:t>6</a:t>
            </a:r>
            <a:r>
              <a:rPr lang="id-ID" b="1" dirty="0"/>
              <a:t>]</a:t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Gambar 17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133599"/>
            <a:ext cx="6248400" cy="43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2619;p27"/>
          <p:cNvSpPr txBox="1">
            <a:spLocks noGrp="1"/>
          </p:cNvSpPr>
          <p:nvPr>
            <p:ph type="subTitle" idx="1"/>
          </p:nvPr>
        </p:nvSpPr>
        <p:spPr>
          <a:xfrm>
            <a:off x="1219200" y="1077913"/>
            <a:ext cx="6686550" cy="674687"/>
          </a:xfrm>
        </p:spPr>
        <p:txBody>
          <a:bodyPr/>
          <a:lstStyle>
            <a:lvl1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n w="9525">
                  <a:solidFill>
                    <a:srgbClr val="E19EE6"/>
                  </a:solidFill>
                  <a:prstDash val="solid"/>
                </a:ln>
                <a:solidFill>
                  <a:srgbClr val="8E4BB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Scope One"/>
                <a:sym typeface="Scope One"/>
              </a:rPr>
              <a:t>predictions </a:t>
            </a:r>
            <a:r>
              <a:rPr lang="en-US" sz="2400" b="1" dirty="0">
                <a:ln w="9525">
                  <a:solidFill>
                    <a:srgbClr val="E19EE6"/>
                  </a:solidFill>
                  <a:prstDash val="solid"/>
                </a:ln>
                <a:solidFill>
                  <a:srgbClr val="8E4BB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Scope One"/>
                <a:sym typeface="Scope One"/>
              </a:rPr>
              <a:t>&lt; - predict(model, </a:t>
            </a:r>
            <a:r>
              <a:rPr lang="en-US" sz="2400" b="1" dirty="0" err="1">
                <a:ln w="9525">
                  <a:solidFill>
                    <a:srgbClr val="E19EE6"/>
                  </a:solidFill>
                  <a:prstDash val="solid"/>
                </a:ln>
                <a:solidFill>
                  <a:srgbClr val="8E4BB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Scope One"/>
                <a:sym typeface="Scope One"/>
              </a:rPr>
              <a:t>datatesting</a:t>
            </a:r>
            <a:r>
              <a:rPr lang="en-US" sz="2400" b="1" dirty="0">
                <a:ln w="9525">
                  <a:solidFill>
                    <a:srgbClr val="E19EE6"/>
                  </a:solidFill>
                  <a:prstDash val="solid"/>
                </a:ln>
                <a:solidFill>
                  <a:srgbClr val="8E4BB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Scope One"/>
                <a:sym typeface="Scope One"/>
              </a:rPr>
              <a:t>)</a:t>
            </a:r>
            <a:endParaRPr lang="en-US" sz="2400" b="1" dirty="0" smtClean="0">
              <a:ln w="9525">
                <a:solidFill>
                  <a:srgbClr val="E19EE6"/>
                </a:solidFill>
                <a:prstDash val="solid"/>
              </a:ln>
              <a:solidFill>
                <a:srgbClr val="8E4BB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ea typeface="Scope One"/>
              <a:sym typeface="Scope One"/>
            </a:endParaRPr>
          </a:p>
        </p:txBody>
      </p:sp>
      <p:pic>
        <p:nvPicPr>
          <p:cNvPr id="7" name="Gambar 18"/>
          <p:cNvPicPr/>
          <p:nvPr/>
        </p:nvPicPr>
        <p:blipFill>
          <a:blip r:embed="rId1"/>
          <a:stretch>
            <a:fillRect/>
          </a:stretch>
        </p:blipFill>
        <p:spPr>
          <a:xfrm>
            <a:off x="409574" y="1905000"/>
            <a:ext cx="8277226" cy="418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28"/>
          <p:cNvSpPr txBox="1"/>
          <p:nvPr/>
        </p:nvSpPr>
        <p:spPr>
          <a:xfrm>
            <a:off x="76200" y="2819400"/>
            <a:ext cx="8376920" cy="1709420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Arial" panose="020B0604020202020204" pitchFamily="34" charset="0"/>
                <a:ea typeface="Scope One"/>
                <a:sym typeface="Scope One"/>
              </a:rPr>
              <a:t>Melihat tingkat akurasi</a:t>
            </a:r>
            <a:endParaRPr lang="en-US" sz="2400" kern="0" dirty="0">
              <a:solidFill>
                <a:srgbClr val="FFFFFF"/>
              </a:solidFill>
              <a:latin typeface="Arial" panose="020B0604020202020204" pitchFamily="34" charset="0"/>
              <a:ea typeface="Scope One"/>
              <a:sym typeface="Scope On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kern="0" dirty="0">
                <a:solidFill>
                  <a:srgbClr val="FFFFFF"/>
                </a:solidFill>
                <a:latin typeface="Arial" panose="020B0604020202020204" pitchFamily="34" charset="0"/>
                <a:ea typeface="Scope One"/>
                <a:sym typeface="Scope One"/>
              </a:rPr>
              <a:t>mean(predictions == dataset$Result_of_Treatment)</a:t>
            </a:r>
            <a:endParaRPr lang="en-US" sz="2400" b="1" kern="0" dirty="0">
              <a:solidFill>
                <a:srgbClr val="FFFFFF"/>
              </a:solidFill>
              <a:latin typeface="Arial" panose="020B0604020202020204" pitchFamily="34" charset="0"/>
              <a:ea typeface="Scope One"/>
              <a:sym typeface="Scope On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575" y="795800"/>
            <a:ext cx="9217025" cy="652000"/>
          </a:xfrm>
        </p:spPr>
        <p:txBody>
          <a:bodyPr/>
          <a:lstStyle/>
          <a:p>
            <a:pPr lvl="0" algn="l"/>
            <a:r>
              <a:rPr lang="id-ID" dirty="0"/>
              <a:t>Membandingkan hasil prediksi dengan dataset</a:t>
            </a:r>
            <a:br>
              <a:rPr lang="en-US" dirty="0"/>
            </a:br>
            <a:r>
              <a:rPr lang="id-ID" b="1" dirty="0"/>
              <a:t>table(predictions, dataset$</a:t>
            </a:r>
            <a:r>
              <a:rPr lang="en-US" altLang="id-ID" b="1" dirty="0"/>
              <a:t>Result_of_Treatment</a:t>
            </a:r>
            <a:r>
              <a:rPr lang="id-ID" b="1" dirty="0"/>
              <a:t>)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Gambar 19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800" y="1752600"/>
            <a:ext cx="7717155" cy="87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amba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267200"/>
            <a:ext cx="7869555" cy="873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n w="9525">
                  <a:solidFill>
                    <a:srgbClr val="E19EE6"/>
                  </a:solidFill>
                  <a:prstDash val="solid"/>
                </a:ln>
                <a:solidFill>
                  <a:srgbClr val="8E4BB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RULES YANG DIHASILKAN</a:t>
            </a:r>
            <a:endParaRPr lang="en-US" sz="2800" b="1" u="sng" dirty="0" smtClean="0">
              <a:ln w="9525">
                <a:solidFill>
                  <a:srgbClr val="E19EE6"/>
                </a:solidFill>
                <a:prstDash val="solid"/>
              </a:ln>
              <a:solidFill>
                <a:srgbClr val="8E4BB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Gambar 20"/>
          <p:cNvPicPr/>
          <p:nvPr/>
        </p:nvPicPr>
        <p:blipFill>
          <a:blip r:embed="rId1"/>
          <a:stretch>
            <a:fillRect/>
          </a:stretch>
        </p:blipFill>
        <p:spPr>
          <a:xfrm>
            <a:off x="304800" y="990600"/>
            <a:ext cx="5532120" cy="120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ambar 21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2343785"/>
            <a:ext cx="6502400" cy="420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n w="9525">
                  <a:solidFill>
                    <a:srgbClr val="E19EE6"/>
                  </a:solidFill>
                  <a:prstDash val="solid"/>
                </a:ln>
                <a:solidFill>
                  <a:srgbClr val="8E4BB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RULES YANG DIHASILKAN</a:t>
            </a:r>
            <a:endParaRPr lang="en-US" sz="2800" b="1" u="sng" dirty="0" smtClean="0">
              <a:ln w="9525">
                <a:solidFill>
                  <a:srgbClr val="E19EE6"/>
                </a:solidFill>
                <a:prstDash val="solid"/>
              </a:ln>
              <a:solidFill>
                <a:srgbClr val="8E4BB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Gambar 22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200" y="990598"/>
            <a:ext cx="6502400" cy="563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5" y="533545"/>
            <a:ext cx="5410200" cy="65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n w="9525">
                  <a:solidFill>
                    <a:srgbClr val="B17ED8"/>
                  </a:solidFill>
                  <a:prstDash val="solid"/>
                </a:ln>
                <a:solidFill>
                  <a:srgbClr val="D96DC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RULES YANG DIHASILKAN</a:t>
            </a:r>
            <a:endParaRPr lang="en-US" sz="2800" b="1" u="sng" dirty="0" smtClean="0">
              <a:ln w="9525">
                <a:solidFill>
                  <a:srgbClr val="B17ED8"/>
                </a:solidFill>
                <a:prstDash val="solid"/>
              </a:ln>
              <a:solidFill>
                <a:srgbClr val="D96DC4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Persegi panjang 2"/>
          <p:cNvSpPr/>
          <p:nvPr/>
        </p:nvSpPr>
        <p:spPr>
          <a:xfrm>
            <a:off x="381000" y="1524000"/>
            <a:ext cx="8534400" cy="5181600"/>
          </a:xfrm>
          <a:prstGeom prst="rect">
            <a:avLst/>
          </a:prstGeom>
          <a:solidFill>
            <a:srgbClr val="E19EE6">
              <a:alpha val="51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id-ID" altLang="en-US"/>
          </a:p>
        </p:txBody>
      </p:sp>
      <p:graphicFrame>
        <p:nvGraphicFramePr>
          <p:cNvPr id="4" name="Tabel 3"/>
          <p:cNvGraphicFramePr/>
          <p:nvPr/>
        </p:nvGraphicFramePr>
        <p:xfrm>
          <a:off x="4572000" y="1593723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10331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1 : </a:t>
                      </a:r>
                      <a:r>
                        <a:rPr lang="en-US" sz="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&gt; 8 type &gt; 2class -&gt; 0 (jinak)</a:t>
                      </a:r>
                      <a:endParaRPr lang="en-US" altLang="en-US" sz="200">
                        <a:latin typeface="Wingdings" panose="05000000000000000000" charset="0"/>
                        <a:ea typeface="Wingdings" panose="05000000000000000000" charset="0"/>
                        <a:cs typeface="Wingdings" panose="05000000000000000000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5 : </a:t>
                      </a:r>
                      <a:r>
                        <a:rPr lang="en-US" sz="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&lt;= 41 Time &lt;= 8class -&gt; 1 (Ganas)</a:t>
                      </a:r>
                      <a:endParaRPr lang="en-US" altLang="en-US" sz="200">
                        <a:latin typeface="Wingdings" panose="05000000000000000000" charset="0"/>
                        <a:ea typeface="Wingdings" panose="05000000000000000000" charset="0"/>
                        <a:cs typeface="Wingdings" panose="05000000000000000000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31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2 : </a:t>
                      </a:r>
                      <a:r>
                        <a:rPr lang="en-US" sz="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&gt; 16 Time &gt; 8 Area &gt; 20 Area &lt;= 96class -&gt; 0 (jinak)</a:t>
                      </a:r>
                      <a:r>
                        <a:rPr lang="en-US" sz="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rule 3 : </a:t>
                      </a:r>
                      <a:r>
                        <a:rPr lang="en-US" sz="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&gt; 8 Area &lt;= 10class -&gt; 0 (jinak)</a:t>
                      </a:r>
                      <a:r>
                        <a:rPr lang="en-US" sz="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rule 4 : </a:t>
                      </a:r>
                      <a:r>
                        <a:rPr lang="en-US" sz="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&gt; 41 Area &lt;= 10Class -&gt; 0 (Jinak)</a:t>
                      </a:r>
                      <a:endParaRPr lang="en-US" altLang="en-US" sz="200">
                        <a:latin typeface="Wingdings" panose="05000000000000000000" charset="0"/>
                        <a:ea typeface="Wingdings" panose="05000000000000000000" charset="0"/>
                        <a:cs typeface="Wingdings" panose="05000000000000000000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6 :</a:t>
                      </a:r>
                      <a:r>
                        <a:rPr lang="en-US" sz="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&lt;= 16class -&gt; 1 (Ganas)</a:t>
                      </a:r>
                      <a:r>
                        <a:rPr lang="en-US" sz="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rule 7 : </a:t>
                      </a:r>
                      <a:r>
                        <a:rPr lang="en-US" sz="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&lt;= 2 Area &gt;Area &lt;= 20class -&gt; 1 (Ganas)</a:t>
                      </a:r>
                      <a:r>
                        <a:rPr lang="en-US" sz="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rule 8 : </a:t>
                      </a:r>
                      <a:r>
                        <a:rPr lang="en-US" sz="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&lt;= 2 Area &gt;96class -&gt; 1 (Ganas)</a:t>
                      </a:r>
                      <a:endParaRPr lang="en-US" altLang="en-US" sz="200">
                        <a:latin typeface="Wingdings" panose="05000000000000000000" charset="0"/>
                        <a:ea typeface="Wingdings" panose="05000000000000000000" charset="0"/>
                        <a:cs typeface="Wingdings" panose="05000000000000000000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 6"/>
          <p:cNvGraphicFramePr/>
          <p:nvPr/>
        </p:nvGraphicFramePr>
        <p:xfrm>
          <a:off x="381000" y="1524000"/>
          <a:ext cx="8487410" cy="5063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705"/>
                <a:gridCol w="4243705"/>
              </a:tblGrid>
              <a:tr h="1155700"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1 : 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&gt; 8 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&gt; 2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-&gt; 0 (jinak)</a:t>
                      </a:r>
                      <a:endParaRPr lang="en-US" altLang="en-US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Wingdings" panose="05000000000000000000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5 : 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&lt;= 41 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&lt;= 8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-&gt; 1 (Ganas)</a:t>
                      </a:r>
                      <a:endParaRPr lang="en-US" altLang="en-US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Wingdings" panose="05000000000000000000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7790"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2 :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&gt; 16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&gt; 8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&gt; 20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&lt;= 96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-&gt; 0 (jinak)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3 :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&gt; 8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&lt;= 10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-&gt; 0 (jinak)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4 :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&gt; 41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&lt;= 10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-&gt; 0 (Jinak)</a:t>
                      </a:r>
                      <a:endParaRPr lang="en-US" altLang="en-US" sz="1800" b="1">
                        <a:latin typeface="Calibri" panose="020F0502020204030204" pitchFamily="34" charset="0"/>
                        <a:ea typeface="Wingdings" panose="05000000000000000000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6 :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&lt;= 16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-&gt; 1 (Ganas)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7 :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&lt;= 2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&gt; 10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&lt;= 20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-&gt; 1 (Ganas)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 8 :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&lt;= 2 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&gt; 96</a:t>
                      </a:r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800" b="1">
                          <a:latin typeface="Calibri" panose="020F0502020204030204" pitchFamily="34" charset="0"/>
                          <a:ea typeface="Wingdings" panose="05000000000000000000" charset="0"/>
                          <a:cs typeface="Calibri" panose="020F0502020204030204" pitchFamily="34" charset="0"/>
                        </a:rPr>
                        <a:t>class -&gt; 1 (Ganas)</a:t>
                      </a:r>
                      <a:endParaRPr lang="en-US" altLang="en-US" sz="1800" b="1">
                        <a:latin typeface="Calibri" panose="020F0502020204030204" pitchFamily="34" charset="0"/>
                        <a:ea typeface="Wingdings" panose="05000000000000000000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9" name="Google Shape;2359;p21"/>
          <p:cNvGrpSpPr/>
          <p:nvPr/>
        </p:nvGrpSpPr>
        <p:grpSpPr bwMode="auto">
          <a:xfrm>
            <a:off x="533400" y="3452813"/>
            <a:ext cx="1955800" cy="1195387"/>
            <a:chOff x="1807600" y="2503350"/>
            <a:chExt cx="934425" cy="428425"/>
          </a:xfrm>
        </p:grpSpPr>
        <p:sp>
          <p:nvSpPr>
            <p:cNvPr id="2360" name="Google Shape;2360;p21"/>
            <p:cNvSpPr/>
            <p:nvPr/>
          </p:nvSpPr>
          <p:spPr>
            <a:xfrm>
              <a:off x="1936539" y="2606331"/>
              <a:ext cx="778941" cy="325444"/>
            </a:xfrm>
            <a:custGeom>
              <a:avLst/>
              <a:gdLst/>
              <a:ahLst/>
              <a:cxnLst/>
              <a:rect l="l" t="t" r="r" b="b"/>
              <a:pathLst>
                <a:path w="31149" h="13029" fill="none" extrusionOk="0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w="2575" cap="flat" cmpd="sng">
              <a:solidFill>
                <a:srgbClr val="DCDCDC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2617637" y="2550005"/>
              <a:ext cx="89498" cy="74533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2619913" y="2550005"/>
              <a:ext cx="87223" cy="44379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684382" y="2588694"/>
              <a:ext cx="34889" cy="39827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705619" y="2606900"/>
              <a:ext cx="18962" cy="25034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711687" y="2610314"/>
              <a:ext cx="28063" cy="33568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684382" y="2588694"/>
              <a:ext cx="55368" cy="35844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726856" y="26342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628256" y="2552280"/>
              <a:ext cx="30338" cy="43241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630531" y="2552280"/>
              <a:ext cx="28063" cy="43241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2603985" y="2604624"/>
              <a:ext cx="69020" cy="72827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2610811" y="2608607"/>
              <a:ext cx="30338" cy="49500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2618396" y="2613728"/>
              <a:ext cx="31097" cy="48930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2625981" y="2618279"/>
              <a:ext cx="31097" cy="49499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2634323" y="2623400"/>
              <a:ext cx="30338" cy="48930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2609294" y="2645020"/>
              <a:ext cx="38681" cy="2446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613845" y="2637055"/>
              <a:ext cx="39440" cy="2446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619154" y="2629089"/>
              <a:ext cx="38682" cy="23896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624464" y="2620555"/>
              <a:ext cx="38681" cy="24465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629014" y="2612590"/>
              <a:ext cx="39440" cy="24465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651768" y="2607469"/>
              <a:ext cx="5309" cy="7965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666938" y="2503350"/>
              <a:ext cx="69020" cy="72827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673763" y="2507333"/>
              <a:ext cx="30338" cy="49500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2681348" y="2512453"/>
              <a:ext cx="30338" cy="49499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2688933" y="2517005"/>
              <a:ext cx="30338" cy="49499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2696517" y="2522125"/>
              <a:ext cx="31097" cy="48930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691967" y="2511315"/>
              <a:ext cx="39440" cy="2446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686658" y="2519850"/>
              <a:ext cx="39440" cy="23896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2681348" y="2527815"/>
              <a:ext cx="39440" cy="24465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676797" y="2536350"/>
              <a:ext cx="38682" cy="23896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671488" y="2544315"/>
              <a:ext cx="39440" cy="2446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679073" y="2563660"/>
              <a:ext cx="5309" cy="7965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730648" y="2628521"/>
              <a:ext cx="11377" cy="7396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641908" y="2590969"/>
              <a:ext cx="23513" cy="14793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1825803" y="2680296"/>
              <a:ext cx="46266" cy="50068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1825803" y="2680296"/>
              <a:ext cx="46266" cy="50637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1858417" y="2663796"/>
              <a:ext cx="144866" cy="143377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1859934" y="2701916"/>
              <a:ext cx="139557" cy="105257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1809117" y="2554556"/>
              <a:ext cx="156243" cy="136550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1822769" y="2568211"/>
              <a:ext cx="137282" cy="127447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1807600" y="2588125"/>
              <a:ext cx="139557" cy="113223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1815943" y="2663227"/>
              <a:ext cx="29580" cy="24465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1813668" y="2668348"/>
              <a:ext cx="28063" cy="21051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1887239" y="2576177"/>
              <a:ext cx="40198" cy="13655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2029071" y="2623400"/>
              <a:ext cx="40957" cy="40396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056375" y="2630797"/>
              <a:ext cx="27305" cy="1706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2053342" y="2616572"/>
              <a:ext cx="28822" cy="21052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2044999" y="2607469"/>
              <a:ext cx="22754" cy="25603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035139" y="2612590"/>
              <a:ext cx="13652" cy="25603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2051825" y="2645589"/>
              <a:ext cx="26546" cy="11379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057892" y="2608607"/>
              <a:ext cx="9860" cy="18776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2044999" y="2613159"/>
              <a:ext cx="5309" cy="9103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2037414" y="2647296"/>
              <a:ext cx="40957" cy="16500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2063960" y="2617710"/>
              <a:ext cx="18203" cy="1820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067753" y="2632503"/>
              <a:ext cx="15927" cy="13655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1979012" y="2639331"/>
              <a:ext cx="58402" cy="48930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1979012" y="2662089"/>
              <a:ext cx="58402" cy="26172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022245" y="2639331"/>
              <a:ext cx="758" cy="569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2021486" y="2634779"/>
              <a:ext cx="25788" cy="33569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026037" y="2635348"/>
              <a:ext cx="21237" cy="33000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1871311" y="2639900"/>
              <a:ext cx="174446" cy="172963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1871311" y="2639900"/>
              <a:ext cx="147142" cy="69982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013902" y="2705330"/>
              <a:ext cx="26546" cy="3527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1932746" y="2661520"/>
              <a:ext cx="80397" cy="64292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1936539" y="2716709"/>
              <a:ext cx="15928" cy="14224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1920611" y="2689968"/>
              <a:ext cx="13652" cy="11948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1937297" y="2716709"/>
              <a:ext cx="15169" cy="11948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1921369" y="2689968"/>
              <a:ext cx="12135" cy="10241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1934263" y="2644452"/>
              <a:ext cx="79638" cy="67137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1941848" y="2707037"/>
              <a:ext cx="19720" cy="19913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1941848" y="2707037"/>
              <a:ext cx="18961" cy="18775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1947157" y="2651848"/>
              <a:ext cx="38682" cy="27879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1932746" y="2751984"/>
              <a:ext cx="78121" cy="65999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1969153" y="2752553"/>
              <a:ext cx="31855" cy="26172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1932746" y="2751984"/>
              <a:ext cx="78121" cy="40965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1991906" y="2773605"/>
              <a:ext cx="70537" cy="6258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1991906" y="2773605"/>
              <a:ext cx="70537" cy="6258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046516" y="2773605"/>
              <a:ext cx="15927" cy="62585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004042" y="2782708"/>
              <a:ext cx="31855" cy="21620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043482" y="2776450"/>
              <a:ext cx="22754" cy="58602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044240" y="2777018"/>
              <a:ext cx="20479" cy="57465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1865243" y="2779294"/>
              <a:ext cx="43991" cy="34137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1872069" y="2802622"/>
              <a:ext cx="14411" cy="27310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1885722" y="2806036"/>
              <a:ext cx="11377" cy="30155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1894065" y="2800915"/>
              <a:ext cx="18962" cy="28448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1894065" y="2789536"/>
              <a:ext cx="25029" cy="20482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1860692" y="2794087"/>
              <a:ext cx="21996" cy="23896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1894823" y="2780432"/>
              <a:ext cx="24271" cy="2958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1903925" y="2806604"/>
              <a:ext cx="9102" cy="22758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1874345" y="2813432"/>
              <a:ext cx="11377" cy="16500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1863726" y="2811156"/>
              <a:ext cx="11377" cy="682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1887997" y="2812863"/>
              <a:ext cx="9102" cy="23327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1866002" y="2695089"/>
              <a:ext cx="43232" cy="80223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1881171" y="2695089"/>
              <a:ext cx="28063" cy="79085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1866760" y="2720123"/>
              <a:ext cx="16686" cy="33000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1866760" y="2773036"/>
              <a:ext cx="37165" cy="13655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1867519" y="2773036"/>
              <a:ext cx="36406" cy="10241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1992665" y="2711019"/>
              <a:ext cx="94049" cy="54620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2045757" y="2711589"/>
              <a:ext cx="31855" cy="16500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1992665" y="2711019"/>
              <a:ext cx="94049" cy="26172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2076095" y="2718416"/>
              <a:ext cx="67503" cy="62585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2082922" y="2718416"/>
              <a:ext cx="60677" cy="62016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2125396" y="2721830"/>
              <a:ext cx="21995" cy="58034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2125396" y="2721261"/>
              <a:ext cx="20478" cy="57465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925162" y="2682003"/>
              <a:ext cx="16686" cy="159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925162" y="2681434"/>
              <a:ext cx="15927" cy="14793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960809" y="2687692"/>
              <a:ext cx="10618" cy="6827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960809" y="2683141"/>
              <a:ext cx="10618" cy="9103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975979" y="2700209"/>
              <a:ext cx="8343" cy="5690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975979" y="2697364"/>
              <a:ext cx="8343" cy="7397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991148" y="2693951"/>
              <a:ext cx="8343" cy="5690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991148" y="2691106"/>
              <a:ext cx="9102" cy="6827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1985080" y="2678020"/>
              <a:ext cx="10618" cy="6827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1985080" y="2673468"/>
              <a:ext cx="10618" cy="9103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973703" y="2682572"/>
              <a:ext cx="9860" cy="6827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973703" y="2678020"/>
              <a:ext cx="10618" cy="9103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1874345" y="2577883"/>
              <a:ext cx="7585" cy="7965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506" name="Google Shape;2317;p21"/>
          <p:cNvSpPr txBox="1">
            <a:spLocks noGrp="1"/>
          </p:cNvSpPr>
          <p:nvPr>
            <p:ph type="ctrTitle"/>
          </p:nvPr>
        </p:nvSpPr>
        <p:spPr>
          <a:xfrm>
            <a:off x="-501015" y="1976438"/>
            <a:ext cx="10252075" cy="18938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Unica One"/>
              <a:buNone/>
            </a:pP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Sekian Terimakasih :)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1F1B5B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sp>
        <p:nvSpPr>
          <p:cNvPr id="2318" name="Google Shape;2318;p21"/>
          <p:cNvSpPr txBox="1">
            <a:spLocks noGrp="1"/>
          </p:cNvSpPr>
          <p:nvPr>
            <p:ph type="subTitle" idx="1"/>
          </p:nvPr>
        </p:nvSpPr>
        <p:spPr>
          <a:xfrm>
            <a:off x="-33338" y="4419600"/>
            <a:ext cx="9191626" cy="365125"/>
          </a:xfrm>
        </p:spPr>
        <p:txBody>
          <a:bodyPr/>
          <a:lstStyle/>
          <a:p>
            <a:pPr marL="0" indent="0" eaLnBrk="1" fontAlgn="auto" hangingPunct="1">
              <a:buFont typeface="Scope One"/>
              <a:buNone/>
              <a:defRPr/>
            </a:pPr>
            <a:endParaRPr dirty="0">
              <a:latin typeface="Arial" panose="020B0604020202020204" pitchFamily="34" charset="0"/>
              <a:ea typeface="Scope One"/>
              <a:cs typeface="Arial" panose="020B0604020202020204" pitchFamily="34" charset="0"/>
              <a:sym typeface="Scope One"/>
            </a:endParaRPr>
          </a:p>
        </p:txBody>
      </p:sp>
      <p:grpSp>
        <p:nvGrpSpPr>
          <p:cNvPr id="21508" name="Google Shape;2319;p21"/>
          <p:cNvGrpSpPr/>
          <p:nvPr/>
        </p:nvGrpSpPr>
        <p:grpSpPr bwMode="auto">
          <a:xfrm rot="-7560219">
            <a:off x="7556500" y="-53975"/>
            <a:ext cx="2328863" cy="1763713"/>
            <a:chOff x="1977150" y="891025"/>
            <a:chExt cx="255500" cy="258050"/>
          </a:xfrm>
        </p:grpSpPr>
        <p:sp>
          <p:nvSpPr>
            <p:cNvPr id="2320" name="Google Shape;2320;p21"/>
            <p:cNvSpPr/>
            <p:nvPr/>
          </p:nvSpPr>
          <p:spPr>
            <a:xfrm>
              <a:off x="2058388" y="1111074"/>
              <a:ext cx="41451" cy="3786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2186981" y="1026786"/>
              <a:ext cx="45805" cy="45292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2169410" y="934025"/>
              <a:ext cx="44586" cy="41112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073604" y="891009"/>
              <a:ext cx="39884" cy="37395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986890" y="933670"/>
              <a:ext cx="46328" cy="43202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977430" y="897952"/>
              <a:ext cx="247488" cy="247598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77185" y="996164"/>
              <a:ext cx="247663" cy="149349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042273" y="945550"/>
              <a:ext cx="31176" cy="21369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034300" y="940283"/>
              <a:ext cx="41974" cy="29498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044079" y="947645"/>
              <a:ext cx="29434" cy="19278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093789" y="917745"/>
              <a:ext cx="20203" cy="11149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135210" y="957735"/>
              <a:ext cx="12192" cy="11149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087821" y="913986"/>
              <a:ext cx="27170" cy="16723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098733" y="917646"/>
              <a:ext cx="15501" cy="10917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990739" y="994409"/>
              <a:ext cx="25254" cy="26479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006155" y="990022"/>
              <a:ext cx="14804" cy="199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982375" y="998734"/>
              <a:ext cx="32395" cy="29498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1993149" y="994385"/>
              <a:ext cx="22816" cy="21369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2014406" y="1040756"/>
              <a:ext cx="46676" cy="37163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017244" y="1040779"/>
              <a:ext cx="43367" cy="27640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2010570" y="1060752"/>
              <a:ext cx="59390" cy="30195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054943" y="1107713"/>
              <a:ext cx="36052" cy="20904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2058203" y="1119514"/>
              <a:ext cx="27170" cy="16259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115055" y="1040736"/>
              <a:ext cx="71059" cy="59228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2116822" y="1040880"/>
              <a:ext cx="64615" cy="48079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110408" y="1064881"/>
              <a:ext cx="81683" cy="51564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2060429" y="1000864"/>
              <a:ext cx="15152" cy="1022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060253" y="1004230"/>
              <a:ext cx="17939" cy="9291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2060573" y="1000717"/>
              <a:ext cx="13237" cy="8362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122733" y="999083"/>
              <a:ext cx="11843" cy="10452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2114486" y="995689"/>
              <a:ext cx="24035" cy="18814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87321" y="1009000"/>
              <a:ext cx="7315" cy="6039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2139113" y="956047"/>
              <a:ext cx="8186" cy="5574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185488" y="971700"/>
              <a:ext cx="8012" cy="6271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141091" y="929450"/>
              <a:ext cx="15675" cy="8129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984785" y="1062402"/>
              <a:ext cx="16372" cy="26246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83327" y="1063420"/>
              <a:ext cx="15152" cy="2508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86654" y="1072585"/>
              <a:ext cx="11843" cy="16026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81153" y="971749"/>
              <a:ext cx="11843" cy="9523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oogle Shape;2481;p22"/>
          <p:cNvGrpSpPr/>
          <p:nvPr/>
        </p:nvGrpSpPr>
        <p:grpSpPr bwMode="auto">
          <a:xfrm rot="18241226" flipH="1">
            <a:off x="7648576" y="5570537"/>
            <a:ext cx="2087562" cy="1465263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82" y="1024941"/>
              <a:ext cx="608864" cy="829738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6856" y="1511282"/>
              <a:ext cx="406186" cy="356369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5829" y="1025413"/>
              <a:ext cx="461009" cy="344562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585" y="1139227"/>
              <a:ext cx="978502" cy="813637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531" name="Google Shape;2487;p22"/>
          <p:cNvGrpSpPr/>
          <p:nvPr/>
        </p:nvGrpSpPr>
        <p:grpSpPr bwMode="auto">
          <a:xfrm>
            <a:off x="1555750" y="1289050"/>
            <a:ext cx="728663" cy="885825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00"/>
              <a:ext cx="160350" cy="14615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638" y="1381201"/>
              <a:ext cx="45066" cy="21215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804" y="1274600"/>
              <a:ext cx="142184" cy="115506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263" y="1299221"/>
              <a:ext cx="70917" cy="5736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686" y="1269100"/>
              <a:ext cx="23756" cy="18858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861" y="1348723"/>
              <a:ext cx="118778" cy="60765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551" y="1269624"/>
              <a:ext cx="58341" cy="4374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532" name="Google Shape;2495;p22"/>
          <p:cNvSpPr txBox="1">
            <a:spLocks noGrp="1"/>
          </p:cNvSpPr>
          <p:nvPr>
            <p:ph type="ctrTitle"/>
          </p:nvPr>
        </p:nvSpPr>
        <p:spPr>
          <a:xfrm>
            <a:off x="-1103313" y="2165350"/>
            <a:ext cx="8342313" cy="9588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Unica One"/>
              <a:buNone/>
            </a:pP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Nama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Kelompok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1B5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; 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1F1B5B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762115" y="3124200"/>
            <a:ext cx="6815340" cy="1676400"/>
          </a:xfrm>
        </p:spPr>
        <p:txBody>
          <a:bodyPr/>
          <a:lstStyle/>
          <a:p>
            <a:pPr marL="457200" indent="-304800" algn="l" eaLnBrk="1" fontAlgn="auto" hangingPunct="1">
              <a:buFont typeface="Scope One"/>
              <a:buNone/>
              <a:defRPr/>
            </a:pPr>
            <a:r>
              <a:rPr lang="en-US" sz="2400" dirty="0" err="1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Evriska</a:t>
            </a:r>
            <a:r>
              <a:rPr lang="en-US" sz="2400" dirty="0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 </a:t>
            </a:r>
            <a:r>
              <a:rPr lang="en-US" sz="2400" dirty="0" err="1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Dayanti</a:t>
            </a:r>
            <a:r>
              <a:rPr lang="en-US" sz="2400" dirty="0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 - 3311901003</a:t>
            </a:r>
            <a:endParaRPr lang="en-US" sz="2400" dirty="0">
              <a:ln w="9525">
                <a:solidFill>
                  <a:srgbClr val="E19EE6">
                    <a:alpha val="69000"/>
                  </a:srgbClr>
                </a:solidFill>
                <a:prstDash val="solid"/>
              </a:ln>
              <a:solidFill>
                <a:srgbClr val="322262">
                  <a:alpha val="77000"/>
                </a:srgb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Scope One"/>
              <a:cs typeface="Arial" panose="020B0604020202020204" pitchFamily="34" charset="0"/>
              <a:sym typeface="Scope One"/>
            </a:endParaRPr>
          </a:p>
          <a:p>
            <a:pPr marL="457200" indent="-304800" algn="l" eaLnBrk="1" fontAlgn="auto" hangingPunct="1">
              <a:buFont typeface="Scope One"/>
              <a:buNone/>
              <a:defRPr/>
            </a:pPr>
            <a:r>
              <a:rPr lang="en-US" sz="2400" dirty="0" err="1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Ayusda</a:t>
            </a:r>
            <a:r>
              <a:rPr lang="en-US" sz="2400" dirty="0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 </a:t>
            </a:r>
            <a:r>
              <a:rPr lang="en-US" sz="2400" dirty="0" err="1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Renjani</a:t>
            </a:r>
            <a:r>
              <a:rPr lang="en-US" sz="2400" dirty="0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 - 3311901019</a:t>
            </a:r>
            <a:endParaRPr lang="en-US" sz="2400" dirty="0">
              <a:ln w="9525">
                <a:solidFill>
                  <a:srgbClr val="E19EE6">
                    <a:alpha val="69000"/>
                  </a:srgbClr>
                </a:solidFill>
                <a:prstDash val="solid"/>
              </a:ln>
              <a:solidFill>
                <a:srgbClr val="322262">
                  <a:alpha val="77000"/>
                </a:srgb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Scope One"/>
              <a:cs typeface="Arial" panose="020B0604020202020204" pitchFamily="34" charset="0"/>
              <a:sym typeface="Scope One"/>
            </a:endParaRPr>
          </a:p>
          <a:p>
            <a:pPr marL="457200" indent="-304800" algn="l" eaLnBrk="1" fontAlgn="auto" hangingPunct="1">
              <a:buFont typeface="Scope One"/>
              <a:buNone/>
              <a:defRPr/>
            </a:pPr>
            <a:r>
              <a:rPr lang="en-US" sz="2400" dirty="0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Gabriella </a:t>
            </a:r>
            <a:r>
              <a:rPr lang="en-US" sz="2400" dirty="0" err="1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Joice</a:t>
            </a:r>
            <a:r>
              <a:rPr lang="en-US" sz="2400" dirty="0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 </a:t>
            </a:r>
            <a:r>
              <a:rPr lang="en-US" sz="2400" dirty="0" err="1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Sitompul</a:t>
            </a:r>
            <a:r>
              <a:rPr lang="en-US" sz="2400" dirty="0">
                <a:ln w="9525">
                  <a:solidFill>
                    <a:srgbClr val="E19EE6">
                      <a:alpha val="69000"/>
                    </a:srgbClr>
                  </a:solidFill>
                  <a:prstDash val="solid"/>
                </a:ln>
                <a:solidFill>
                  <a:srgbClr val="322262">
                    <a:alpha val="77000"/>
                  </a:srgb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Scope One"/>
                <a:cs typeface="Arial" panose="020B0604020202020204" pitchFamily="34" charset="0"/>
                <a:sym typeface="Scope One"/>
              </a:rPr>
              <a:t> - 3311901029</a:t>
            </a:r>
            <a:endParaRPr lang="en-US" sz="2400" dirty="0">
              <a:ln w="9525">
                <a:solidFill>
                  <a:srgbClr val="E19EE6">
                    <a:alpha val="69000"/>
                  </a:srgbClr>
                </a:solidFill>
                <a:prstDash val="solid"/>
              </a:ln>
              <a:solidFill>
                <a:srgbClr val="322262">
                  <a:alpha val="77000"/>
                </a:srgb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Scope One"/>
              <a:cs typeface="Arial" panose="020B0604020202020204" pitchFamily="34" charset="0"/>
              <a:sym typeface="Scope One"/>
            </a:endParaRPr>
          </a:p>
          <a:p>
            <a:pPr marL="0" indent="0" algn="l" eaLnBrk="1" fontAlgn="auto" hangingPunct="1">
              <a:buClr>
                <a:schemeClr val="dk1"/>
              </a:buClr>
              <a:buSzPts val="1100"/>
              <a:buFont typeface="Arial" panose="020B0604020202020204"/>
              <a:buNone/>
              <a:defRPr/>
            </a:pPr>
            <a:endParaRPr sz="1600" dirty="0">
              <a:ln w="9525">
                <a:solidFill>
                  <a:srgbClr val="E19EE6">
                    <a:alpha val="69000"/>
                  </a:srgbClr>
                </a:solidFill>
                <a:prstDash val="solid"/>
              </a:ln>
              <a:solidFill>
                <a:srgbClr val="322262">
                  <a:alpha val="77000"/>
                </a:srgb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Scope One"/>
              <a:cs typeface="Arial" panose="020B0604020202020204" pitchFamily="34" charset="0"/>
              <a:sym typeface="Scope One"/>
            </a:endParaRPr>
          </a:p>
          <a:p>
            <a:pPr marL="0" indent="0" eaLnBrk="1" fontAlgn="auto" hangingPunct="1">
              <a:buFont typeface="Scope One"/>
              <a:buNone/>
              <a:defRPr/>
            </a:pPr>
            <a:endParaRPr sz="1600" dirty="0">
              <a:ln w="9525">
                <a:solidFill>
                  <a:srgbClr val="E19EE6">
                    <a:alpha val="69000"/>
                  </a:srgbClr>
                </a:solidFill>
                <a:prstDash val="solid"/>
              </a:ln>
              <a:solidFill>
                <a:srgbClr val="322262">
                  <a:alpha val="77000"/>
                </a:srgb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Scope One"/>
              <a:cs typeface="Arial" panose="020B0604020202020204" pitchFamily="34" charset="0"/>
              <a:sym typeface="Scope One"/>
            </a:endParaRPr>
          </a:p>
        </p:txBody>
      </p:sp>
      <p:sp>
        <p:nvSpPr>
          <p:cNvPr id="2497" name="Google Shape;2497;p22"/>
          <p:cNvSpPr/>
          <p:nvPr/>
        </p:nvSpPr>
        <p:spPr>
          <a:xfrm>
            <a:off x="1822450" y="2246313"/>
            <a:ext cx="0" cy="1587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8" name="Google Shape;2498;p22"/>
          <p:cNvSpPr/>
          <p:nvPr/>
        </p:nvSpPr>
        <p:spPr>
          <a:xfrm>
            <a:off x="1831975" y="2232025"/>
            <a:ext cx="1588" cy="158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1400" kern="0">
              <a:solidFill>
                <a:srgbClr val="000000"/>
              </a:solidFill>
              <a:latin typeface="+mn-lt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2503;p23"/>
          <p:cNvSpPr txBox="1">
            <a:spLocks noGrp="1"/>
          </p:cNvSpPr>
          <p:nvPr>
            <p:ph type="subTitle" idx="1"/>
          </p:nvPr>
        </p:nvSpPr>
        <p:spPr>
          <a:xfrm>
            <a:off x="732790" y="1817049"/>
            <a:ext cx="6705600" cy="4218625"/>
          </a:xfrm>
        </p:spPr>
        <p:txBody>
          <a:bodyPr anchor="t"/>
          <a:lstStyle>
            <a:lvl1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</a:pP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tugas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besar</a:t>
            </a:r>
            <a:r>
              <a:rPr lang="en-US" sz="2400" dirty="0">
                <a:solidFill>
                  <a:schemeClr val="bg1"/>
                </a:solidFill>
              </a:rPr>
              <a:t> ini </a:t>
            </a:r>
            <a:r>
              <a:rPr lang="en-US" sz="2400" dirty="0" err="1">
                <a:solidFill>
                  <a:schemeClr val="bg1"/>
                </a:solidFill>
              </a:rPr>
              <a:t>kelompok</a:t>
            </a:r>
            <a:r>
              <a:rPr lang="en-US" sz="2400" dirty="0">
                <a:solidFill>
                  <a:schemeClr val="bg1"/>
                </a:solidFill>
              </a:rPr>
              <a:t> kami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klasifikasi</a:t>
            </a:r>
            <a:r>
              <a:rPr lang="en-US" sz="2400" dirty="0">
                <a:solidFill>
                  <a:schemeClr val="bg1"/>
                </a:solidFill>
              </a:rPr>
              <a:t> C5.0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memakai</a:t>
            </a:r>
            <a:r>
              <a:rPr lang="en-US" sz="2400" dirty="0">
                <a:solidFill>
                  <a:schemeClr val="bg1"/>
                </a:solidFill>
              </a:rPr>
              <a:t> dataset </a:t>
            </a:r>
            <a:r>
              <a:rPr lang="en-US" sz="2400" dirty="0" err="1">
                <a:solidFill>
                  <a:schemeClr val="bg1"/>
                </a:solidFill>
              </a:rPr>
              <a:t>Cryotherapy</a:t>
            </a:r>
            <a:r>
              <a:rPr lang="en-US" sz="2400" dirty="0">
                <a:solidFill>
                  <a:schemeClr val="bg1"/>
                </a:solidFill>
              </a:rPr>
              <a:t> Dataset yang </a:t>
            </a:r>
            <a:r>
              <a:rPr lang="en-US" sz="2400" dirty="0" err="1">
                <a:solidFill>
                  <a:schemeClr val="bg1"/>
                </a:solidFill>
              </a:rPr>
              <a:t>memiliki</a:t>
            </a:r>
            <a:r>
              <a:rPr lang="en-US" sz="2400" dirty="0">
                <a:solidFill>
                  <a:schemeClr val="bg1"/>
                </a:solidFill>
              </a:rPr>
              <a:t> Kumpulan data </a:t>
            </a:r>
            <a:r>
              <a:rPr lang="en-US" sz="2400" dirty="0" err="1">
                <a:solidFill>
                  <a:schemeClr val="bg1"/>
                </a:solidFill>
              </a:rPr>
              <a:t>memberikan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berkaitan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pasien</a:t>
            </a:r>
            <a:r>
              <a:rPr lang="en-US" sz="2400" dirty="0">
                <a:solidFill>
                  <a:schemeClr val="bg1"/>
                </a:solidFill>
              </a:rPr>
              <a:t>, yang </a:t>
            </a:r>
            <a:r>
              <a:rPr lang="en-US" sz="2400" dirty="0" err="1">
                <a:solidFill>
                  <a:schemeClr val="bg1"/>
                </a:solidFill>
              </a:rPr>
              <a:t>karakteristiknya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seperti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Jumlah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Kutil</a:t>
            </a:r>
            <a:r>
              <a:rPr lang="en-US" sz="2400" dirty="0">
                <a:solidFill>
                  <a:schemeClr val="bg1"/>
                </a:solidFill>
              </a:rPr>
              <a:t>, Area </a:t>
            </a:r>
            <a:r>
              <a:rPr lang="en-US" sz="2400" dirty="0" err="1">
                <a:solidFill>
                  <a:schemeClr val="bg1"/>
                </a:solidFill>
              </a:rPr>
              <a:t>kutil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jenis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kelamin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usia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dll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Digunakan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menentukan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tingkat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ekstremitas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kanker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yaitu</a:t>
            </a:r>
            <a:r>
              <a:rPr lang="en-US" sz="2400" dirty="0">
                <a:solidFill>
                  <a:schemeClr val="bg1"/>
                </a:solidFill>
              </a:rPr>
              <a:t> 0 </a:t>
            </a:r>
            <a:r>
              <a:rPr lang="en-US" sz="2400" dirty="0" err="1">
                <a:solidFill>
                  <a:schemeClr val="bg1"/>
                </a:solidFill>
              </a:rPr>
              <a:t>jinak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ganas</a:t>
            </a:r>
            <a:endParaRPr lang="en-US" sz="2400" dirty="0" smtClean="0">
              <a:solidFill>
                <a:schemeClr val="bg1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Scope One"/>
              <a:buNone/>
            </a:pPr>
            <a:endParaRPr lang="en-US" sz="1800" dirty="0" smtClean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23555" name="Google Shape;2504;p23"/>
          <p:cNvSpPr txBox="1">
            <a:spLocks noGrp="1"/>
          </p:cNvSpPr>
          <p:nvPr>
            <p:ph type="ctrTitle"/>
          </p:nvPr>
        </p:nvSpPr>
        <p:spPr>
          <a:xfrm>
            <a:off x="762000" y="914400"/>
            <a:ext cx="3505200" cy="612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—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Klasifikasi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 C5.0</a:t>
            </a: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</a:br>
            <a:b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</a:br>
            <a:endParaRPr lang="en-US" sz="1600" b="1" dirty="0" smtClean="0">
              <a:solidFill>
                <a:schemeClr val="tx1"/>
              </a:solidFill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grpSp>
        <p:nvGrpSpPr>
          <p:cNvPr id="23556" name="Google Shape;2505;p23"/>
          <p:cNvGrpSpPr/>
          <p:nvPr/>
        </p:nvGrpSpPr>
        <p:grpSpPr bwMode="auto">
          <a:xfrm rot="7560219" flipH="1">
            <a:off x="-1025525" y="-282575"/>
            <a:ext cx="2328863" cy="1763713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28" y="1111211"/>
              <a:ext cx="41451" cy="3786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878" y="1026974"/>
              <a:ext cx="45805" cy="45292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10" y="934025"/>
              <a:ext cx="44586" cy="41112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502" y="891197"/>
              <a:ext cx="39884" cy="37395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890" y="933670"/>
              <a:ext cx="46328" cy="43202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430" y="897952"/>
              <a:ext cx="247488" cy="247598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083" y="996352"/>
              <a:ext cx="247663" cy="149349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273" y="945550"/>
              <a:ext cx="31176" cy="21369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97" y="940471"/>
              <a:ext cx="41974" cy="29498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977" y="947833"/>
              <a:ext cx="29434" cy="19278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4071" y="918018"/>
              <a:ext cx="20203" cy="11149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108" y="957923"/>
              <a:ext cx="12192" cy="11149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8141" y="914583"/>
              <a:ext cx="27170" cy="16723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31" y="917834"/>
              <a:ext cx="15501" cy="10917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739" y="994409"/>
              <a:ext cx="25254" cy="26479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155" y="990022"/>
              <a:ext cx="14804" cy="199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516" y="998871"/>
              <a:ext cx="32395" cy="29498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149" y="994385"/>
              <a:ext cx="22816" cy="21369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49" y="1040705"/>
              <a:ext cx="46676" cy="37163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141" y="1040966"/>
              <a:ext cx="43367" cy="27640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570" y="1060752"/>
              <a:ext cx="59390" cy="30195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943" y="1107713"/>
              <a:ext cx="36052" cy="20904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446" y="1119462"/>
              <a:ext cx="27170" cy="16259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95" y="1040872"/>
              <a:ext cx="71059" cy="59228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719" y="1041068"/>
              <a:ext cx="64615" cy="4808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203" y="1065256"/>
              <a:ext cx="81683" cy="51564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29" y="1000864"/>
              <a:ext cx="15152" cy="1022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253" y="1004231"/>
              <a:ext cx="17939" cy="9291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714" y="1000854"/>
              <a:ext cx="13237" cy="8362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772" y="999408"/>
              <a:ext cx="11843" cy="10452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627" y="995826"/>
              <a:ext cx="24035" cy="18814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218" y="1009188"/>
              <a:ext cx="7315" cy="6039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8870" y="956099"/>
              <a:ext cx="8186" cy="5574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527" y="972024"/>
              <a:ext cx="8012" cy="6271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232" y="929587"/>
              <a:ext cx="15675" cy="8129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926" y="1062539"/>
              <a:ext cx="16372" cy="26246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327" y="1063420"/>
              <a:ext cx="15152" cy="2508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95" y="1072721"/>
              <a:ext cx="11843" cy="16027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94" y="971885"/>
              <a:ext cx="11843" cy="9523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4" name="Google Shape;2504;p23"/>
          <p:cNvSpPr txBox="1">
            <a:spLocks noGrp="1"/>
          </p:cNvSpPr>
          <p:nvPr/>
        </p:nvSpPr>
        <p:spPr bwMode="auto">
          <a:xfrm>
            <a:off x="-990600" y="990600"/>
            <a:ext cx="5295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—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Klasifikasi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 C5.0</a:t>
            </a:r>
            <a:b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</a:br>
            <a:b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</a:br>
            <a:endParaRPr lang="en-US" sz="1600" b="1" dirty="0" smtClean="0">
              <a:solidFill>
                <a:schemeClr val="bg1"/>
              </a:solidFill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55;p25"/>
          <p:cNvSpPr txBox="1">
            <a:spLocks noGrp="1"/>
          </p:cNvSpPr>
          <p:nvPr>
            <p:ph type="title"/>
          </p:nvPr>
        </p:nvSpPr>
        <p:spPr>
          <a:xfrm>
            <a:off x="461962" y="533400"/>
            <a:ext cx="8605838" cy="1755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id-ID" b="1" dirty="0"/>
              <a:t>Dataset: </a:t>
            </a:r>
            <a:r>
              <a:rPr lang="en-US" b="1" dirty="0" err="1"/>
              <a:t>Cryotheraphy</a:t>
            </a:r>
            <a:r>
              <a:rPr lang="id-ID" b="1" dirty="0"/>
              <a:t>.csv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br>
              <a:rPr lang="en-US" dirty="0"/>
            </a:br>
            <a:r>
              <a:rPr lang="en-US" dirty="0" smtClean="0"/>
              <a:t>90 </a:t>
            </a:r>
            <a:r>
              <a:rPr lang="en-US" dirty="0"/>
              <a:t>data 7 </a:t>
            </a:r>
            <a:r>
              <a:rPr lang="en-US" dirty="0" err="1"/>
              <a:t>variabel</a:t>
            </a:r>
            <a:br>
              <a:rPr lang="en-US" dirty="0"/>
            </a:br>
            <a:endParaRPr lang="en-US" b="1" dirty="0" smtClean="0">
              <a:solidFill>
                <a:srgbClr val="753E9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4" name="Gambar 1"/>
          <p:cNvPicPr/>
          <p:nvPr/>
        </p:nvPicPr>
        <p:blipFill rotWithShape="1">
          <a:blip r:embed="rId1"/>
          <a:srcRect t="-1" b="27852"/>
          <a:stretch>
            <a:fillRect/>
          </a:stretch>
        </p:blipFill>
        <p:spPr>
          <a:xfrm>
            <a:off x="381000" y="1462086"/>
            <a:ext cx="4038600" cy="4481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ambar 1"/>
          <p:cNvPicPr/>
          <p:nvPr/>
        </p:nvPicPr>
        <p:blipFill rotWithShape="1">
          <a:blip r:embed="rId1"/>
          <a:srcRect t="69450"/>
          <a:stretch>
            <a:fillRect/>
          </a:stretch>
        </p:blipFill>
        <p:spPr>
          <a:xfrm>
            <a:off x="4686300" y="2438400"/>
            <a:ext cx="40767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2495;p22"/>
          <p:cNvSpPr txBox="1"/>
          <p:nvPr/>
        </p:nvSpPr>
        <p:spPr bwMode="auto">
          <a:xfrm>
            <a:off x="-457200" y="717550"/>
            <a:ext cx="559911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 panose="020B0604020202020204" pitchFamily="34" charset="0"/>
              <a:buNone/>
              <a:defRPr sz="4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Unica One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-</a:t>
            </a:r>
            <a:r>
              <a:rPr lang="en-US" sz="36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Langkah-langkah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-</a:t>
            </a: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sp>
        <p:nvSpPr>
          <p:cNvPr id="172" name="Google Shape;2555;p25"/>
          <p:cNvSpPr txBox="1"/>
          <p:nvPr/>
        </p:nvSpPr>
        <p:spPr bwMode="auto">
          <a:xfrm>
            <a:off x="-533400" y="987425"/>
            <a:ext cx="6725444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 panose="020B0604020202020204" pitchFamily="34" charset="0"/>
              <a:buNone/>
              <a:defRPr sz="4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Pengaturan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lokasi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direktori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sp>
        <p:nvSpPr>
          <p:cNvPr id="164" name="Google Shape;2495;p22"/>
          <p:cNvSpPr txBox="1">
            <a:spLocks noGrp="1"/>
          </p:cNvSpPr>
          <p:nvPr>
            <p:ph type="ctrTitle"/>
          </p:nvPr>
        </p:nvSpPr>
        <p:spPr>
          <a:xfrm>
            <a:off x="-456883" y="762000"/>
            <a:ext cx="5599113" cy="6540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Unica One"/>
              <a:buNone/>
            </a:pPr>
            <a:r>
              <a:rPr lang="en-US" sz="3600" b="1" dirty="0" smtClean="0">
                <a:solidFill>
                  <a:srgbClr val="B17ED8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-</a:t>
            </a:r>
            <a:r>
              <a:rPr lang="en-US" sz="3600" b="1" dirty="0" err="1" smtClean="0">
                <a:solidFill>
                  <a:srgbClr val="B17ED8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Langkah-langkah</a:t>
            </a:r>
            <a:r>
              <a:rPr lang="en-US" b="1" dirty="0" smtClean="0">
                <a:solidFill>
                  <a:srgbClr val="B17ED8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-</a:t>
            </a:r>
            <a:endParaRPr lang="en-US" b="1" dirty="0" smtClean="0">
              <a:solidFill>
                <a:srgbClr val="B17ED8"/>
              </a:solidFill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sp>
        <p:nvSpPr>
          <p:cNvPr id="169" name="Google Shape;2555;p25"/>
          <p:cNvSpPr txBox="1"/>
          <p:nvPr/>
        </p:nvSpPr>
        <p:spPr bwMode="auto">
          <a:xfrm>
            <a:off x="-533559" y="990600"/>
            <a:ext cx="6725444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 panose="020B0604020202020204" pitchFamily="34" charset="0"/>
              <a:buNone/>
              <a:defRPr sz="4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Pengaturan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lokasi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direktori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pic>
        <p:nvPicPr>
          <p:cNvPr id="170" name="Gambar 2"/>
          <p:cNvPicPr/>
          <p:nvPr/>
        </p:nvPicPr>
        <p:blipFill rotWithShape="1">
          <a:blip r:embed="rId1"/>
          <a:srcRect b="79533"/>
          <a:stretch>
            <a:fillRect/>
          </a:stretch>
        </p:blipFill>
        <p:spPr>
          <a:xfrm>
            <a:off x="1295400" y="2361563"/>
            <a:ext cx="7162800" cy="106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ambar 2"/>
          <p:cNvPicPr/>
          <p:nvPr/>
        </p:nvPicPr>
        <p:blipFill rotWithShape="1">
          <a:blip r:embed="rId1"/>
          <a:srcRect t="50000"/>
          <a:stretch>
            <a:fillRect/>
          </a:stretch>
        </p:blipFill>
        <p:spPr>
          <a:xfrm>
            <a:off x="1828800" y="3733800"/>
            <a:ext cx="586644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Google Shape;2584;p26"/>
          <p:cNvSpPr txBox="1">
            <a:spLocks noGrp="1"/>
          </p:cNvSpPr>
          <p:nvPr>
            <p:ph type="subTitle" idx="5"/>
          </p:nvPr>
        </p:nvSpPr>
        <p:spPr>
          <a:xfrm flipH="1">
            <a:off x="5400675" y="5638800"/>
            <a:ext cx="2863850" cy="392113"/>
          </a:xfrm>
        </p:spPr>
        <p:txBody>
          <a:bodyPr/>
          <a:lstStyle>
            <a:lvl1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ct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</a:pPr>
            <a:endParaRPr lang="en-US" sz="1200" dirty="0" smtClean="0">
              <a:solidFill>
                <a:srgbClr val="0F0F4B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indent="0" algn="l" eaLnBrk="1" hangingPunct="1">
              <a:spcBef>
                <a:spcPct val="0"/>
              </a:spcBef>
              <a:spcAft>
                <a:spcPct val="0"/>
              </a:spcAft>
              <a:buFont typeface="Scope One"/>
              <a:buNone/>
            </a:pPr>
            <a:endParaRPr lang="en-US" sz="1200" dirty="0" smtClean="0">
              <a:solidFill>
                <a:srgbClr val="0F0F4B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6" name="Google Shape;2555;p25"/>
          <p:cNvSpPr txBox="1"/>
          <p:nvPr/>
        </p:nvSpPr>
        <p:spPr bwMode="auto">
          <a:xfrm>
            <a:off x="-1219200" y="0"/>
            <a:ext cx="6725444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 panose="020B0604020202020204" pitchFamily="34" charset="0"/>
              <a:buNone/>
              <a:defRPr sz="4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 pitchFamily="34" charset="0"/>
              <a:buNone/>
              <a:defRPr sz="5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BB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Membaca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BB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Dataset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8E4BB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290935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/>
              <a:t>dataset </a:t>
            </a:r>
            <a:r>
              <a:rPr lang="id-ID" sz="2400" dirty="0"/>
              <a:t>&lt;- </a:t>
            </a:r>
            <a:r>
              <a:rPr lang="id-ID" sz="2400" b="1" dirty="0"/>
              <a:t>read.csv("</a:t>
            </a:r>
            <a:r>
              <a:rPr lang="en-US" sz="2400" b="1" dirty="0" err="1"/>
              <a:t>Cryotherapy</a:t>
            </a:r>
            <a:r>
              <a:rPr lang="id-ID" sz="2400" b="1" dirty="0"/>
              <a:t>.csv", sep = ";")</a:t>
            </a:r>
            <a:endParaRPr lang="en-US" sz="2400" b="1" dirty="0"/>
          </a:p>
        </p:txBody>
      </p:sp>
      <p:pic>
        <p:nvPicPr>
          <p:cNvPr id="9" name="Gambar 4"/>
          <p:cNvPicPr/>
          <p:nvPr/>
        </p:nvPicPr>
        <p:blipFill rotWithShape="1">
          <a:blip r:embed="rId1"/>
          <a:srcRect b="72763"/>
          <a:stretch>
            <a:fillRect/>
          </a:stretch>
        </p:blipFill>
        <p:spPr>
          <a:xfrm>
            <a:off x="1316990" y="1828800"/>
            <a:ext cx="6836410" cy="228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ambar 4"/>
          <p:cNvPicPr/>
          <p:nvPr/>
        </p:nvPicPr>
        <p:blipFill rotWithShape="1">
          <a:blip r:embed="rId1"/>
          <a:srcRect t="64536"/>
          <a:stretch>
            <a:fillRect/>
          </a:stretch>
        </p:blipFill>
        <p:spPr>
          <a:xfrm>
            <a:off x="1295400" y="4214492"/>
            <a:ext cx="6858000" cy="188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440200"/>
            <a:ext cx="5410200" cy="652000"/>
          </a:xfrm>
        </p:spPr>
        <p:txBody>
          <a:bodyPr/>
          <a:lstStyle/>
          <a:p>
            <a:pPr lvl="0"/>
            <a:r>
              <a:rPr lang="id-ID" dirty="0"/>
              <a:t>Instalasi package</a:t>
            </a:r>
            <a:br>
              <a:rPr lang="en-US" dirty="0"/>
            </a:br>
            <a:r>
              <a:rPr lang="id-ID" b="1" dirty="0"/>
              <a:t>install.packages("C50")</a:t>
            </a:r>
            <a:br>
              <a:rPr lang="en-US" b="1" dirty="0"/>
            </a:br>
            <a:r>
              <a:rPr lang="id-ID" b="1" dirty="0"/>
              <a:t>install.packages("printr")</a:t>
            </a:r>
            <a:endParaRPr lang="en-US" dirty="0"/>
          </a:p>
        </p:txBody>
      </p:sp>
      <p:pic>
        <p:nvPicPr>
          <p:cNvPr id="3" name="Gambar 5"/>
          <p:cNvPicPr/>
          <p:nvPr/>
        </p:nvPicPr>
        <p:blipFill>
          <a:blip r:embed="rId1"/>
          <a:stretch>
            <a:fillRect/>
          </a:stretch>
        </p:blipFill>
        <p:spPr>
          <a:xfrm>
            <a:off x="4648200" y="1756410"/>
            <a:ext cx="4284346" cy="487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ambar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17"/>
          <a:stretch>
            <a:fillRect/>
          </a:stretch>
        </p:blipFill>
        <p:spPr bwMode="auto">
          <a:xfrm>
            <a:off x="381000" y="3505200"/>
            <a:ext cx="3302206" cy="18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 bwMode="auto">
          <a:xfrm>
            <a:off x="304800" y="2667000"/>
            <a:ext cx="5410200" cy="6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Font typeface="Arial" panose="020B0604020202020204" pitchFamily="34" charset="0"/>
              <a:buNone/>
              <a:defRPr sz="2400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Font typeface="Arial" panose="020B0604020202020204" pitchFamily="34" charset="0"/>
              <a:buNone/>
              <a:defRPr sz="1400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Font typeface="Arial" panose="020B0604020202020204" pitchFamily="34" charset="0"/>
              <a:buNone/>
              <a:defRPr sz="1400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Font typeface="Arial" panose="020B0604020202020204" pitchFamily="34" charset="0"/>
              <a:buNone/>
              <a:defRPr sz="1400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Font typeface="Arial" panose="020B0604020202020204" pitchFamily="34" charset="0"/>
              <a:buNone/>
              <a:defRPr sz="1400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l"/>
            <a:r>
              <a:rPr lang="id-ID" sz="2000" dirty="0"/>
              <a:t>Menggunakan package </a:t>
            </a:r>
            <a:endParaRPr lang="en-US" sz="2000" dirty="0"/>
          </a:p>
          <a:p>
            <a:pPr algn="l"/>
            <a:r>
              <a:rPr lang="id-ID" sz="2000" b="1" dirty="0"/>
              <a:t>library(C50) </a:t>
            </a:r>
            <a:r>
              <a:rPr lang="id-ID" sz="2000" b="1" dirty="0" smtClean="0"/>
              <a:t>library(printr</a:t>
            </a:r>
            <a:r>
              <a:rPr lang="id-ID" sz="2000" b="1" dirty="0"/>
              <a:t>)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Google Shape;2586;p26"/>
          <p:cNvSpPr txBox="1">
            <a:spLocks noGrp="1"/>
          </p:cNvSpPr>
          <p:nvPr>
            <p:ph type="title" idx="2"/>
          </p:nvPr>
        </p:nvSpPr>
        <p:spPr>
          <a:xfrm flipH="1">
            <a:off x="4176393" y="2668270"/>
            <a:ext cx="4581527" cy="523875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Pembuatan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model decision tree </a:t>
            </a:r>
            <a:b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</a:b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menggunakan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algoritman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C5.0</a:t>
            </a:r>
            <a:endParaRPr lang="en-US" sz="1600" b="1" dirty="0"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sp>
        <p:nvSpPr>
          <p:cNvPr id="26632" name="Google Shape;2589;p26"/>
          <p:cNvSpPr txBox="1">
            <a:spLocks noGrp="1"/>
          </p:cNvSpPr>
          <p:nvPr>
            <p:ph type="title" idx="6"/>
          </p:nvPr>
        </p:nvSpPr>
        <p:spPr>
          <a:xfrm flipH="1">
            <a:off x="457200" y="4724400"/>
            <a:ext cx="6062663" cy="525462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Terjadi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error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karena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outputnya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bukan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factor, factor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adalah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tipe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data.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Sehingga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untuk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melihat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tipe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kita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ketikkan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class(</a:t>
            </a:r>
            <a:r>
              <a:rPr lang="en-US" sz="1600" b="1" dirty="0" err="1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dataset$Result_of_Treatment</a:t>
            </a:r>
            <a:r>
              <a:rPr lang="en-US" sz="1600" b="1" dirty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)</a:t>
            </a:r>
            <a:endParaRPr lang="en-US" sz="1600" b="1" dirty="0" smtClean="0"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sp>
        <p:nvSpPr>
          <p:cNvPr id="26633" name="Google Shape;2590;p26"/>
          <p:cNvSpPr txBox="1">
            <a:spLocks noGrp="1"/>
          </p:cNvSpPr>
          <p:nvPr>
            <p:ph type="title" idx="7"/>
          </p:nvPr>
        </p:nvSpPr>
        <p:spPr>
          <a:xfrm flipH="1">
            <a:off x="-5605463" y="152400"/>
            <a:ext cx="6062663" cy="5238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Unica One"/>
              <a:buNone/>
            </a:pPr>
            <a:r>
              <a:rPr lang="en-US" b="1" dirty="0" smtClean="0">
                <a:solidFill>
                  <a:srgbClr val="753E93"/>
                </a:solidFill>
                <a:latin typeface="Unica One"/>
                <a:ea typeface="Unica One"/>
                <a:cs typeface="Unica One"/>
                <a:sym typeface="Unica One"/>
              </a:rPr>
              <a:t>01</a:t>
            </a:r>
            <a:endParaRPr lang="en-US" b="1" dirty="0" smtClean="0">
              <a:solidFill>
                <a:srgbClr val="753E9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6634" name="Google Shape;2591;p26"/>
          <p:cNvSpPr txBox="1">
            <a:spLocks noGrp="1"/>
          </p:cNvSpPr>
          <p:nvPr>
            <p:ph type="title" idx="8"/>
          </p:nvPr>
        </p:nvSpPr>
        <p:spPr>
          <a:xfrm flipH="1">
            <a:off x="-381000" y="2667000"/>
            <a:ext cx="6062663" cy="5254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Unica One"/>
              <a:buNone/>
            </a:pPr>
            <a:r>
              <a:rPr lang="en-US" b="1" dirty="0" smtClean="0">
                <a:solidFill>
                  <a:srgbClr val="753E93"/>
                </a:solidFill>
                <a:latin typeface="Unica One"/>
                <a:ea typeface="Unica One"/>
                <a:cs typeface="Unica One"/>
                <a:sym typeface="Unica One"/>
              </a:rPr>
              <a:t>02</a:t>
            </a:r>
            <a:endParaRPr lang="en-US" b="1" dirty="0" smtClean="0">
              <a:solidFill>
                <a:srgbClr val="753E9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6635" name="Google Shape;2592;p26"/>
          <p:cNvSpPr txBox="1">
            <a:spLocks noGrp="1"/>
          </p:cNvSpPr>
          <p:nvPr>
            <p:ph type="title" idx="9"/>
          </p:nvPr>
        </p:nvSpPr>
        <p:spPr>
          <a:xfrm flipH="1">
            <a:off x="-5605463" y="4419600"/>
            <a:ext cx="6062663" cy="5254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Unica One"/>
              <a:buNone/>
            </a:pPr>
            <a:r>
              <a:rPr lang="en-US" b="1" dirty="0" smtClean="0">
                <a:solidFill>
                  <a:srgbClr val="753E93"/>
                </a:solidFill>
                <a:latin typeface="Unica One"/>
                <a:ea typeface="Unica One"/>
                <a:cs typeface="Unica One"/>
                <a:sym typeface="Unica One"/>
              </a:rPr>
              <a:t>03</a:t>
            </a:r>
            <a:endParaRPr lang="en-US" b="1" dirty="0" smtClean="0">
              <a:solidFill>
                <a:srgbClr val="753E9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26636" name="Google Shape;2593;p26"/>
          <p:cNvGrpSpPr/>
          <p:nvPr/>
        </p:nvGrpSpPr>
        <p:grpSpPr bwMode="auto">
          <a:xfrm rot="-972520">
            <a:off x="8542338" y="1960563"/>
            <a:ext cx="471487" cy="752475"/>
            <a:chOff x="1286350" y="1839150"/>
            <a:chExt cx="137875" cy="164775"/>
          </a:xfrm>
        </p:grpSpPr>
        <p:sp>
          <p:nvSpPr>
            <p:cNvPr id="2594" name="Google Shape;2594;p26"/>
            <p:cNvSpPr/>
            <p:nvPr/>
          </p:nvSpPr>
          <p:spPr>
            <a:xfrm>
              <a:off x="1286063" y="1887398"/>
              <a:ext cx="105379" cy="116107"/>
            </a:xfrm>
            <a:custGeom>
              <a:avLst/>
              <a:gdLst/>
              <a:ahLst/>
              <a:cxnLst/>
              <a:rect l="l" t="t" r="r" b="b"/>
              <a:pathLst>
                <a:path w="4219" h="4641" extrusionOk="0">
                  <a:moveTo>
                    <a:pt x="3227" y="1"/>
                  </a:moveTo>
                  <a:cubicBezTo>
                    <a:pt x="3081" y="1"/>
                    <a:pt x="2949" y="52"/>
                    <a:pt x="2861" y="155"/>
                  </a:cubicBezTo>
                  <a:lnTo>
                    <a:pt x="860" y="2894"/>
                  </a:lnTo>
                  <a:cubicBezTo>
                    <a:pt x="842" y="2922"/>
                    <a:pt x="868" y="2957"/>
                    <a:pt x="903" y="2957"/>
                  </a:cubicBezTo>
                  <a:cubicBezTo>
                    <a:pt x="907" y="2957"/>
                    <a:pt x="912" y="2957"/>
                    <a:pt x="918" y="2955"/>
                  </a:cubicBezTo>
                  <a:lnTo>
                    <a:pt x="1090" y="2861"/>
                  </a:lnTo>
                  <a:lnTo>
                    <a:pt x="15" y="4579"/>
                  </a:lnTo>
                  <a:cubicBezTo>
                    <a:pt x="0" y="4610"/>
                    <a:pt x="21" y="4640"/>
                    <a:pt x="48" y="4640"/>
                  </a:cubicBezTo>
                  <a:cubicBezTo>
                    <a:pt x="58" y="4640"/>
                    <a:pt x="68" y="4637"/>
                    <a:pt x="77" y="4628"/>
                  </a:cubicBezTo>
                  <a:lnTo>
                    <a:pt x="2484" y="2496"/>
                  </a:lnTo>
                  <a:lnTo>
                    <a:pt x="2459" y="2660"/>
                  </a:lnTo>
                  <a:cubicBezTo>
                    <a:pt x="2456" y="2686"/>
                    <a:pt x="2478" y="2704"/>
                    <a:pt x="2499" y="2704"/>
                  </a:cubicBezTo>
                  <a:cubicBezTo>
                    <a:pt x="2508" y="2704"/>
                    <a:pt x="2517" y="2700"/>
                    <a:pt x="2525" y="2693"/>
                  </a:cubicBezTo>
                  <a:lnTo>
                    <a:pt x="4022" y="1159"/>
                  </a:lnTo>
                  <a:cubicBezTo>
                    <a:pt x="4218" y="938"/>
                    <a:pt x="4128" y="540"/>
                    <a:pt x="3833" y="282"/>
                  </a:cubicBezTo>
                  <a:lnTo>
                    <a:pt x="3755" y="216"/>
                  </a:lnTo>
                  <a:cubicBezTo>
                    <a:pt x="3594" y="73"/>
                    <a:pt x="3401" y="1"/>
                    <a:pt x="3227" y="1"/>
                  </a:cubicBezTo>
                  <a:close/>
                </a:path>
              </a:pathLst>
            </a:custGeom>
            <a:solidFill>
              <a:srgbClr val="0F0F4B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1296059" y="1892687"/>
              <a:ext cx="90524" cy="99769"/>
            </a:xfrm>
            <a:custGeom>
              <a:avLst/>
              <a:gdLst/>
              <a:ahLst/>
              <a:cxnLst/>
              <a:rect l="l" t="t" r="r" b="b"/>
              <a:pathLst>
                <a:path w="3625" h="3992" extrusionOk="0">
                  <a:moveTo>
                    <a:pt x="2865" y="0"/>
                  </a:moveTo>
                  <a:cubicBezTo>
                    <a:pt x="2735" y="0"/>
                    <a:pt x="2613" y="47"/>
                    <a:pt x="2529" y="141"/>
                  </a:cubicBezTo>
                  <a:lnTo>
                    <a:pt x="779" y="2511"/>
                  </a:lnTo>
                  <a:cubicBezTo>
                    <a:pt x="760" y="2533"/>
                    <a:pt x="775" y="2560"/>
                    <a:pt x="799" y="2560"/>
                  </a:cubicBezTo>
                  <a:cubicBezTo>
                    <a:pt x="807" y="2560"/>
                    <a:pt x="815" y="2558"/>
                    <a:pt x="824" y="2552"/>
                  </a:cubicBezTo>
                  <a:lnTo>
                    <a:pt x="963" y="2474"/>
                  </a:lnTo>
                  <a:lnTo>
                    <a:pt x="963" y="2474"/>
                  </a:lnTo>
                  <a:lnTo>
                    <a:pt x="16" y="3942"/>
                  </a:lnTo>
                  <a:cubicBezTo>
                    <a:pt x="0" y="3965"/>
                    <a:pt x="21" y="3991"/>
                    <a:pt x="44" y="3991"/>
                  </a:cubicBezTo>
                  <a:cubicBezTo>
                    <a:pt x="51" y="3991"/>
                    <a:pt x="58" y="3989"/>
                    <a:pt x="65" y="3983"/>
                  </a:cubicBezTo>
                  <a:lnTo>
                    <a:pt x="2132" y="2109"/>
                  </a:lnTo>
                  <a:lnTo>
                    <a:pt x="2107" y="2245"/>
                  </a:lnTo>
                  <a:cubicBezTo>
                    <a:pt x="2102" y="2270"/>
                    <a:pt x="2118" y="2287"/>
                    <a:pt x="2136" y="2287"/>
                  </a:cubicBezTo>
                  <a:cubicBezTo>
                    <a:pt x="2145" y="2287"/>
                    <a:pt x="2154" y="2283"/>
                    <a:pt x="2160" y="2273"/>
                  </a:cubicBezTo>
                  <a:lnTo>
                    <a:pt x="3452" y="937"/>
                  </a:lnTo>
                  <a:cubicBezTo>
                    <a:pt x="3624" y="740"/>
                    <a:pt x="3567" y="412"/>
                    <a:pt x="3329" y="207"/>
                  </a:cubicBezTo>
                  <a:lnTo>
                    <a:pt x="3268" y="158"/>
                  </a:lnTo>
                  <a:cubicBezTo>
                    <a:pt x="3148" y="52"/>
                    <a:pt x="3002" y="0"/>
                    <a:pt x="2865" y="0"/>
                  </a:cubicBezTo>
                  <a:close/>
                </a:path>
              </a:pathLst>
            </a:custGeom>
            <a:solidFill>
              <a:srgbClr val="412869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1320196" y="1899237"/>
              <a:ext cx="58957" cy="66049"/>
            </a:xfrm>
            <a:custGeom>
              <a:avLst/>
              <a:gdLst/>
              <a:ahLst/>
              <a:cxnLst/>
              <a:rect l="l" t="t" r="r" b="b"/>
              <a:pathLst>
                <a:path w="2363" h="2638" extrusionOk="0">
                  <a:moveTo>
                    <a:pt x="496" y="1649"/>
                  </a:moveTo>
                  <a:lnTo>
                    <a:pt x="1616" y="128"/>
                  </a:lnTo>
                  <a:cubicBezTo>
                    <a:pt x="1722" y="1"/>
                    <a:pt x="1948" y="13"/>
                    <a:pt x="2112" y="157"/>
                  </a:cubicBezTo>
                  <a:lnTo>
                    <a:pt x="2153" y="194"/>
                  </a:lnTo>
                  <a:cubicBezTo>
                    <a:pt x="2317" y="337"/>
                    <a:pt x="2362" y="559"/>
                    <a:pt x="2251" y="682"/>
                  </a:cubicBezTo>
                  <a:lnTo>
                    <a:pt x="1419" y="1539"/>
                  </a:lnTo>
                  <a:cubicBezTo>
                    <a:pt x="1407" y="1551"/>
                    <a:pt x="1374" y="1543"/>
                    <a:pt x="1378" y="1518"/>
                  </a:cubicBezTo>
                  <a:lnTo>
                    <a:pt x="1390" y="1436"/>
                  </a:lnTo>
                  <a:lnTo>
                    <a:pt x="58" y="2617"/>
                  </a:lnTo>
                  <a:cubicBezTo>
                    <a:pt x="37" y="2638"/>
                    <a:pt x="0" y="2613"/>
                    <a:pt x="21" y="2588"/>
                  </a:cubicBezTo>
                  <a:lnTo>
                    <a:pt x="615" y="1645"/>
                  </a:lnTo>
                  <a:lnTo>
                    <a:pt x="533" y="1690"/>
                  </a:lnTo>
                  <a:cubicBezTo>
                    <a:pt x="509" y="1703"/>
                    <a:pt x="484" y="1670"/>
                    <a:pt x="496" y="1649"/>
                  </a:cubicBezTo>
                  <a:close/>
                </a:path>
              </a:pathLst>
            </a:custGeom>
            <a:solidFill>
              <a:srgbClr val="753E9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1332149" y="1900117"/>
              <a:ext cx="44566" cy="41020"/>
            </a:xfrm>
            <a:custGeom>
              <a:avLst/>
              <a:gdLst/>
              <a:ahLst/>
              <a:cxnLst/>
              <a:rect l="l" t="t" r="r" b="b"/>
              <a:pathLst>
                <a:path w="1785" h="1644" extrusionOk="0">
                  <a:moveTo>
                    <a:pt x="1333" y="1"/>
                  </a:moveTo>
                  <a:cubicBezTo>
                    <a:pt x="1250" y="1"/>
                    <a:pt x="1174" y="30"/>
                    <a:pt x="1125" y="87"/>
                  </a:cubicBezTo>
                  <a:lnTo>
                    <a:pt x="18" y="1592"/>
                  </a:lnTo>
                  <a:cubicBezTo>
                    <a:pt x="0" y="1616"/>
                    <a:pt x="18" y="1644"/>
                    <a:pt x="42" y="1644"/>
                  </a:cubicBezTo>
                  <a:cubicBezTo>
                    <a:pt x="46" y="1644"/>
                    <a:pt x="50" y="1643"/>
                    <a:pt x="55" y="1641"/>
                  </a:cubicBezTo>
                  <a:lnTo>
                    <a:pt x="108" y="1608"/>
                  </a:lnTo>
                  <a:lnTo>
                    <a:pt x="1174" y="165"/>
                  </a:lnTo>
                  <a:cubicBezTo>
                    <a:pt x="1225" y="105"/>
                    <a:pt x="1300" y="76"/>
                    <a:pt x="1382" y="76"/>
                  </a:cubicBezTo>
                  <a:cubicBezTo>
                    <a:pt x="1479" y="76"/>
                    <a:pt x="1586" y="116"/>
                    <a:pt x="1674" y="194"/>
                  </a:cubicBezTo>
                  <a:lnTo>
                    <a:pt x="1715" y="231"/>
                  </a:lnTo>
                  <a:cubicBezTo>
                    <a:pt x="1744" y="255"/>
                    <a:pt x="1764" y="280"/>
                    <a:pt x="1785" y="313"/>
                  </a:cubicBezTo>
                  <a:cubicBezTo>
                    <a:pt x="1760" y="255"/>
                    <a:pt x="1719" y="198"/>
                    <a:pt x="1662" y="153"/>
                  </a:cubicBezTo>
                  <a:lnTo>
                    <a:pt x="1621" y="116"/>
                  </a:lnTo>
                  <a:cubicBezTo>
                    <a:pt x="1533" y="39"/>
                    <a:pt x="1428" y="1"/>
                    <a:pt x="1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1319868" y="1942121"/>
              <a:ext cx="16248" cy="22248"/>
            </a:xfrm>
            <a:custGeom>
              <a:avLst/>
              <a:gdLst/>
              <a:ahLst/>
              <a:cxnLst/>
              <a:rect l="l" t="t" r="r" b="b"/>
              <a:pathLst>
                <a:path w="654" h="896" extrusionOk="0">
                  <a:moveTo>
                    <a:pt x="653" y="0"/>
                  </a:moveTo>
                  <a:lnTo>
                    <a:pt x="506" y="74"/>
                  </a:lnTo>
                  <a:lnTo>
                    <a:pt x="14" y="853"/>
                  </a:lnTo>
                  <a:cubicBezTo>
                    <a:pt x="1" y="875"/>
                    <a:pt x="18" y="895"/>
                    <a:pt x="38" y="895"/>
                  </a:cubicBezTo>
                  <a:cubicBezTo>
                    <a:pt x="43" y="895"/>
                    <a:pt x="49" y="894"/>
                    <a:pt x="55" y="890"/>
                  </a:cubicBezTo>
                  <a:lnTo>
                    <a:pt x="141" y="812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1358526" y="1891755"/>
              <a:ext cx="27854" cy="24682"/>
            </a:xfrm>
            <a:custGeom>
              <a:avLst/>
              <a:gdLst/>
              <a:ahLst/>
              <a:cxnLst/>
              <a:rect l="l" t="t" r="r" b="b"/>
              <a:pathLst>
                <a:path w="1121" h="986" extrusionOk="0">
                  <a:moveTo>
                    <a:pt x="528" y="1"/>
                  </a:moveTo>
                  <a:cubicBezTo>
                    <a:pt x="371" y="1"/>
                    <a:pt x="217" y="73"/>
                    <a:pt x="116" y="211"/>
                  </a:cubicBezTo>
                  <a:lnTo>
                    <a:pt x="30" y="326"/>
                  </a:lnTo>
                  <a:cubicBezTo>
                    <a:pt x="1" y="363"/>
                    <a:pt x="9" y="408"/>
                    <a:pt x="42" y="436"/>
                  </a:cubicBezTo>
                  <a:lnTo>
                    <a:pt x="751" y="970"/>
                  </a:lnTo>
                  <a:cubicBezTo>
                    <a:pt x="767" y="980"/>
                    <a:pt x="784" y="985"/>
                    <a:pt x="800" y="985"/>
                  </a:cubicBezTo>
                  <a:cubicBezTo>
                    <a:pt x="822" y="985"/>
                    <a:pt x="844" y="975"/>
                    <a:pt x="858" y="953"/>
                  </a:cubicBezTo>
                  <a:lnTo>
                    <a:pt x="944" y="834"/>
                  </a:lnTo>
                  <a:cubicBezTo>
                    <a:pt x="1120" y="605"/>
                    <a:pt x="1075" y="281"/>
                    <a:pt x="842" y="108"/>
                  </a:cubicBezTo>
                  <a:cubicBezTo>
                    <a:pt x="747" y="36"/>
                    <a:pt x="637" y="1"/>
                    <a:pt x="52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1358399" y="1897652"/>
              <a:ext cx="23675" cy="18077"/>
            </a:xfrm>
            <a:custGeom>
              <a:avLst/>
              <a:gdLst/>
              <a:ahLst/>
              <a:cxnLst/>
              <a:rect l="l" t="t" r="r" b="b"/>
              <a:pathLst>
                <a:path w="948" h="727" extrusionOk="0">
                  <a:moveTo>
                    <a:pt x="75" y="0"/>
                  </a:moveTo>
                  <a:cubicBezTo>
                    <a:pt x="56" y="0"/>
                    <a:pt x="37" y="8"/>
                    <a:pt x="25" y="25"/>
                  </a:cubicBezTo>
                  <a:cubicBezTo>
                    <a:pt x="0" y="58"/>
                    <a:pt x="8" y="99"/>
                    <a:pt x="37" y="120"/>
                  </a:cubicBezTo>
                  <a:lnTo>
                    <a:pt x="832" y="714"/>
                  </a:lnTo>
                  <a:cubicBezTo>
                    <a:pt x="842" y="722"/>
                    <a:pt x="855" y="727"/>
                    <a:pt x="868" y="727"/>
                  </a:cubicBezTo>
                  <a:cubicBezTo>
                    <a:pt x="887" y="727"/>
                    <a:pt x="908" y="717"/>
                    <a:pt x="923" y="698"/>
                  </a:cubicBezTo>
                  <a:cubicBezTo>
                    <a:pt x="947" y="669"/>
                    <a:pt x="939" y="628"/>
                    <a:pt x="910" y="608"/>
                  </a:cubicBezTo>
                  <a:lnTo>
                    <a:pt x="115" y="13"/>
                  </a:lnTo>
                  <a:cubicBezTo>
                    <a:pt x="103" y="4"/>
                    <a:pt x="89" y="0"/>
                    <a:pt x="7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1365679" y="1847120"/>
              <a:ext cx="55707" cy="60140"/>
            </a:xfrm>
            <a:custGeom>
              <a:avLst/>
              <a:gdLst/>
              <a:ahLst/>
              <a:cxnLst/>
              <a:rect l="l" t="t" r="r" b="b"/>
              <a:pathLst>
                <a:path w="2240" h="2408" extrusionOk="0">
                  <a:moveTo>
                    <a:pt x="1264" y="1"/>
                  </a:moveTo>
                  <a:lnTo>
                    <a:pt x="1" y="1674"/>
                  </a:lnTo>
                  <a:lnTo>
                    <a:pt x="977" y="2408"/>
                  </a:lnTo>
                  <a:lnTo>
                    <a:pt x="2240" y="735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1397059" y="1838897"/>
              <a:ext cx="26925" cy="26420"/>
            </a:xfrm>
            <a:custGeom>
              <a:avLst/>
              <a:gdLst/>
              <a:ahLst/>
              <a:cxnLst/>
              <a:rect l="l" t="t" r="r" b="b"/>
              <a:pathLst>
                <a:path w="1084" h="1055" extrusionOk="0">
                  <a:moveTo>
                    <a:pt x="833" y="1"/>
                  </a:moveTo>
                  <a:cubicBezTo>
                    <a:pt x="776" y="1"/>
                    <a:pt x="735" y="26"/>
                    <a:pt x="735" y="26"/>
                  </a:cubicBezTo>
                  <a:lnTo>
                    <a:pt x="1" y="317"/>
                  </a:lnTo>
                  <a:lnTo>
                    <a:pt x="489" y="686"/>
                  </a:lnTo>
                  <a:lnTo>
                    <a:pt x="977" y="1055"/>
                  </a:lnTo>
                  <a:lnTo>
                    <a:pt x="1055" y="263"/>
                  </a:lnTo>
                  <a:cubicBezTo>
                    <a:pt x="1055" y="263"/>
                    <a:pt x="1083" y="140"/>
                    <a:pt x="964" y="50"/>
                  </a:cubicBezTo>
                  <a:cubicBezTo>
                    <a:pt x="918" y="12"/>
                    <a:pt x="872" y="1"/>
                    <a:pt x="83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1361944" y="1885960"/>
              <a:ext cx="31103" cy="23986"/>
            </a:xfrm>
            <a:custGeom>
              <a:avLst/>
              <a:gdLst/>
              <a:ahLst/>
              <a:cxnLst/>
              <a:rect l="l" t="t" r="r" b="b"/>
              <a:pathLst>
                <a:path w="1247" h="956" extrusionOk="0">
                  <a:moveTo>
                    <a:pt x="88" y="0"/>
                  </a:moveTo>
                  <a:cubicBezTo>
                    <a:pt x="66" y="0"/>
                    <a:pt x="42" y="11"/>
                    <a:pt x="25" y="31"/>
                  </a:cubicBezTo>
                  <a:cubicBezTo>
                    <a:pt x="0" y="60"/>
                    <a:pt x="13" y="105"/>
                    <a:pt x="41" y="133"/>
                  </a:cubicBezTo>
                  <a:lnTo>
                    <a:pt x="1120" y="941"/>
                  </a:lnTo>
                  <a:cubicBezTo>
                    <a:pt x="1131" y="951"/>
                    <a:pt x="1145" y="955"/>
                    <a:pt x="1159" y="955"/>
                  </a:cubicBezTo>
                  <a:cubicBezTo>
                    <a:pt x="1182" y="955"/>
                    <a:pt x="1205" y="945"/>
                    <a:pt x="1222" y="925"/>
                  </a:cubicBezTo>
                  <a:cubicBezTo>
                    <a:pt x="1247" y="892"/>
                    <a:pt x="1243" y="843"/>
                    <a:pt x="1206" y="822"/>
                  </a:cubicBezTo>
                  <a:lnTo>
                    <a:pt x="128" y="14"/>
                  </a:lnTo>
                  <a:cubicBezTo>
                    <a:pt x="116" y="5"/>
                    <a:pt x="102" y="0"/>
                    <a:pt x="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1385708" y="1860633"/>
              <a:ext cx="24140" cy="21205"/>
            </a:xfrm>
            <a:custGeom>
              <a:avLst/>
              <a:gdLst/>
              <a:ahLst/>
              <a:cxnLst/>
              <a:rect l="l" t="t" r="r" b="b"/>
              <a:pathLst>
                <a:path w="969" h="858" extrusionOk="0">
                  <a:moveTo>
                    <a:pt x="482" y="1"/>
                  </a:moveTo>
                  <a:cubicBezTo>
                    <a:pt x="354" y="1"/>
                    <a:pt x="228" y="59"/>
                    <a:pt x="144" y="171"/>
                  </a:cubicBezTo>
                  <a:cubicBezTo>
                    <a:pt x="1" y="360"/>
                    <a:pt x="37" y="626"/>
                    <a:pt x="226" y="770"/>
                  </a:cubicBezTo>
                  <a:cubicBezTo>
                    <a:pt x="304" y="829"/>
                    <a:pt x="394" y="857"/>
                    <a:pt x="484" y="857"/>
                  </a:cubicBezTo>
                  <a:cubicBezTo>
                    <a:pt x="613" y="857"/>
                    <a:pt x="740" y="799"/>
                    <a:pt x="825" y="688"/>
                  </a:cubicBezTo>
                  <a:cubicBezTo>
                    <a:pt x="968" y="499"/>
                    <a:pt x="935" y="233"/>
                    <a:pt x="743" y="89"/>
                  </a:cubicBezTo>
                  <a:cubicBezTo>
                    <a:pt x="664" y="30"/>
                    <a:pt x="573" y="1"/>
                    <a:pt x="48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1368575" y="1881403"/>
              <a:ext cx="26461" cy="20858"/>
            </a:xfrm>
            <a:custGeom>
              <a:avLst/>
              <a:gdLst/>
              <a:ahLst/>
              <a:cxnLst/>
              <a:rect l="l" t="t" r="r" b="b"/>
              <a:pathLst>
                <a:path w="1055" h="842" extrusionOk="0">
                  <a:moveTo>
                    <a:pt x="78" y="0"/>
                  </a:moveTo>
                  <a:lnTo>
                    <a:pt x="0" y="107"/>
                  </a:lnTo>
                  <a:lnTo>
                    <a:pt x="972" y="841"/>
                  </a:lnTo>
                  <a:lnTo>
                    <a:pt x="1054" y="73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1346542" y="1865403"/>
              <a:ext cx="36674" cy="20510"/>
            </a:xfrm>
            <a:custGeom>
              <a:avLst/>
              <a:gdLst/>
              <a:ahLst/>
              <a:cxnLst/>
              <a:rect l="l" t="t" r="r" b="b"/>
              <a:pathLst>
                <a:path w="1464" h="834" extrusionOk="0">
                  <a:moveTo>
                    <a:pt x="1464" y="1"/>
                  </a:moveTo>
                  <a:lnTo>
                    <a:pt x="709" y="83"/>
                  </a:lnTo>
                  <a:cubicBezTo>
                    <a:pt x="709" y="83"/>
                    <a:pt x="562" y="91"/>
                    <a:pt x="451" y="234"/>
                  </a:cubicBezTo>
                  <a:lnTo>
                    <a:pt x="0" y="833"/>
                  </a:lnTo>
                  <a:lnTo>
                    <a:pt x="0" y="833"/>
                  </a:lnTo>
                  <a:lnTo>
                    <a:pt x="660" y="649"/>
                  </a:lnTo>
                  <a:cubicBezTo>
                    <a:pt x="660" y="649"/>
                    <a:pt x="680" y="644"/>
                    <a:pt x="711" y="644"/>
                  </a:cubicBezTo>
                  <a:cubicBezTo>
                    <a:pt x="761" y="644"/>
                    <a:pt x="840" y="656"/>
                    <a:pt x="923" y="718"/>
                  </a:cubicBezTo>
                  <a:lnTo>
                    <a:pt x="1464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1345515" y="1866988"/>
              <a:ext cx="19497" cy="23291"/>
            </a:xfrm>
            <a:custGeom>
              <a:avLst/>
              <a:gdLst/>
              <a:ahLst/>
              <a:cxnLst/>
              <a:rect l="l" t="t" r="r" b="b"/>
              <a:pathLst>
                <a:path w="776" h="928" extrusionOk="0">
                  <a:moveTo>
                    <a:pt x="775" y="1"/>
                  </a:moveTo>
                  <a:lnTo>
                    <a:pt x="775" y="1"/>
                  </a:lnTo>
                  <a:cubicBezTo>
                    <a:pt x="591" y="21"/>
                    <a:pt x="505" y="136"/>
                    <a:pt x="505" y="136"/>
                  </a:cubicBezTo>
                  <a:lnTo>
                    <a:pt x="45" y="743"/>
                  </a:lnTo>
                  <a:cubicBezTo>
                    <a:pt x="0" y="800"/>
                    <a:pt x="17" y="882"/>
                    <a:pt x="74" y="927"/>
                  </a:cubicBezTo>
                  <a:lnTo>
                    <a:pt x="7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1362751" y="1865942"/>
              <a:ext cx="13463" cy="15643"/>
            </a:xfrm>
            <a:custGeom>
              <a:avLst/>
              <a:gdLst/>
              <a:ahLst/>
              <a:cxnLst/>
              <a:rect l="l" t="t" r="r" b="b"/>
              <a:pathLst>
                <a:path w="547" h="632" extrusionOk="0">
                  <a:moveTo>
                    <a:pt x="546" y="0"/>
                  </a:moveTo>
                  <a:lnTo>
                    <a:pt x="468" y="13"/>
                  </a:lnTo>
                  <a:lnTo>
                    <a:pt x="1" y="632"/>
                  </a:lnTo>
                  <a:lnTo>
                    <a:pt x="1" y="632"/>
                  </a:lnTo>
                  <a:lnTo>
                    <a:pt x="17" y="628"/>
                  </a:lnTo>
                  <a:cubicBezTo>
                    <a:pt x="17" y="628"/>
                    <a:pt x="42" y="620"/>
                    <a:pt x="79" y="620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1393983" y="1883858"/>
              <a:ext cx="17641" cy="41020"/>
            </a:xfrm>
            <a:custGeom>
              <a:avLst/>
              <a:gdLst/>
              <a:ahLst/>
              <a:cxnLst/>
              <a:rect l="l" t="t" r="r" b="b"/>
              <a:pathLst>
                <a:path w="702" h="1642" extrusionOk="0">
                  <a:moveTo>
                    <a:pt x="546" y="1"/>
                  </a:moveTo>
                  <a:lnTo>
                    <a:pt x="1" y="723"/>
                  </a:lnTo>
                  <a:cubicBezTo>
                    <a:pt x="140" y="821"/>
                    <a:pt x="140" y="952"/>
                    <a:pt x="140" y="952"/>
                  </a:cubicBezTo>
                  <a:lnTo>
                    <a:pt x="144" y="1641"/>
                  </a:lnTo>
                  <a:lnTo>
                    <a:pt x="595" y="1038"/>
                  </a:lnTo>
                  <a:cubicBezTo>
                    <a:pt x="702" y="895"/>
                    <a:pt x="673" y="747"/>
                    <a:pt x="673" y="74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1392834" y="1901761"/>
              <a:ext cx="18105" cy="23639"/>
            </a:xfrm>
            <a:custGeom>
              <a:avLst/>
              <a:gdLst/>
              <a:ahLst/>
              <a:cxnLst/>
              <a:rect l="l" t="t" r="r" b="b"/>
              <a:pathLst>
                <a:path w="727" h="955" extrusionOk="0">
                  <a:moveTo>
                    <a:pt x="702" y="1"/>
                  </a:moveTo>
                  <a:lnTo>
                    <a:pt x="1" y="927"/>
                  </a:lnTo>
                  <a:cubicBezTo>
                    <a:pt x="23" y="946"/>
                    <a:pt x="51" y="955"/>
                    <a:pt x="79" y="955"/>
                  </a:cubicBezTo>
                  <a:cubicBezTo>
                    <a:pt x="120" y="955"/>
                    <a:pt x="161" y="936"/>
                    <a:pt x="185" y="903"/>
                  </a:cubicBezTo>
                  <a:lnTo>
                    <a:pt x="641" y="296"/>
                  </a:lnTo>
                  <a:cubicBezTo>
                    <a:pt x="641" y="296"/>
                    <a:pt x="727" y="181"/>
                    <a:pt x="70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1397375" y="1890378"/>
              <a:ext cx="12070" cy="17381"/>
            </a:xfrm>
            <a:custGeom>
              <a:avLst/>
              <a:gdLst/>
              <a:ahLst/>
              <a:cxnLst/>
              <a:rect l="l" t="t" r="r" b="b"/>
              <a:pathLst>
                <a:path w="481" h="694" extrusionOk="0">
                  <a:moveTo>
                    <a:pt x="468" y="0"/>
                  </a:moveTo>
                  <a:lnTo>
                    <a:pt x="1" y="620"/>
                  </a:lnTo>
                  <a:cubicBezTo>
                    <a:pt x="13" y="657"/>
                    <a:pt x="13" y="681"/>
                    <a:pt x="13" y="681"/>
                  </a:cubicBezTo>
                  <a:lnTo>
                    <a:pt x="13" y="693"/>
                  </a:lnTo>
                  <a:lnTo>
                    <a:pt x="480" y="7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1388948" y="1862767"/>
              <a:ext cx="18105" cy="17034"/>
            </a:xfrm>
            <a:custGeom>
              <a:avLst/>
              <a:gdLst/>
              <a:ahLst/>
              <a:cxnLst/>
              <a:rect l="l" t="t" r="r" b="b"/>
              <a:pathLst>
                <a:path w="739" h="682" extrusionOk="0">
                  <a:moveTo>
                    <a:pt x="368" y="1"/>
                  </a:moveTo>
                  <a:cubicBezTo>
                    <a:pt x="241" y="1"/>
                    <a:pt x="115" y="72"/>
                    <a:pt x="54" y="203"/>
                  </a:cubicBezTo>
                  <a:cubicBezTo>
                    <a:pt x="0" y="330"/>
                    <a:pt x="25" y="478"/>
                    <a:pt x="119" y="576"/>
                  </a:cubicBezTo>
                  <a:cubicBezTo>
                    <a:pt x="186" y="647"/>
                    <a:pt x="275" y="681"/>
                    <a:pt x="363" y="681"/>
                  </a:cubicBezTo>
                  <a:cubicBezTo>
                    <a:pt x="479" y="681"/>
                    <a:pt x="595" y="621"/>
                    <a:pt x="661" y="507"/>
                  </a:cubicBezTo>
                  <a:cubicBezTo>
                    <a:pt x="739" y="371"/>
                    <a:pt x="706" y="191"/>
                    <a:pt x="583" y="80"/>
                  </a:cubicBezTo>
                  <a:cubicBezTo>
                    <a:pt x="520" y="26"/>
                    <a:pt x="444" y="1"/>
                    <a:pt x="368" y="1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1398949" y="1864532"/>
              <a:ext cx="928" cy="0"/>
            </a:xfrm>
            <a:custGeom>
              <a:avLst/>
              <a:gdLst/>
              <a:ahLst/>
              <a:cxnLst/>
              <a:rect l="l" t="t" r="r" b="b"/>
              <a:pathLst>
                <a:path w="30" h="5" fill="none" extrusionOk="0">
                  <a:moveTo>
                    <a:pt x="1" y="0"/>
                  </a:moveTo>
                  <a:cubicBezTo>
                    <a:pt x="13" y="0"/>
                    <a:pt x="17" y="4"/>
                    <a:pt x="29" y="4"/>
                  </a:cubicBezTo>
                </a:path>
              </a:pathLst>
            </a:custGeom>
            <a:noFill/>
            <a:ln w="400" cap="rnd" cmpd="sng">
              <a:solidFill>
                <a:srgbClr val="F3F2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1393973" y="1864200"/>
              <a:ext cx="4178" cy="1738"/>
            </a:xfrm>
            <a:custGeom>
              <a:avLst/>
              <a:gdLst/>
              <a:ahLst/>
              <a:cxnLst/>
              <a:rect l="l" t="t" r="r" b="b"/>
              <a:pathLst>
                <a:path w="181" h="58" fill="none" extrusionOk="0">
                  <a:moveTo>
                    <a:pt x="0" y="57"/>
                  </a:moveTo>
                  <a:cubicBezTo>
                    <a:pt x="50" y="16"/>
                    <a:pt x="119" y="0"/>
                    <a:pt x="181" y="8"/>
                  </a:cubicBezTo>
                </a:path>
              </a:pathLst>
            </a:custGeom>
            <a:noFill/>
            <a:ln w="400" cap="rnd" cmpd="sng">
              <a:solidFill>
                <a:srgbClr val="F3F2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1400" kern="0">
                <a:solidFill>
                  <a:srgbClr val="000000"/>
                </a:solidFill>
                <a:latin typeface="+mn-lt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4" name="Google Shape;2657;p30"/>
          <p:cNvSpPr txBox="1"/>
          <p:nvPr/>
        </p:nvSpPr>
        <p:spPr bwMode="auto">
          <a:xfrm flipH="1">
            <a:off x="381000" y="152400"/>
            <a:ext cx="27432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Arial" panose="020B0604020202020204" pitchFamily="34" charset="0"/>
              <a:buNone/>
              <a:defRPr sz="1800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Arial" panose="020B0604020202020204" pitchFamily="34" charset="0"/>
              <a:buNone/>
              <a:defRPr sz="1800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Arial" panose="020B0604020202020204" pitchFamily="34" charset="0"/>
              <a:buNone/>
              <a:defRPr sz="1800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Arial" panose="020B0604020202020204" pitchFamily="34" charset="0"/>
              <a:buNone/>
              <a:defRPr sz="1800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Arial" panose="020B0604020202020204" pitchFamily="34" charset="0"/>
              <a:buNone/>
              <a:defRPr sz="1800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F0F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Melihat</a:t>
            </a:r>
            <a:r>
              <a:rPr lang="en-US" sz="1600" b="1" dirty="0" smtClean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package yang </a:t>
            </a:r>
            <a:r>
              <a:rPr lang="en-US" sz="1600" b="1" dirty="0" err="1" smtClean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sudah</a:t>
            </a:r>
            <a:r>
              <a:rPr lang="en-US" sz="1600" b="1" dirty="0" smtClean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ea typeface="Unica One"/>
                <a:cs typeface="Arial" panose="020B0604020202020204" pitchFamily="34" charset="0"/>
                <a:sym typeface="Unica One"/>
              </a:rPr>
              <a:t>terinstall</a:t>
            </a:r>
            <a:endParaRPr lang="en-US" sz="1600" b="1" dirty="0" smtClean="0">
              <a:latin typeface="Arial" panose="020B0604020202020204" pitchFamily="34" charset="0"/>
              <a:ea typeface="Unica One"/>
              <a:cs typeface="Arial" panose="020B0604020202020204" pitchFamily="34" charset="0"/>
              <a:sym typeface="Unica One"/>
            </a:endParaRPr>
          </a:p>
        </p:txBody>
      </p:sp>
      <p:pic>
        <p:nvPicPr>
          <p:cNvPr id="36" name="Gambar 7"/>
          <p:cNvPicPr/>
          <p:nvPr/>
        </p:nvPicPr>
        <p:blipFill>
          <a:blip r:embed="rId1"/>
          <a:stretch>
            <a:fillRect/>
          </a:stretch>
        </p:blipFill>
        <p:spPr>
          <a:xfrm>
            <a:off x="381000" y="884235"/>
            <a:ext cx="44958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ambar 8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45815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ambar 9"/>
          <p:cNvPicPr/>
          <p:nvPr/>
        </p:nvPicPr>
        <p:blipFill rotWithShape="1">
          <a:blip r:embed="rId3"/>
          <a:srcRect r="56736" b="26316"/>
          <a:stretch>
            <a:fillRect/>
          </a:stretch>
        </p:blipFill>
        <p:spPr>
          <a:xfrm>
            <a:off x="5593845" y="3276600"/>
            <a:ext cx="3371906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ambar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60704" y="5410200"/>
            <a:ext cx="7364096" cy="1185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1"/>
          <p:cNvPicPr/>
          <p:nvPr/>
        </p:nvPicPr>
        <p:blipFill>
          <a:blip r:embed="rId1"/>
          <a:stretch>
            <a:fillRect/>
          </a:stretch>
        </p:blipFill>
        <p:spPr>
          <a:xfrm>
            <a:off x="389255" y="2013585"/>
            <a:ext cx="5020945" cy="40824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429250" y="1905000"/>
            <a:ext cx="37147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dirty="0">
                <a:solidFill>
                  <a:schemeClr val="bg1"/>
                </a:solidFill>
              </a:rPr>
              <a:t>mengonversinya ke factor dengan mengetikkan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id-ID" sz="2000" b="1" dirty="0" smtClean="0">
                <a:solidFill>
                  <a:schemeClr val="bg1"/>
                </a:solidFill>
              </a:rPr>
              <a:t>dataset$</a:t>
            </a:r>
            <a:r>
              <a:rPr lang="en-US" altLang="id-ID" sz="2000" b="1" dirty="0" smtClean="0">
                <a:solidFill>
                  <a:schemeClr val="bg1"/>
                </a:solidFill>
              </a:rPr>
              <a:t>Result_of_treatment</a:t>
            </a:r>
            <a:r>
              <a:rPr lang="id-ID" sz="2000" b="1" dirty="0" smtClean="0">
                <a:solidFill>
                  <a:schemeClr val="bg1"/>
                </a:solidFill>
              </a:rPr>
              <a:t> </a:t>
            </a:r>
            <a:r>
              <a:rPr lang="id-ID" sz="2000" b="1" dirty="0">
                <a:solidFill>
                  <a:schemeClr val="bg1"/>
                </a:solidFill>
              </a:rPr>
              <a:t>&lt;- as.factor(dataset$</a:t>
            </a:r>
            <a:r>
              <a:rPr lang="en-US" altLang="id-ID" sz="2000" b="1" dirty="0">
                <a:solidFill>
                  <a:schemeClr val="bg1"/>
                </a:solidFill>
              </a:rPr>
              <a:t>Result_of_Treatment</a:t>
            </a:r>
            <a:r>
              <a:rPr lang="id-ID" sz="2000" b="1" dirty="0">
                <a:solidFill>
                  <a:schemeClr val="bg1"/>
                </a:solidFill>
              </a:rPr>
              <a:t>)</a:t>
            </a:r>
            <a:r>
              <a:rPr lang="id-ID" sz="2000" dirty="0">
                <a:solidFill>
                  <a:schemeClr val="bg1"/>
                </a:solidFill>
              </a:rPr>
              <a:t>. Selanjutnya jalankan perintah </a:t>
            </a:r>
            <a:r>
              <a:rPr lang="id-ID" sz="2000" dirty="0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id-ID" sz="2000" dirty="0" smtClean="0">
                <a:solidFill>
                  <a:schemeClr val="bg1"/>
                </a:solidFill>
              </a:rPr>
              <a:t>membuat </a:t>
            </a:r>
            <a:r>
              <a:rPr lang="id-ID" sz="2000" dirty="0">
                <a:solidFill>
                  <a:schemeClr val="bg1"/>
                </a:solidFill>
              </a:rPr>
              <a:t>model. Pembuatan model sudah berhasil.</a:t>
            </a:r>
            <a:endParaRPr lang="en-US" sz="2000" dirty="0">
              <a:solidFill>
                <a:schemeClr val="bg1"/>
              </a:solidFill>
            </a:endParaRP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61186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</a:rPr>
              <a:t>Setelah di cek tipe datanya, ternyata tipe datanya adalah character. Sehingga kita </a:t>
            </a:r>
            <a:r>
              <a:rPr lang="id-ID" sz="2000" dirty="0" smtClean="0">
                <a:solidFill>
                  <a:schemeClr val="bg1"/>
                </a:solidFill>
              </a:rPr>
              <a:t>harus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axy Gradie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2793</Words>
  <Application>WPS Presentation</Application>
  <PresentationFormat>On-screen Show (4:3)</PresentationFormat>
  <Paragraphs>143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Arial</vt:lpstr>
      <vt:lpstr>Unica One</vt:lpstr>
      <vt:lpstr>Dillova</vt:lpstr>
      <vt:lpstr>Scope One</vt:lpstr>
      <vt:lpstr>Times New Roman</vt:lpstr>
      <vt:lpstr>Microsoft YaHei</vt:lpstr>
      <vt:lpstr>Arial Unicode MS</vt:lpstr>
      <vt:lpstr>Wingdings</vt:lpstr>
      <vt:lpstr>Galaxy Gradient</vt:lpstr>
      <vt:lpstr>Tugas Besar Data Mining  Klasifikasi  C5.0</vt:lpstr>
      <vt:lpstr>Nama Kelompok; </vt:lpstr>
      <vt:lpstr>—Klasifikasi  C5.0  </vt:lpstr>
      <vt:lpstr>Dataset: Cryotheraphy.csv Terdiri dari 90 data 7 variabel </vt:lpstr>
      <vt:lpstr>-Langkah-langkah-</vt:lpstr>
      <vt:lpstr>PowerPoint 演示文稿</vt:lpstr>
      <vt:lpstr>Instalasi package install.packages("C50") install.packages("printr")</vt:lpstr>
      <vt:lpstr>03</vt:lpstr>
      <vt:lpstr>PowerPoint 演示文稿</vt:lpstr>
      <vt:lpstr>Model</vt:lpstr>
      <vt:lpstr>Plot Model</vt:lpstr>
      <vt:lpstr>PowerPoint 演示文稿</vt:lpstr>
      <vt:lpstr>Menjadikan dataset sebagai data testing. Namun hanya kolom 1, 2, 3, 4 saja dan tanpa label. datatesting &lt;- dataset[,1:6] </vt:lpstr>
      <vt:lpstr>PowerPoint 演示文稿</vt:lpstr>
      <vt:lpstr>Membandingkan hasil prediksi dengan dataset table(predictions, dataset$buys_computer) </vt:lpstr>
      <vt:lpstr>RULES YANG DIHASILKAN</vt:lpstr>
      <vt:lpstr>RULES YANG DIHASILKAN</vt:lpstr>
      <vt:lpstr>RULES YANG DIHASILKAN</vt:lpstr>
      <vt:lpstr>Tugas Besar Data Mining  Klasifikasi  C5.0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PERSONAL</cp:lastModifiedBy>
  <cp:revision>30</cp:revision>
  <dcterms:created xsi:type="dcterms:W3CDTF">2021-01-18T04:05:00Z</dcterms:created>
  <dcterms:modified xsi:type="dcterms:W3CDTF">2021-01-19T06:22:09Z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1057-11.2.0.9937</vt:lpwstr>
  </property>
</Properties>
</file>