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1" r:id="rId5"/>
    <p:sldId id="260" r:id="rId6"/>
    <p:sldId id="259"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1ED5D-9D17-4AFD-B8E2-0B8D37E27CEA}" v="31" dt="2023-07-06T02:57:39.4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 Perrizo" userId="3dd670533f560391" providerId="LiveId" clId="{24F1ED5D-9D17-4AFD-B8E2-0B8D37E27CEA}"/>
    <pc:docChg chg="undo redo custSel addSld modSld sldOrd">
      <pc:chgData name="Zach Perrizo" userId="3dd670533f560391" providerId="LiveId" clId="{24F1ED5D-9D17-4AFD-B8E2-0B8D37E27CEA}" dt="2023-07-06T03:40:41.452" v="12867" actId="14100"/>
      <pc:docMkLst>
        <pc:docMk/>
      </pc:docMkLst>
      <pc:sldChg chg="modSp new mod">
        <pc:chgData name="Zach Perrizo" userId="3dd670533f560391" providerId="LiveId" clId="{24F1ED5D-9D17-4AFD-B8E2-0B8D37E27CEA}" dt="2023-07-05T23:13:37.314" v="72"/>
        <pc:sldMkLst>
          <pc:docMk/>
          <pc:sldMk cId="3468087858" sldId="256"/>
        </pc:sldMkLst>
        <pc:spChg chg="mod">
          <ac:chgData name="Zach Perrizo" userId="3dd670533f560391" providerId="LiveId" clId="{24F1ED5D-9D17-4AFD-B8E2-0B8D37E27CEA}" dt="2023-07-05T23:13:37.314" v="72"/>
          <ac:spMkLst>
            <pc:docMk/>
            <pc:sldMk cId="3468087858" sldId="256"/>
            <ac:spMk id="2" creationId="{F05B66ED-6179-549F-904D-B3F119B43AE8}"/>
          </ac:spMkLst>
        </pc:spChg>
        <pc:spChg chg="mod">
          <ac:chgData name="Zach Perrizo" userId="3dd670533f560391" providerId="LiveId" clId="{24F1ED5D-9D17-4AFD-B8E2-0B8D37E27CEA}" dt="2023-07-05T23:13:37.314" v="72"/>
          <ac:spMkLst>
            <pc:docMk/>
            <pc:sldMk cId="3468087858" sldId="256"/>
            <ac:spMk id="3" creationId="{E5485E69-90BA-9501-9DC1-74D31CABCC66}"/>
          </ac:spMkLst>
        </pc:spChg>
      </pc:sldChg>
      <pc:sldChg chg="modSp new mod">
        <pc:chgData name="Zach Perrizo" userId="3dd670533f560391" providerId="LiveId" clId="{24F1ED5D-9D17-4AFD-B8E2-0B8D37E27CEA}" dt="2023-07-05T23:30:36.901" v="1709" actId="1076"/>
        <pc:sldMkLst>
          <pc:docMk/>
          <pc:sldMk cId="3972667065" sldId="257"/>
        </pc:sldMkLst>
        <pc:spChg chg="mod">
          <ac:chgData name="Zach Perrizo" userId="3dd670533f560391" providerId="LiveId" clId="{24F1ED5D-9D17-4AFD-B8E2-0B8D37E27CEA}" dt="2023-07-05T23:30:36.901" v="1709" actId="1076"/>
          <ac:spMkLst>
            <pc:docMk/>
            <pc:sldMk cId="3972667065" sldId="257"/>
            <ac:spMk id="2" creationId="{34D17572-F91F-5A4F-006E-718EE72965F5}"/>
          </ac:spMkLst>
        </pc:spChg>
        <pc:spChg chg="mod">
          <ac:chgData name="Zach Perrizo" userId="3dd670533f560391" providerId="LiveId" clId="{24F1ED5D-9D17-4AFD-B8E2-0B8D37E27CEA}" dt="2023-07-05T23:30:31.789" v="1708" actId="14100"/>
          <ac:spMkLst>
            <pc:docMk/>
            <pc:sldMk cId="3972667065" sldId="257"/>
            <ac:spMk id="3" creationId="{9B7F08DE-9609-0E3C-0EDB-EEC01AD45346}"/>
          </ac:spMkLst>
        </pc:spChg>
      </pc:sldChg>
      <pc:sldChg chg="addSp delSp modSp new mod">
        <pc:chgData name="Zach Perrizo" userId="3dd670533f560391" providerId="LiveId" clId="{24F1ED5D-9D17-4AFD-B8E2-0B8D37E27CEA}" dt="2023-07-05T23:58:17.124" v="3839" actId="20577"/>
        <pc:sldMkLst>
          <pc:docMk/>
          <pc:sldMk cId="2060314762" sldId="258"/>
        </pc:sldMkLst>
        <pc:spChg chg="mod">
          <ac:chgData name="Zach Perrizo" userId="3dd670533f560391" providerId="LiveId" clId="{24F1ED5D-9D17-4AFD-B8E2-0B8D37E27CEA}" dt="2023-07-05T23:40:03.840" v="2042" actId="1076"/>
          <ac:spMkLst>
            <pc:docMk/>
            <pc:sldMk cId="2060314762" sldId="258"/>
            <ac:spMk id="2" creationId="{3F1001EF-A9AA-CD19-47DE-B23B70F3DE58}"/>
          </ac:spMkLst>
        </pc:spChg>
        <pc:spChg chg="del">
          <ac:chgData name="Zach Perrizo" userId="3dd670533f560391" providerId="LiveId" clId="{24F1ED5D-9D17-4AFD-B8E2-0B8D37E27CEA}" dt="2023-07-05T23:32:27.319" v="1765" actId="478"/>
          <ac:spMkLst>
            <pc:docMk/>
            <pc:sldMk cId="2060314762" sldId="258"/>
            <ac:spMk id="3" creationId="{619EBD11-9491-2F98-0749-B5F8BBFC32B3}"/>
          </ac:spMkLst>
        </pc:spChg>
        <pc:spChg chg="add del mod">
          <ac:chgData name="Zach Perrizo" userId="3dd670533f560391" providerId="LiveId" clId="{24F1ED5D-9D17-4AFD-B8E2-0B8D37E27CEA}" dt="2023-07-05T23:41:15.128" v="2107" actId="478"/>
          <ac:spMkLst>
            <pc:docMk/>
            <pc:sldMk cId="2060314762" sldId="258"/>
            <ac:spMk id="4" creationId="{585F7F1E-F1FE-060A-D270-F3BEA8150E79}"/>
          </ac:spMkLst>
        </pc:spChg>
        <pc:spChg chg="add mod">
          <ac:chgData name="Zach Perrizo" userId="3dd670533f560391" providerId="LiveId" clId="{24F1ED5D-9D17-4AFD-B8E2-0B8D37E27CEA}" dt="2023-07-05T23:42:10.876" v="2116" actId="1076"/>
          <ac:spMkLst>
            <pc:docMk/>
            <pc:sldMk cId="2060314762" sldId="258"/>
            <ac:spMk id="5" creationId="{555058A3-D148-34E3-A2C4-22A7D4019B5A}"/>
          </ac:spMkLst>
        </pc:spChg>
        <pc:spChg chg="add del mod">
          <ac:chgData name="Zach Perrizo" userId="3dd670533f560391" providerId="LiveId" clId="{24F1ED5D-9D17-4AFD-B8E2-0B8D37E27CEA}" dt="2023-07-05T23:41:15.128" v="2107" actId="478"/>
          <ac:spMkLst>
            <pc:docMk/>
            <pc:sldMk cId="2060314762" sldId="258"/>
            <ac:spMk id="6" creationId="{6231505A-B0E6-AD5E-CA61-DAAE4AE7CFDB}"/>
          </ac:spMkLst>
        </pc:spChg>
        <pc:spChg chg="add mod">
          <ac:chgData name="Zach Perrizo" userId="3dd670533f560391" providerId="LiveId" clId="{24F1ED5D-9D17-4AFD-B8E2-0B8D37E27CEA}" dt="2023-07-05T23:42:19.068" v="2117" actId="1076"/>
          <ac:spMkLst>
            <pc:docMk/>
            <pc:sldMk cId="2060314762" sldId="258"/>
            <ac:spMk id="7" creationId="{0D641D09-2279-161A-DC3C-076575060C1D}"/>
          </ac:spMkLst>
        </pc:spChg>
        <pc:spChg chg="add mod">
          <ac:chgData name="Zach Perrizo" userId="3dd670533f560391" providerId="LiveId" clId="{24F1ED5D-9D17-4AFD-B8E2-0B8D37E27CEA}" dt="2023-07-05T23:42:19.068" v="2117" actId="1076"/>
          <ac:spMkLst>
            <pc:docMk/>
            <pc:sldMk cId="2060314762" sldId="258"/>
            <ac:spMk id="8" creationId="{60E808E8-5A3B-7638-34BD-852606616161}"/>
          </ac:spMkLst>
        </pc:spChg>
        <pc:spChg chg="add mod">
          <ac:chgData name="Zach Perrizo" userId="3dd670533f560391" providerId="LiveId" clId="{24F1ED5D-9D17-4AFD-B8E2-0B8D37E27CEA}" dt="2023-07-05T23:42:19.068" v="2117" actId="1076"/>
          <ac:spMkLst>
            <pc:docMk/>
            <pc:sldMk cId="2060314762" sldId="258"/>
            <ac:spMk id="9" creationId="{6A1BD7FD-4ECE-D488-0EE1-5234451DEE24}"/>
          </ac:spMkLst>
        </pc:spChg>
        <pc:spChg chg="add del mod">
          <ac:chgData name="Zach Perrizo" userId="3dd670533f560391" providerId="LiveId" clId="{24F1ED5D-9D17-4AFD-B8E2-0B8D37E27CEA}" dt="2023-07-05T23:35:47.536" v="1905"/>
          <ac:spMkLst>
            <pc:docMk/>
            <pc:sldMk cId="2060314762" sldId="258"/>
            <ac:spMk id="10" creationId="{CE66D1BE-6BE1-7241-2F08-0027F44C2D9F}"/>
          </ac:spMkLst>
        </pc:spChg>
        <pc:spChg chg="add del mod">
          <ac:chgData name="Zach Perrizo" userId="3dd670533f560391" providerId="LiveId" clId="{24F1ED5D-9D17-4AFD-B8E2-0B8D37E27CEA}" dt="2023-07-05T23:35:47.536" v="1905"/>
          <ac:spMkLst>
            <pc:docMk/>
            <pc:sldMk cId="2060314762" sldId="258"/>
            <ac:spMk id="11" creationId="{9F66EBF9-5801-AEC4-1E47-5883BC9C2456}"/>
          </ac:spMkLst>
        </pc:spChg>
        <pc:spChg chg="add del mod">
          <ac:chgData name="Zach Perrizo" userId="3dd670533f560391" providerId="LiveId" clId="{24F1ED5D-9D17-4AFD-B8E2-0B8D37E27CEA}" dt="2023-07-05T23:35:47.536" v="1905"/>
          <ac:spMkLst>
            <pc:docMk/>
            <pc:sldMk cId="2060314762" sldId="258"/>
            <ac:spMk id="12" creationId="{1534C08C-B7F8-B08F-980D-70D86D37136C}"/>
          </ac:spMkLst>
        </pc:spChg>
        <pc:spChg chg="add mod">
          <ac:chgData name="Zach Perrizo" userId="3dd670533f560391" providerId="LiveId" clId="{24F1ED5D-9D17-4AFD-B8E2-0B8D37E27CEA}" dt="2023-07-05T23:42:19.068" v="2117" actId="1076"/>
          <ac:spMkLst>
            <pc:docMk/>
            <pc:sldMk cId="2060314762" sldId="258"/>
            <ac:spMk id="13" creationId="{C608D086-6B3B-F6EA-CFBA-297D4DC07B99}"/>
          </ac:spMkLst>
        </pc:spChg>
        <pc:spChg chg="add mod">
          <ac:chgData name="Zach Perrizo" userId="3dd670533f560391" providerId="LiveId" clId="{24F1ED5D-9D17-4AFD-B8E2-0B8D37E27CEA}" dt="2023-07-05T23:42:19.068" v="2117" actId="1076"/>
          <ac:spMkLst>
            <pc:docMk/>
            <pc:sldMk cId="2060314762" sldId="258"/>
            <ac:spMk id="14" creationId="{371ED846-0B2A-EEF8-831B-9F742AC9C7FE}"/>
          </ac:spMkLst>
        </pc:spChg>
        <pc:spChg chg="add mod">
          <ac:chgData name="Zach Perrizo" userId="3dd670533f560391" providerId="LiveId" clId="{24F1ED5D-9D17-4AFD-B8E2-0B8D37E27CEA}" dt="2023-07-05T23:42:19.068" v="2117" actId="1076"/>
          <ac:spMkLst>
            <pc:docMk/>
            <pc:sldMk cId="2060314762" sldId="258"/>
            <ac:spMk id="15" creationId="{2E9CF647-D92F-E3B5-8DB2-DC4E91E65E68}"/>
          </ac:spMkLst>
        </pc:spChg>
        <pc:spChg chg="add del mod">
          <ac:chgData name="Zach Perrizo" userId="3dd670533f560391" providerId="LiveId" clId="{24F1ED5D-9D17-4AFD-B8E2-0B8D37E27CEA}" dt="2023-07-05T23:40:00.693" v="2040"/>
          <ac:spMkLst>
            <pc:docMk/>
            <pc:sldMk cId="2060314762" sldId="258"/>
            <ac:spMk id="16" creationId="{5B3AC627-E1CA-2099-FA25-6E77D66F0FB0}"/>
          </ac:spMkLst>
        </pc:spChg>
        <pc:spChg chg="add del mod">
          <ac:chgData name="Zach Perrizo" userId="3dd670533f560391" providerId="LiveId" clId="{24F1ED5D-9D17-4AFD-B8E2-0B8D37E27CEA}" dt="2023-07-05T23:40:00.693" v="2040"/>
          <ac:spMkLst>
            <pc:docMk/>
            <pc:sldMk cId="2060314762" sldId="258"/>
            <ac:spMk id="17" creationId="{78278E1B-1450-6942-473F-EDCC1C9C3B4A}"/>
          </ac:spMkLst>
        </pc:spChg>
        <pc:spChg chg="add del mod">
          <ac:chgData name="Zach Perrizo" userId="3dd670533f560391" providerId="LiveId" clId="{24F1ED5D-9D17-4AFD-B8E2-0B8D37E27CEA}" dt="2023-07-05T23:40:00.693" v="2040"/>
          <ac:spMkLst>
            <pc:docMk/>
            <pc:sldMk cId="2060314762" sldId="258"/>
            <ac:spMk id="18" creationId="{80D1D069-A1B0-E4B4-D466-1CE372E2AD2A}"/>
          </ac:spMkLst>
        </pc:spChg>
        <pc:spChg chg="add mod">
          <ac:chgData name="Zach Perrizo" userId="3dd670533f560391" providerId="LiveId" clId="{24F1ED5D-9D17-4AFD-B8E2-0B8D37E27CEA}" dt="2023-07-05T23:44:16.784" v="2127" actId="20577"/>
          <ac:spMkLst>
            <pc:docMk/>
            <pc:sldMk cId="2060314762" sldId="258"/>
            <ac:spMk id="19" creationId="{DF9E2E70-3BB1-A112-D6BA-0B75507B5184}"/>
          </ac:spMkLst>
        </pc:spChg>
        <pc:spChg chg="add mod">
          <ac:chgData name="Zach Perrizo" userId="3dd670533f560391" providerId="LiveId" clId="{24F1ED5D-9D17-4AFD-B8E2-0B8D37E27CEA}" dt="2023-07-05T23:42:10.876" v="2116" actId="1076"/>
          <ac:spMkLst>
            <pc:docMk/>
            <pc:sldMk cId="2060314762" sldId="258"/>
            <ac:spMk id="20" creationId="{1A9E48F0-CB13-391C-9674-9C10E2A86D71}"/>
          </ac:spMkLst>
        </pc:spChg>
        <pc:spChg chg="add mod">
          <ac:chgData name="Zach Perrizo" userId="3dd670533f560391" providerId="LiveId" clId="{24F1ED5D-9D17-4AFD-B8E2-0B8D37E27CEA}" dt="2023-07-05T23:42:10.876" v="2116" actId="1076"/>
          <ac:spMkLst>
            <pc:docMk/>
            <pc:sldMk cId="2060314762" sldId="258"/>
            <ac:spMk id="21" creationId="{CDE48618-C88E-8E90-2E1E-4D6455FFA80B}"/>
          </ac:spMkLst>
        </pc:spChg>
        <pc:spChg chg="add mod">
          <ac:chgData name="Zach Perrizo" userId="3dd670533f560391" providerId="LiveId" clId="{24F1ED5D-9D17-4AFD-B8E2-0B8D37E27CEA}" dt="2023-07-05T23:42:10.876" v="2116" actId="1076"/>
          <ac:spMkLst>
            <pc:docMk/>
            <pc:sldMk cId="2060314762" sldId="258"/>
            <ac:spMk id="22" creationId="{08E5810C-21D1-4586-CE16-C7DB53342E5A}"/>
          </ac:spMkLst>
        </pc:spChg>
        <pc:spChg chg="add mod">
          <ac:chgData name="Zach Perrizo" userId="3dd670533f560391" providerId="LiveId" clId="{24F1ED5D-9D17-4AFD-B8E2-0B8D37E27CEA}" dt="2023-07-05T23:42:10.876" v="2116" actId="1076"/>
          <ac:spMkLst>
            <pc:docMk/>
            <pc:sldMk cId="2060314762" sldId="258"/>
            <ac:spMk id="23" creationId="{16EAEBD1-ADD0-B6FC-2448-81CCDD00C506}"/>
          </ac:spMkLst>
        </pc:spChg>
        <pc:spChg chg="add mod">
          <ac:chgData name="Zach Perrizo" userId="3dd670533f560391" providerId="LiveId" clId="{24F1ED5D-9D17-4AFD-B8E2-0B8D37E27CEA}" dt="2023-07-05T23:42:10.876" v="2116" actId="1076"/>
          <ac:spMkLst>
            <pc:docMk/>
            <pc:sldMk cId="2060314762" sldId="258"/>
            <ac:spMk id="24" creationId="{3FE25CD5-10C6-835B-6188-2EAB47FA38B3}"/>
          </ac:spMkLst>
        </pc:spChg>
        <pc:spChg chg="add mod">
          <ac:chgData name="Zach Perrizo" userId="3dd670533f560391" providerId="LiveId" clId="{24F1ED5D-9D17-4AFD-B8E2-0B8D37E27CEA}" dt="2023-07-05T23:42:19.068" v="2117" actId="1076"/>
          <ac:spMkLst>
            <pc:docMk/>
            <pc:sldMk cId="2060314762" sldId="258"/>
            <ac:spMk id="25" creationId="{4F7DE384-ACAC-5C96-FC24-0D07D4C1E8D7}"/>
          </ac:spMkLst>
        </pc:spChg>
        <pc:spChg chg="add mod">
          <ac:chgData name="Zach Perrizo" userId="3dd670533f560391" providerId="LiveId" clId="{24F1ED5D-9D17-4AFD-B8E2-0B8D37E27CEA}" dt="2023-07-05T23:42:19.068" v="2117" actId="1076"/>
          <ac:spMkLst>
            <pc:docMk/>
            <pc:sldMk cId="2060314762" sldId="258"/>
            <ac:spMk id="26" creationId="{78541247-C7AE-146E-E63A-D9155D7413E5}"/>
          </ac:spMkLst>
        </pc:spChg>
        <pc:spChg chg="add mod">
          <ac:chgData name="Zach Perrizo" userId="3dd670533f560391" providerId="LiveId" clId="{24F1ED5D-9D17-4AFD-B8E2-0B8D37E27CEA}" dt="2023-07-05T23:42:19.068" v="2117" actId="1076"/>
          <ac:spMkLst>
            <pc:docMk/>
            <pc:sldMk cId="2060314762" sldId="258"/>
            <ac:spMk id="27" creationId="{501DB39D-1815-D20B-7E77-283AA087241D}"/>
          </ac:spMkLst>
        </pc:spChg>
        <pc:spChg chg="add mod">
          <ac:chgData name="Zach Perrizo" userId="3dd670533f560391" providerId="LiveId" clId="{24F1ED5D-9D17-4AFD-B8E2-0B8D37E27CEA}" dt="2023-07-05T23:42:19.068" v="2117" actId="1076"/>
          <ac:spMkLst>
            <pc:docMk/>
            <pc:sldMk cId="2060314762" sldId="258"/>
            <ac:spMk id="28" creationId="{A5619136-CAF9-1BC9-E22F-15D9C569466A}"/>
          </ac:spMkLst>
        </pc:spChg>
        <pc:spChg chg="add mod">
          <ac:chgData name="Zach Perrizo" userId="3dd670533f560391" providerId="LiveId" clId="{24F1ED5D-9D17-4AFD-B8E2-0B8D37E27CEA}" dt="2023-07-05T23:42:19.068" v="2117" actId="1076"/>
          <ac:spMkLst>
            <pc:docMk/>
            <pc:sldMk cId="2060314762" sldId="258"/>
            <ac:spMk id="29" creationId="{0D640B7E-1204-146B-7BDA-D63DC4F60BAC}"/>
          </ac:spMkLst>
        </pc:spChg>
        <pc:spChg chg="add mod">
          <ac:chgData name="Zach Perrizo" userId="3dd670533f560391" providerId="LiveId" clId="{24F1ED5D-9D17-4AFD-B8E2-0B8D37E27CEA}" dt="2023-07-05T23:42:19.068" v="2117" actId="1076"/>
          <ac:spMkLst>
            <pc:docMk/>
            <pc:sldMk cId="2060314762" sldId="258"/>
            <ac:spMk id="30" creationId="{688E3340-8BFD-3D0E-4FB6-C3E78172528C}"/>
          </ac:spMkLst>
        </pc:spChg>
        <pc:spChg chg="add mod">
          <ac:chgData name="Zach Perrizo" userId="3dd670533f560391" providerId="LiveId" clId="{24F1ED5D-9D17-4AFD-B8E2-0B8D37E27CEA}" dt="2023-07-05T23:42:19.068" v="2117" actId="1076"/>
          <ac:spMkLst>
            <pc:docMk/>
            <pc:sldMk cId="2060314762" sldId="258"/>
            <ac:spMk id="31" creationId="{6977B57E-F098-CD25-9D58-5C4D79381EA9}"/>
          </ac:spMkLst>
        </pc:spChg>
        <pc:spChg chg="add mod">
          <ac:chgData name="Zach Perrizo" userId="3dd670533f560391" providerId="LiveId" clId="{24F1ED5D-9D17-4AFD-B8E2-0B8D37E27CEA}" dt="2023-07-05T23:42:19.068" v="2117" actId="1076"/>
          <ac:spMkLst>
            <pc:docMk/>
            <pc:sldMk cId="2060314762" sldId="258"/>
            <ac:spMk id="32" creationId="{0E661465-6715-B763-D8E3-213016492608}"/>
          </ac:spMkLst>
        </pc:spChg>
        <pc:spChg chg="add mod">
          <ac:chgData name="Zach Perrizo" userId="3dd670533f560391" providerId="LiveId" clId="{24F1ED5D-9D17-4AFD-B8E2-0B8D37E27CEA}" dt="2023-07-05T23:42:19.068" v="2117" actId="1076"/>
          <ac:spMkLst>
            <pc:docMk/>
            <pc:sldMk cId="2060314762" sldId="258"/>
            <ac:spMk id="33" creationId="{38EC08AA-F20A-CE71-8BEB-804DDD1179B0}"/>
          </ac:spMkLst>
        </pc:spChg>
        <pc:spChg chg="add mod">
          <ac:chgData name="Zach Perrizo" userId="3dd670533f560391" providerId="LiveId" clId="{24F1ED5D-9D17-4AFD-B8E2-0B8D37E27CEA}" dt="2023-07-05T23:42:19.068" v="2117" actId="1076"/>
          <ac:spMkLst>
            <pc:docMk/>
            <pc:sldMk cId="2060314762" sldId="258"/>
            <ac:spMk id="34" creationId="{38A3D57D-2639-8690-794F-B8FD7E576A45}"/>
          </ac:spMkLst>
        </pc:spChg>
        <pc:spChg chg="add mod">
          <ac:chgData name="Zach Perrizo" userId="3dd670533f560391" providerId="LiveId" clId="{24F1ED5D-9D17-4AFD-B8E2-0B8D37E27CEA}" dt="2023-07-05T23:42:19.068" v="2117" actId="1076"/>
          <ac:spMkLst>
            <pc:docMk/>
            <pc:sldMk cId="2060314762" sldId="258"/>
            <ac:spMk id="35" creationId="{C5A2612F-81C8-8D35-FDC2-158E9D0E9E70}"/>
          </ac:spMkLst>
        </pc:spChg>
        <pc:spChg chg="add mod">
          <ac:chgData name="Zach Perrizo" userId="3dd670533f560391" providerId="LiveId" clId="{24F1ED5D-9D17-4AFD-B8E2-0B8D37E27CEA}" dt="2023-07-05T23:42:19.068" v="2117" actId="1076"/>
          <ac:spMkLst>
            <pc:docMk/>
            <pc:sldMk cId="2060314762" sldId="258"/>
            <ac:spMk id="36" creationId="{8520CC0C-0FED-4269-FC3A-262CF4282CBB}"/>
          </ac:spMkLst>
        </pc:spChg>
        <pc:spChg chg="add mod">
          <ac:chgData name="Zach Perrizo" userId="3dd670533f560391" providerId="LiveId" clId="{24F1ED5D-9D17-4AFD-B8E2-0B8D37E27CEA}" dt="2023-07-05T23:42:19.068" v="2117" actId="1076"/>
          <ac:spMkLst>
            <pc:docMk/>
            <pc:sldMk cId="2060314762" sldId="258"/>
            <ac:spMk id="37" creationId="{96CFA04D-B4E2-9D40-E09B-327A8A659698}"/>
          </ac:spMkLst>
        </pc:spChg>
        <pc:spChg chg="add mod">
          <ac:chgData name="Zach Perrizo" userId="3dd670533f560391" providerId="LiveId" clId="{24F1ED5D-9D17-4AFD-B8E2-0B8D37E27CEA}" dt="2023-07-05T23:42:19.068" v="2117" actId="1076"/>
          <ac:spMkLst>
            <pc:docMk/>
            <pc:sldMk cId="2060314762" sldId="258"/>
            <ac:spMk id="38" creationId="{37D26138-ECB6-0D45-5FEA-2C4207AA85A9}"/>
          </ac:spMkLst>
        </pc:spChg>
        <pc:spChg chg="add mod">
          <ac:chgData name="Zach Perrizo" userId="3dd670533f560391" providerId="LiveId" clId="{24F1ED5D-9D17-4AFD-B8E2-0B8D37E27CEA}" dt="2023-07-05T23:42:19.068" v="2117" actId="1076"/>
          <ac:spMkLst>
            <pc:docMk/>
            <pc:sldMk cId="2060314762" sldId="258"/>
            <ac:spMk id="39" creationId="{C5AD13DD-AF3A-8E34-9597-C2A21037A168}"/>
          </ac:spMkLst>
        </pc:spChg>
        <pc:spChg chg="add mod">
          <ac:chgData name="Zach Perrizo" userId="3dd670533f560391" providerId="LiveId" clId="{24F1ED5D-9D17-4AFD-B8E2-0B8D37E27CEA}" dt="2023-07-05T23:42:19.068" v="2117" actId="1076"/>
          <ac:spMkLst>
            <pc:docMk/>
            <pc:sldMk cId="2060314762" sldId="258"/>
            <ac:spMk id="40" creationId="{F47575DD-58BF-9E9A-6303-E743B412BCBC}"/>
          </ac:spMkLst>
        </pc:spChg>
        <pc:spChg chg="add mod">
          <ac:chgData name="Zach Perrizo" userId="3dd670533f560391" providerId="LiveId" clId="{24F1ED5D-9D17-4AFD-B8E2-0B8D37E27CEA}" dt="2023-07-05T23:42:19.068" v="2117" actId="1076"/>
          <ac:spMkLst>
            <pc:docMk/>
            <pc:sldMk cId="2060314762" sldId="258"/>
            <ac:spMk id="41" creationId="{9CDEF7B5-690C-89ED-6098-0D588BDDBA2D}"/>
          </ac:spMkLst>
        </pc:spChg>
        <pc:spChg chg="add mod">
          <ac:chgData name="Zach Perrizo" userId="3dd670533f560391" providerId="LiveId" clId="{24F1ED5D-9D17-4AFD-B8E2-0B8D37E27CEA}" dt="2023-07-05T23:42:19.068" v="2117" actId="1076"/>
          <ac:spMkLst>
            <pc:docMk/>
            <pc:sldMk cId="2060314762" sldId="258"/>
            <ac:spMk id="42" creationId="{B3CAF299-A3DE-C354-D3F3-B8AE33248A0A}"/>
          </ac:spMkLst>
        </pc:spChg>
        <pc:spChg chg="add mod">
          <ac:chgData name="Zach Perrizo" userId="3dd670533f560391" providerId="LiveId" clId="{24F1ED5D-9D17-4AFD-B8E2-0B8D37E27CEA}" dt="2023-07-05T23:57:07.659" v="3688" actId="1076"/>
          <ac:spMkLst>
            <pc:docMk/>
            <pc:sldMk cId="2060314762" sldId="258"/>
            <ac:spMk id="50" creationId="{45D544F8-CAB8-D2DF-7E3D-AA528296BC3C}"/>
          </ac:spMkLst>
        </pc:spChg>
        <pc:spChg chg="add mod">
          <ac:chgData name="Zach Perrizo" userId="3dd670533f560391" providerId="LiveId" clId="{24F1ED5D-9D17-4AFD-B8E2-0B8D37E27CEA}" dt="2023-07-05T23:58:17.124" v="3839" actId="20577"/>
          <ac:spMkLst>
            <pc:docMk/>
            <pc:sldMk cId="2060314762" sldId="258"/>
            <ac:spMk id="51" creationId="{31AF9B80-FA49-6ADA-6BAC-D896C24EF92F}"/>
          </ac:spMkLst>
        </pc:spChg>
        <pc:cxnChg chg="add mod">
          <ac:chgData name="Zach Perrizo" userId="3dd670533f560391" providerId="LiveId" clId="{24F1ED5D-9D17-4AFD-B8E2-0B8D37E27CEA}" dt="2023-07-05T23:56:48.063" v="3683" actId="14100"/>
          <ac:cxnSpMkLst>
            <pc:docMk/>
            <pc:sldMk cId="2060314762" sldId="258"/>
            <ac:cxnSpMk id="44" creationId="{BA19F992-A15F-3B13-6BBF-DCE59879456C}"/>
          </ac:cxnSpMkLst>
        </pc:cxnChg>
        <pc:cxnChg chg="add mod">
          <ac:chgData name="Zach Perrizo" userId="3dd670533f560391" providerId="LiveId" clId="{24F1ED5D-9D17-4AFD-B8E2-0B8D37E27CEA}" dt="2023-07-05T23:57:04.139" v="3687" actId="14100"/>
          <ac:cxnSpMkLst>
            <pc:docMk/>
            <pc:sldMk cId="2060314762" sldId="258"/>
            <ac:cxnSpMk id="47" creationId="{CAF1EC7F-D617-FCE1-3651-4FD8B16C3A2C}"/>
          </ac:cxnSpMkLst>
        </pc:cxnChg>
        <pc:cxnChg chg="add mod">
          <ac:chgData name="Zach Perrizo" userId="3dd670533f560391" providerId="LiveId" clId="{24F1ED5D-9D17-4AFD-B8E2-0B8D37E27CEA}" dt="2023-07-05T23:56:53.775" v="3684" actId="14100"/>
          <ac:cxnSpMkLst>
            <pc:docMk/>
            <pc:sldMk cId="2060314762" sldId="258"/>
            <ac:cxnSpMk id="48" creationId="{E2D811A1-3561-A45A-0F5D-982378BA1ED3}"/>
          </ac:cxnSpMkLst>
        </pc:cxnChg>
        <pc:cxnChg chg="add mod">
          <ac:chgData name="Zach Perrizo" userId="3dd670533f560391" providerId="LiveId" clId="{24F1ED5D-9D17-4AFD-B8E2-0B8D37E27CEA}" dt="2023-07-05T23:56:59.611" v="3686" actId="14100"/>
          <ac:cxnSpMkLst>
            <pc:docMk/>
            <pc:sldMk cId="2060314762" sldId="258"/>
            <ac:cxnSpMk id="49" creationId="{66D97F4A-7E14-81CA-E21F-C8D5A7E627A6}"/>
          </ac:cxnSpMkLst>
        </pc:cxnChg>
      </pc:sldChg>
      <pc:sldChg chg="modSp new mod">
        <pc:chgData name="Zach Perrizo" userId="3dd670533f560391" providerId="LiveId" clId="{24F1ED5D-9D17-4AFD-B8E2-0B8D37E27CEA}" dt="2023-07-06T00:16:47.558" v="6678" actId="20577"/>
        <pc:sldMkLst>
          <pc:docMk/>
          <pc:sldMk cId="316939312" sldId="259"/>
        </pc:sldMkLst>
        <pc:spChg chg="mod">
          <ac:chgData name="Zach Perrizo" userId="3dd670533f560391" providerId="LiveId" clId="{24F1ED5D-9D17-4AFD-B8E2-0B8D37E27CEA}" dt="2023-07-05T23:59:03.857" v="3892" actId="14100"/>
          <ac:spMkLst>
            <pc:docMk/>
            <pc:sldMk cId="316939312" sldId="259"/>
            <ac:spMk id="2" creationId="{2A346536-17A1-AFA2-DDA5-4AE41A58FCE3}"/>
          </ac:spMkLst>
        </pc:spChg>
        <pc:spChg chg="mod">
          <ac:chgData name="Zach Perrizo" userId="3dd670533f560391" providerId="LiveId" clId="{24F1ED5D-9D17-4AFD-B8E2-0B8D37E27CEA}" dt="2023-07-06T00:16:47.558" v="6678" actId="20577"/>
          <ac:spMkLst>
            <pc:docMk/>
            <pc:sldMk cId="316939312" sldId="259"/>
            <ac:spMk id="3" creationId="{B3A6D44E-216A-509F-55DB-AEFED9FD5084}"/>
          </ac:spMkLst>
        </pc:spChg>
      </pc:sldChg>
      <pc:sldChg chg="addSp delSp modSp new mod">
        <pc:chgData name="Zach Perrizo" userId="3dd670533f560391" providerId="LiveId" clId="{24F1ED5D-9D17-4AFD-B8E2-0B8D37E27CEA}" dt="2023-07-06T03:40:41.452" v="12867" actId="14100"/>
        <pc:sldMkLst>
          <pc:docMk/>
          <pc:sldMk cId="3250180518" sldId="260"/>
        </pc:sldMkLst>
        <pc:spChg chg="mod">
          <ac:chgData name="Zach Perrizo" userId="3dd670533f560391" providerId="LiveId" clId="{24F1ED5D-9D17-4AFD-B8E2-0B8D37E27CEA}" dt="2023-07-06T00:38:07.778" v="6709" actId="14100"/>
          <ac:spMkLst>
            <pc:docMk/>
            <pc:sldMk cId="3250180518" sldId="260"/>
            <ac:spMk id="2" creationId="{49D95637-FA37-DB54-7955-A0B3DE7E14EF}"/>
          </ac:spMkLst>
        </pc:spChg>
        <pc:spChg chg="del">
          <ac:chgData name="Zach Perrizo" userId="3dd670533f560391" providerId="LiveId" clId="{24F1ED5D-9D17-4AFD-B8E2-0B8D37E27CEA}" dt="2023-07-06T00:38:12.572" v="6710" actId="478"/>
          <ac:spMkLst>
            <pc:docMk/>
            <pc:sldMk cId="3250180518" sldId="260"/>
            <ac:spMk id="3" creationId="{C3CBA04A-4DAD-9F5F-01B4-88E1C380D1C1}"/>
          </ac:spMkLst>
        </pc:spChg>
        <pc:spChg chg="add del mod">
          <ac:chgData name="Zach Perrizo" userId="3dd670533f560391" providerId="LiveId" clId="{24F1ED5D-9D17-4AFD-B8E2-0B8D37E27CEA}" dt="2023-07-06T03:40:37.388" v="12866" actId="478"/>
          <ac:spMkLst>
            <pc:docMk/>
            <pc:sldMk cId="3250180518" sldId="260"/>
            <ac:spMk id="4" creationId="{C9804872-A227-EFB2-490D-B0CAB8AA6A43}"/>
          </ac:spMkLst>
        </pc:spChg>
        <pc:spChg chg="add mod">
          <ac:chgData name="Zach Perrizo" userId="3dd670533f560391" providerId="LiveId" clId="{24F1ED5D-9D17-4AFD-B8E2-0B8D37E27CEA}" dt="2023-07-06T03:40:41.452" v="12867" actId="14100"/>
          <ac:spMkLst>
            <pc:docMk/>
            <pc:sldMk cId="3250180518" sldId="260"/>
            <ac:spMk id="5" creationId="{A35ADF78-DA50-F971-DFAE-36FD973F2E0E}"/>
          </ac:spMkLst>
        </pc:spChg>
      </pc:sldChg>
      <pc:sldChg chg="addSp modSp new mod ord">
        <pc:chgData name="Zach Perrizo" userId="3dd670533f560391" providerId="LiveId" clId="{24F1ED5D-9D17-4AFD-B8E2-0B8D37E27CEA}" dt="2023-07-06T02:56:01.335" v="8322"/>
        <pc:sldMkLst>
          <pc:docMk/>
          <pc:sldMk cId="1652072845" sldId="261"/>
        </pc:sldMkLst>
        <pc:spChg chg="mod">
          <ac:chgData name="Zach Perrizo" userId="3dd670533f560391" providerId="LiveId" clId="{24F1ED5D-9D17-4AFD-B8E2-0B8D37E27CEA}" dt="2023-07-06T02:53:55.779" v="8215" actId="20577"/>
          <ac:spMkLst>
            <pc:docMk/>
            <pc:sldMk cId="1652072845" sldId="261"/>
            <ac:spMk id="2" creationId="{02AF7B6D-1584-2B56-E067-8E65C60D4E91}"/>
          </ac:spMkLst>
        </pc:spChg>
        <pc:spChg chg="mod">
          <ac:chgData name="Zach Perrizo" userId="3dd670533f560391" providerId="LiveId" clId="{24F1ED5D-9D17-4AFD-B8E2-0B8D37E27CEA}" dt="2023-07-06T02:54:40.240" v="8313" actId="20577"/>
          <ac:spMkLst>
            <pc:docMk/>
            <pc:sldMk cId="1652072845" sldId="261"/>
            <ac:spMk id="3" creationId="{813684CE-79DC-CB9B-DDFF-A66EB798989E}"/>
          </ac:spMkLst>
        </pc:spChg>
        <pc:picChg chg="add mod">
          <ac:chgData name="Zach Perrizo" userId="3dd670533f560391" providerId="LiveId" clId="{24F1ED5D-9D17-4AFD-B8E2-0B8D37E27CEA}" dt="2023-07-06T02:55:43.013" v="8316" actId="1076"/>
          <ac:picMkLst>
            <pc:docMk/>
            <pc:sldMk cId="1652072845" sldId="261"/>
            <ac:picMk id="1026" creationId="{6C2295AD-CDAD-A829-3AB7-3AF4B823C83F}"/>
          </ac:picMkLst>
        </pc:picChg>
      </pc:sldChg>
      <pc:sldChg chg="addSp modSp new mod ord">
        <pc:chgData name="Zach Perrizo" userId="3dd670533f560391" providerId="LiveId" clId="{24F1ED5D-9D17-4AFD-B8E2-0B8D37E27CEA}" dt="2023-07-06T02:57:44.444" v="8427"/>
        <pc:sldMkLst>
          <pc:docMk/>
          <pc:sldMk cId="3319567861" sldId="262"/>
        </pc:sldMkLst>
        <pc:spChg chg="mod">
          <ac:chgData name="Zach Perrizo" userId="3dd670533f560391" providerId="LiveId" clId="{24F1ED5D-9D17-4AFD-B8E2-0B8D37E27CEA}" dt="2023-07-06T02:56:17.643" v="8344" actId="20577"/>
          <ac:spMkLst>
            <pc:docMk/>
            <pc:sldMk cId="3319567861" sldId="262"/>
            <ac:spMk id="2" creationId="{3F47B089-EB5E-9441-8B47-68580F3B8164}"/>
          </ac:spMkLst>
        </pc:spChg>
        <pc:spChg chg="mod">
          <ac:chgData name="Zach Perrizo" userId="3dd670533f560391" providerId="LiveId" clId="{24F1ED5D-9D17-4AFD-B8E2-0B8D37E27CEA}" dt="2023-07-06T02:57:32.988" v="8422" actId="20577"/>
          <ac:spMkLst>
            <pc:docMk/>
            <pc:sldMk cId="3319567861" sldId="262"/>
            <ac:spMk id="3" creationId="{6C543052-A0A3-E25D-9F02-47913EDF006D}"/>
          </ac:spMkLst>
        </pc:spChg>
        <pc:picChg chg="add mod">
          <ac:chgData name="Zach Perrizo" userId="3dd670533f560391" providerId="LiveId" clId="{24F1ED5D-9D17-4AFD-B8E2-0B8D37E27CEA}" dt="2023-07-06T02:57:39.486" v="8425" actId="1076"/>
          <ac:picMkLst>
            <pc:docMk/>
            <pc:sldMk cId="3319567861" sldId="262"/>
            <ac:picMk id="2050" creationId="{4B6D4CEE-E0AE-EB24-ADE7-1AF57BDD5F66}"/>
          </ac:picMkLst>
        </pc:picChg>
      </pc:sldChg>
      <pc:sldChg chg="modSp new mod">
        <pc:chgData name="Zach Perrizo" userId="3dd670533f560391" providerId="LiveId" clId="{24F1ED5D-9D17-4AFD-B8E2-0B8D37E27CEA}" dt="2023-07-06T03:04:05.644" v="9720" actId="20577"/>
        <pc:sldMkLst>
          <pc:docMk/>
          <pc:sldMk cId="1484363190" sldId="263"/>
        </pc:sldMkLst>
        <pc:spChg chg="mod">
          <ac:chgData name="Zach Perrizo" userId="3dd670533f560391" providerId="LiveId" clId="{24F1ED5D-9D17-4AFD-B8E2-0B8D37E27CEA}" dt="2023-07-06T02:58:14.043" v="8446" actId="20577"/>
          <ac:spMkLst>
            <pc:docMk/>
            <pc:sldMk cId="1484363190" sldId="263"/>
            <ac:spMk id="2" creationId="{CCF26CC4-77AD-009F-79BB-05566B02A6A9}"/>
          </ac:spMkLst>
        </pc:spChg>
        <pc:spChg chg="mod">
          <ac:chgData name="Zach Perrizo" userId="3dd670533f560391" providerId="LiveId" clId="{24F1ED5D-9D17-4AFD-B8E2-0B8D37E27CEA}" dt="2023-07-06T03:04:05.644" v="9720" actId="20577"/>
          <ac:spMkLst>
            <pc:docMk/>
            <pc:sldMk cId="1484363190" sldId="263"/>
            <ac:spMk id="3" creationId="{EF25332F-8229-C8FE-0C4D-F2213B538BD9}"/>
          </ac:spMkLst>
        </pc:spChg>
      </pc:sldChg>
      <pc:sldChg chg="modSp new mod">
        <pc:chgData name="Zach Perrizo" userId="3dd670533f560391" providerId="LiveId" clId="{24F1ED5D-9D17-4AFD-B8E2-0B8D37E27CEA}" dt="2023-07-06T03:37:29.195" v="12833" actId="20577"/>
        <pc:sldMkLst>
          <pc:docMk/>
          <pc:sldMk cId="1018055565" sldId="264"/>
        </pc:sldMkLst>
        <pc:spChg chg="mod">
          <ac:chgData name="Zach Perrizo" userId="3dd670533f560391" providerId="LiveId" clId="{24F1ED5D-9D17-4AFD-B8E2-0B8D37E27CEA}" dt="2023-07-06T03:06:04.988" v="9736" actId="20577"/>
          <ac:spMkLst>
            <pc:docMk/>
            <pc:sldMk cId="1018055565" sldId="264"/>
            <ac:spMk id="2" creationId="{FA19F0A8-000E-9B45-191D-901EC776893F}"/>
          </ac:spMkLst>
        </pc:spChg>
        <pc:spChg chg="mod">
          <ac:chgData name="Zach Perrizo" userId="3dd670533f560391" providerId="LiveId" clId="{24F1ED5D-9D17-4AFD-B8E2-0B8D37E27CEA}" dt="2023-07-06T03:37:29.195" v="12833" actId="20577"/>
          <ac:spMkLst>
            <pc:docMk/>
            <pc:sldMk cId="1018055565" sldId="264"/>
            <ac:spMk id="3" creationId="{DB78BF28-31C9-11EF-706E-C3433A0B1932}"/>
          </ac:spMkLst>
        </pc:spChg>
      </pc:sldChg>
      <pc:sldChg chg="delSp modSp new mod">
        <pc:chgData name="Zach Perrizo" userId="3dd670533f560391" providerId="LiveId" clId="{24F1ED5D-9D17-4AFD-B8E2-0B8D37E27CEA}" dt="2023-07-06T03:38:36.872" v="12865" actId="478"/>
        <pc:sldMkLst>
          <pc:docMk/>
          <pc:sldMk cId="3842088934" sldId="265"/>
        </pc:sldMkLst>
        <pc:spChg chg="mod">
          <ac:chgData name="Zach Perrizo" userId="3dd670533f560391" providerId="LiveId" clId="{24F1ED5D-9D17-4AFD-B8E2-0B8D37E27CEA}" dt="2023-07-06T03:38:22.815" v="12864" actId="20577"/>
          <ac:spMkLst>
            <pc:docMk/>
            <pc:sldMk cId="3842088934" sldId="265"/>
            <ac:spMk id="2" creationId="{9BF1D07A-0496-1A8B-B213-238E34A05612}"/>
          </ac:spMkLst>
        </pc:spChg>
        <pc:spChg chg="del">
          <ac:chgData name="Zach Perrizo" userId="3dd670533f560391" providerId="LiveId" clId="{24F1ED5D-9D17-4AFD-B8E2-0B8D37E27CEA}" dt="2023-07-06T03:38:36.872" v="12865" actId="478"/>
          <ac:spMkLst>
            <pc:docMk/>
            <pc:sldMk cId="3842088934" sldId="265"/>
            <ac:spMk id="3" creationId="{7AE0D43B-1553-C008-EC06-E9F7A1D02EA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7EAC3FD-887E-4269-BC23-2C621FC3F6BC}" type="datetimeFigureOut">
              <a:rPr lang="en-US" smtClean="0"/>
              <a:t>7/5/2023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1AF4F5E-D4A5-4F7B-AE98-58BCEBDAA0C6}" type="slidenum">
              <a:rPr lang="en-US" smtClean="0"/>
              <a:t>‹#›</a:t>
            </a:fld>
            <a:endParaRPr lang="en-US"/>
          </a:p>
        </p:txBody>
      </p:sp>
    </p:spTree>
    <p:extLst>
      <p:ext uri="{BB962C8B-B14F-4D97-AF65-F5344CB8AC3E}">
        <p14:creationId xmlns:p14="http://schemas.microsoft.com/office/powerpoint/2010/main" val="2319307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AC3FD-887E-4269-BC23-2C621FC3F6BC}"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F4F5E-D4A5-4F7B-AE98-58BCEBDAA0C6}" type="slidenum">
              <a:rPr lang="en-US" smtClean="0"/>
              <a:t>‹#›</a:t>
            </a:fld>
            <a:endParaRPr lang="en-US"/>
          </a:p>
        </p:txBody>
      </p:sp>
    </p:spTree>
    <p:extLst>
      <p:ext uri="{BB962C8B-B14F-4D97-AF65-F5344CB8AC3E}">
        <p14:creationId xmlns:p14="http://schemas.microsoft.com/office/powerpoint/2010/main" val="747679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AC3FD-887E-4269-BC23-2C621FC3F6BC}"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4F5E-D4A5-4F7B-AE98-58BCEBDAA0C6}" type="slidenum">
              <a:rPr lang="en-US" smtClean="0"/>
              <a:t>‹#›</a:t>
            </a:fld>
            <a:endParaRPr lang="en-US"/>
          </a:p>
        </p:txBody>
      </p:sp>
    </p:spTree>
    <p:extLst>
      <p:ext uri="{BB962C8B-B14F-4D97-AF65-F5344CB8AC3E}">
        <p14:creationId xmlns:p14="http://schemas.microsoft.com/office/powerpoint/2010/main" val="4111315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AC3FD-887E-4269-BC23-2C621FC3F6BC}"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4F5E-D4A5-4F7B-AE98-58BCEBDAA0C6}" type="slidenum">
              <a:rPr lang="en-US" smtClean="0"/>
              <a:t>‹#›</a:t>
            </a:fld>
            <a:endParaRPr lang="en-US"/>
          </a:p>
        </p:txBody>
      </p:sp>
    </p:spTree>
    <p:extLst>
      <p:ext uri="{BB962C8B-B14F-4D97-AF65-F5344CB8AC3E}">
        <p14:creationId xmlns:p14="http://schemas.microsoft.com/office/powerpoint/2010/main" val="1749904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AC3FD-887E-4269-BC23-2C621FC3F6BC}"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4F5E-D4A5-4F7B-AE98-58BCEBDAA0C6}" type="slidenum">
              <a:rPr lang="en-US" smtClean="0"/>
              <a:t>‹#›</a:t>
            </a:fld>
            <a:endParaRPr lang="en-US"/>
          </a:p>
        </p:txBody>
      </p:sp>
    </p:spTree>
    <p:extLst>
      <p:ext uri="{BB962C8B-B14F-4D97-AF65-F5344CB8AC3E}">
        <p14:creationId xmlns:p14="http://schemas.microsoft.com/office/powerpoint/2010/main" val="3245876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AC3FD-887E-4269-BC23-2C621FC3F6BC}"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4F5E-D4A5-4F7B-AE98-58BCEBDAA0C6}" type="slidenum">
              <a:rPr lang="en-US" smtClean="0"/>
              <a:t>‹#›</a:t>
            </a:fld>
            <a:endParaRPr lang="en-US"/>
          </a:p>
        </p:txBody>
      </p:sp>
    </p:spTree>
    <p:extLst>
      <p:ext uri="{BB962C8B-B14F-4D97-AF65-F5344CB8AC3E}">
        <p14:creationId xmlns:p14="http://schemas.microsoft.com/office/powerpoint/2010/main" val="977259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AC3FD-887E-4269-BC23-2C621FC3F6BC}"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4F5E-D4A5-4F7B-AE98-58BCEBDAA0C6}" type="slidenum">
              <a:rPr lang="en-US" smtClean="0"/>
              <a:t>‹#›</a:t>
            </a:fld>
            <a:endParaRPr lang="en-US"/>
          </a:p>
        </p:txBody>
      </p:sp>
    </p:spTree>
    <p:extLst>
      <p:ext uri="{BB962C8B-B14F-4D97-AF65-F5344CB8AC3E}">
        <p14:creationId xmlns:p14="http://schemas.microsoft.com/office/powerpoint/2010/main" val="184201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AC3FD-887E-4269-BC23-2C621FC3F6BC}"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4F5E-D4A5-4F7B-AE98-58BCEBDAA0C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97096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AC3FD-887E-4269-BC23-2C621FC3F6BC}"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4F5E-D4A5-4F7B-AE98-58BCEBDAA0C6}" type="slidenum">
              <a:rPr lang="en-US" smtClean="0"/>
              <a:t>‹#›</a:t>
            </a:fld>
            <a:endParaRPr lang="en-US"/>
          </a:p>
        </p:txBody>
      </p:sp>
    </p:spTree>
    <p:extLst>
      <p:ext uri="{BB962C8B-B14F-4D97-AF65-F5344CB8AC3E}">
        <p14:creationId xmlns:p14="http://schemas.microsoft.com/office/powerpoint/2010/main" val="274319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AC3FD-887E-4269-BC23-2C621FC3F6BC}"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4F5E-D4A5-4F7B-AE98-58BCEBDAA0C6}" type="slidenum">
              <a:rPr lang="en-US" smtClean="0"/>
              <a:t>‹#›</a:t>
            </a:fld>
            <a:endParaRPr lang="en-US"/>
          </a:p>
        </p:txBody>
      </p:sp>
    </p:spTree>
    <p:extLst>
      <p:ext uri="{BB962C8B-B14F-4D97-AF65-F5344CB8AC3E}">
        <p14:creationId xmlns:p14="http://schemas.microsoft.com/office/powerpoint/2010/main" val="95946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AC3FD-887E-4269-BC23-2C621FC3F6BC}"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4F5E-D4A5-4F7B-AE98-58BCEBDAA0C6}" type="slidenum">
              <a:rPr lang="en-US" smtClean="0"/>
              <a:t>‹#›</a:t>
            </a:fld>
            <a:endParaRPr lang="en-US"/>
          </a:p>
        </p:txBody>
      </p:sp>
    </p:spTree>
    <p:extLst>
      <p:ext uri="{BB962C8B-B14F-4D97-AF65-F5344CB8AC3E}">
        <p14:creationId xmlns:p14="http://schemas.microsoft.com/office/powerpoint/2010/main" val="400637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AC3FD-887E-4269-BC23-2C621FC3F6BC}"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F4F5E-D4A5-4F7B-AE98-58BCEBDAA0C6}" type="slidenum">
              <a:rPr lang="en-US" smtClean="0"/>
              <a:t>‹#›</a:t>
            </a:fld>
            <a:endParaRPr lang="en-US"/>
          </a:p>
        </p:txBody>
      </p:sp>
    </p:spTree>
    <p:extLst>
      <p:ext uri="{BB962C8B-B14F-4D97-AF65-F5344CB8AC3E}">
        <p14:creationId xmlns:p14="http://schemas.microsoft.com/office/powerpoint/2010/main" val="155033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EAC3FD-887E-4269-BC23-2C621FC3F6BC}" type="datetimeFigureOut">
              <a:rPr lang="en-US" smtClean="0"/>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AF4F5E-D4A5-4F7B-AE98-58BCEBDAA0C6}" type="slidenum">
              <a:rPr lang="en-US" smtClean="0"/>
              <a:t>‹#›</a:t>
            </a:fld>
            <a:endParaRPr lang="en-US"/>
          </a:p>
        </p:txBody>
      </p:sp>
    </p:spTree>
    <p:extLst>
      <p:ext uri="{BB962C8B-B14F-4D97-AF65-F5344CB8AC3E}">
        <p14:creationId xmlns:p14="http://schemas.microsoft.com/office/powerpoint/2010/main" val="94082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AC3FD-887E-4269-BC23-2C621FC3F6BC}" type="datetimeFigureOut">
              <a:rPr lang="en-US" smtClean="0"/>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AF4F5E-D4A5-4F7B-AE98-58BCEBDAA0C6}" type="slidenum">
              <a:rPr lang="en-US" smtClean="0"/>
              <a:t>‹#›</a:t>
            </a:fld>
            <a:endParaRPr lang="en-US"/>
          </a:p>
        </p:txBody>
      </p:sp>
    </p:spTree>
    <p:extLst>
      <p:ext uri="{BB962C8B-B14F-4D97-AF65-F5344CB8AC3E}">
        <p14:creationId xmlns:p14="http://schemas.microsoft.com/office/powerpoint/2010/main" val="253961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7EAC3FD-887E-4269-BC23-2C621FC3F6BC}" type="datetimeFigureOut">
              <a:rPr lang="en-US" smtClean="0"/>
              <a:t>7/5/2023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AF4F5E-D4A5-4F7B-AE98-58BCEBDAA0C6}" type="slidenum">
              <a:rPr lang="en-US" smtClean="0"/>
              <a:t>‹#›</a:t>
            </a:fld>
            <a:endParaRPr lang="en-US"/>
          </a:p>
        </p:txBody>
      </p:sp>
    </p:spTree>
    <p:extLst>
      <p:ext uri="{BB962C8B-B14F-4D97-AF65-F5344CB8AC3E}">
        <p14:creationId xmlns:p14="http://schemas.microsoft.com/office/powerpoint/2010/main" val="3972471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AC3FD-887E-4269-BC23-2C621FC3F6BC}"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F4F5E-D4A5-4F7B-AE98-58BCEBDAA0C6}" type="slidenum">
              <a:rPr lang="en-US" smtClean="0"/>
              <a:t>‹#›</a:t>
            </a:fld>
            <a:endParaRPr lang="en-US"/>
          </a:p>
        </p:txBody>
      </p:sp>
    </p:spTree>
    <p:extLst>
      <p:ext uri="{BB962C8B-B14F-4D97-AF65-F5344CB8AC3E}">
        <p14:creationId xmlns:p14="http://schemas.microsoft.com/office/powerpoint/2010/main" val="281365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AC3FD-887E-4269-BC23-2C621FC3F6BC}"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F4F5E-D4A5-4F7B-AE98-58BCEBDAA0C6}" type="slidenum">
              <a:rPr lang="en-US" smtClean="0"/>
              <a:t>‹#›</a:t>
            </a:fld>
            <a:endParaRPr lang="en-US"/>
          </a:p>
        </p:txBody>
      </p:sp>
    </p:spTree>
    <p:extLst>
      <p:ext uri="{BB962C8B-B14F-4D97-AF65-F5344CB8AC3E}">
        <p14:creationId xmlns:p14="http://schemas.microsoft.com/office/powerpoint/2010/main" val="4099441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EAC3FD-887E-4269-BC23-2C621FC3F6BC}" type="datetimeFigureOut">
              <a:rPr lang="en-US" smtClean="0"/>
              <a:t>7/5/2023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AF4F5E-D4A5-4F7B-AE98-58BCEBDAA0C6}" type="slidenum">
              <a:rPr lang="en-US" smtClean="0"/>
              <a:t>‹#›</a:t>
            </a:fld>
            <a:endParaRPr lang="en-US"/>
          </a:p>
        </p:txBody>
      </p:sp>
    </p:spTree>
    <p:extLst>
      <p:ext uri="{BB962C8B-B14F-4D97-AF65-F5344CB8AC3E}">
        <p14:creationId xmlns:p14="http://schemas.microsoft.com/office/powerpoint/2010/main" val="142297570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B66ED-6179-549F-904D-B3F119B43AE8}"/>
              </a:ext>
            </a:extLst>
          </p:cNvPr>
          <p:cNvSpPr>
            <a:spLocks noGrp="1"/>
          </p:cNvSpPr>
          <p:nvPr>
            <p:ph type="ctrTitle"/>
          </p:nvPr>
        </p:nvSpPr>
        <p:spPr/>
        <p:txBody>
          <a:bodyPr/>
          <a:lstStyle/>
          <a:p>
            <a:r>
              <a:rPr lang="en-US" dirty="0"/>
              <a:t>Caves and Cockatrices</a:t>
            </a:r>
          </a:p>
        </p:txBody>
      </p:sp>
      <p:sp>
        <p:nvSpPr>
          <p:cNvPr id="3" name="Subtitle 2">
            <a:extLst>
              <a:ext uri="{FF2B5EF4-FFF2-40B4-BE49-F238E27FC236}">
                <a16:creationId xmlns:a16="http://schemas.microsoft.com/office/drawing/2014/main" id="{E5485E69-90BA-9501-9DC1-74D31CABCC66}"/>
              </a:ext>
            </a:extLst>
          </p:cNvPr>
          <p:cNvSpPr>
            <a:spLocks noGrp="1"/>
          </p:cNvSpPr>
          <p:nvPr>
            <p:ph type="subTitle" idx="1"/>
          </p:nvPr>
        </p:nvSpPr>
        <p:spPr/>
        <p:txBody>
          <a:bodyPr/>
          <a:lstStyle/>
          <a:p>
            <a:r>
              <a:rPr lang="en-US" dirty="0"/>
              <a:t>Initial Design Pitch</a:t>
            </a:r>
          </a:p>
          <a:p>
            <a:r>
              <a:rPr lang="en-US" dirty="0"/>
              <a:t>June 6, 2023</a:t>
            </a:r>
          </a:p>
        </p:txBody>
      </p:sp>
    </p:spTree>
    <p:extLst>
      <p:ext uri="{BB962C8B-B14F-4D97-AF65-F5344CB8AC3E}">
        <p14:creationId xmlns:p14="http://schemas.microsoft.com/office/powerpoint/2010/main" val="3468087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1D07A-0496-1A8B-B213-238E34A05612}"/>
              </a:ext>
            </a:extLst>
          </p:cNvPr>
          <p:cNvSpPr>
            <a:spLocks noGrp="1"/>
          </p:cNvSpPr>
          <p:nvPr>
            <p:ph type="title"/>
          </p:nvPr>
        </p:nvSpPr>
        <p:spPr/>
        <p:txBody>
          <a:bodyPr/>
          <a:lstStyle/>
          <a:p>
            <a:r>
              <a:rPr lang="en-US" dirty="0"/>
              <a:t>hey, that’s it :D</a:t>
            </a:r>
          </a:p>
        </p:txBody>
      </p:sp>
    </p:spTree>
    <p:extLst>
      <p:ext uri="{BB962C8B-B14F-4D97-AF65-F5344CB8AC3E}">
        <p14:creationId xmlns:p14="http://schemas.microsoft.com/office/powerpoint/2010/main" val="384208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17572-F91F-5A4F-006E-718EE72965F5}"/>
              </a:ext>
            </a:extLst>
          </p:cNvPr>
          <p:cNvSpPr>
            <a:spLocks noGrp="1"/>
          </p:cNvSpPr>
          <p:nvPr>
            <p:ph type="title"/>
          </p:nvPr>
        </p:nvSpPr>
        <p:spPr>
          <a:xfrm>
            <a:off x="493776" y="746760"/>
            <a:ext cx="9925747" cy="908304"/>
          </a:xfrm>
        </p:spPr>
        <p:txBody>
          <a:bodyPr>
            <a:normAutofit fontScale="90000"/>
          </a:bodyPr>
          <a:lstStyle/>
          <a:p>
            <a:r>
              <a:rPr lang="en-US" sz="3200" dirty="0"/>
              <a:t>OBJECTIVE: a ttrpg that’s easy to play, hard to master</a:t>
            </a:r>
          </a:p>
        </p:txBody>
      </p:sp>
      <p:sp>
        <p:nvSpPr>
          <p:cNvPr id="3" name="Content Placeholder 2">
            <a:extLst>
              <a:ext uri="{FF2B5EF4-FFF2-40B4-BE49-F238E27FC236}">
                <a16:creationId xmlns:a16="http://schemas.microsoft.com/office/drawing/2014/main" id="{9B7F08DE-9609-0E3C-0EDB-EEC01AD45346}"/>
              </a:ext>
            </a:extLst>
          </p:cNvPr>
          <p:cNvSpPr>
            <a:spLocks noGrp="1"/>
          </p:cNvSpPr>
          <p:nvPr>
            <p:ph idx="1"/>
          </p:nvPr>
        </p:nvSpPr>
        <p:spPr>
          <a:xfrm>
            <a:off x="493776" y="1655064"/>
            <a:ext cx="11155679" cy="4754880"/>
          </a:xfrm>
        </p:spPr>
        <p:txBody>
          <a:bodyPr>
            <a:normAutofit/>
          </a:bodyPr>
          <a:lstStyle/>
          <a:p>
            <a:r>
              <a:rPr lang="en-US" sz="2400" dirty="0"/>
              <a:t>Key changes from DND:</a:t>
            </a:r>
          </a:p>
          <a:p>
            <a:pPr lvl="1"/>
            <a:r>
              <a:rPr lang="en-US" sz="2000" dirty="0"/>
              <a:t>Digital game session platform: Used to store player and game data, generate terrain/NPCs, crunch combat numbers, track player advancements, and much more</a:t>
            </a:r>
          </a:p>
          <a:p>
            <a:pPr lvl="1"/>
            <a:r>
              <a:rPr lang="en-US" sz="2000" dirty="0"/>
              <a:t>Fast pace: Encounter deck format and campaign modularization provide a seamless balance between linear storytelling and free player sandbox, while communicating clear goals for the party</a:t>
            </a:r>
          </a:p>
          <a:p>
            <a:pPr lvl="1"/>
            <a:r>
              <a:rPr lang="en-US" sz="2000" dirty="0"/>
              <a:t>Emphasis on combat: Standard DND combat rules are overhauled for a more nuanced approach to tactical encounters</a:t>
            </a:r>
          </a:p>
          <a:p>
            <a:pPr lvl="1"/>
            <a:r>
              <a:rPr lang="en-US" sz="2000" dirty="0"/>
              <a:t>Gamification of NPC interaction: More strict and predictable patterns in NPCs allow players to anticipate how to use their character’s strengths and weaknesses as they interact with the world</a:t>
            </a:r>
          </a:p>
          <a:p>
            <a:pPr lvl="1"/>
            <a:r>
              <a:rPr lang="en-US" sz="2000" i="1" dirty="0"/>
              <a:t>General removal of the GM’s opinion from the outcome of the game</a:t>
            </a:r>
          </a:p>
        </p:txBody>
      </p:sp>
    </p:spTree>
    <p:extLst>
      <p:ext uri="{BB962C8B-B14F-4D97-AF65-F5344CB8AC3E}">
        <p14:creationId xmlns:p14="http://schemas.microsoft.com/office/powerpoint/2010/main" val="3972667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01EF-A9AA-CD19-47DE-B23B70F3DE58}"/>
              </a:ext>
            </a:extLst>
          </p:cNvPr>
          <p:cNvSpPr>
            <a:spLocks noGrp="1"/>
          </p:cNvSpPr>
          <p:nvPr>
            <p:ph type="title"/>
          </p:nvPr>
        </p:nvSpPr>
        <p:spPr>
          <a:xfrm>
            <a:off x="685801" y="609601"/>
            <a:ext cx="10131425" cy="1127760"/>
          </a:xfrm>
        </p:spPr>
        <p:txBody>
          <a:bodyPr/>
          <a:lstStyle/>
          <a:p>
            <a:r>
              <a:rPr lang="en-US" dirty="0"/>
              <a:t>Digital game session platform</a:t>
            </a:r>
          </a:p>
        </p:txBody>
      </p:sp>
      <p:sp>
        <p:nvSpPr>
          <p:cNvPr id="5" name="Rectangle 4">
            <a:extLst>
              <a:ext uri="{FF2B5EF4-FFF2-40B4-BE49-F238E27FC236}">
                <a16:creationId xmlns:a16="http://schemas.microsoft.com/office/drawing/2014/main" id="{555058A3-D148-34E3-A2C4-22A7D4019B5A}"/>
              </a:ext>
            </a:extLst>
          </p:cNvPr>
          <p:cNvSpPr/>
          <p:nvPr/>
        </p:nvSpPr>
        <p:spPr>
          <a:xfrm>
            <a:off x="7737150" y="3115430"/>
            <a:ext cx="1417320" cy="384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Display</a:t>
            </a:r>
          </a:p>
        </p:txBody>
      </p:sp>
      <p:sp>
        <p:nvSpPr>
          <p:cNvPr id="7" name="Rectangle 6">
            <a:extLst>
              <a:ext uri="{FF2B5EF4-FFF2-40B4-BE49-F238E27FC236}">
                <a16:creationId xmlns:a16="http://schemas.microsoft.com/office/drawing/2014/main" id="{0D641D09-2279-161A-DC3C-076575060C1D}"/>
              </a:ext>
            </a:extLst>
          </p:cNvPr>
          <p:cNvSpPr/>
          <p:nvPr/>
        </p:nvSpPr>
        <p:spPr>
          <a:xfrm>
            <a:off x="10100259" y="3923918"/>
            <a:ext cx="1163574" cy="6949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ESP32 Microcontroller</a:t>
            </a:r>
          </a:p>
        </p:txBody>
      </p:sp>
      <p:sp>
        <p:nvSpPr>
          <p:cNvPr id="8" name="Rectangle 7">
            <a:extLst>
              <a:ext uri="{FF2B5EF4-FFF2-40B4-BE49-F238E27FC236}">
                <a16:creationId xmlns:a16="http://schemas.microsoft.com/office/drawing/2014/main" id="{60E808E8-5A3B-7638-34BD-852606616161}"/>
              </a:ext>
            </a:extLst>
          </p:cNvPr>
          <p:cNvSpPr/>
          <p:nvPr/>
        </p:nvSpPr>
        <p:spPr>
          <a:xfrm>
            <a:off x="9311208" y="3507866"/>
            <a:ext cx="1370838" cy="411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Player Private Screen</a:t>
            </a:r>
          </a:p>
        </p:txBody>
      </p:sp>
      <p:sp>
        <p:nvSpPr>
          <p:cNvPr id="9" name="Isosceles Triangle 8">
            <a:extLst>
              <a:ext uri="{FF2B5EF4-FFF2-40B4-BE49-F238E27FC236}">
                <a16:creationId xmlns:a16="http://schemas.microsoft.com/office/drawing/2014/main" id="{6A1BD7FD-4ECE-D488-0EE1-5234451DEE24}"/>
              </a:ext>
            </a:extLst>
          </p:cNvPr>
          <p:cNvSpPr/>
          <p:nvPr/>
        </p:nvSpPr>
        <p:spPr>
          <a:xfrm>
            <a:off x="9818318" y="2930651"/>
            <a:ext cx="1688592" cy="594360"/>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Player</a:t>
            </a:r>
          </a:p>
        </p:txBody>
      </p:sp>
      <p:sp>
        <p:nvSpPr>
          <p:cNvPr id="13" name="Rectangle 12">
            <a:extLst>
              <a:ext uri="{FF2B5EF4-FFF2-40B4-BE49-F238E27FC236}">
                <a16:creationId xmlns:a16="http://schemas.microsoft.com/office/drawing/2014/main" id="{C608D086-6B3B-F6EA-CFBA-297D4DC07B99}"/>
              </a:ext>
            </a:extLst>
          </p:cNvPr>
          <p:cNvSpPr/>
          <p:nvPr/>
        </p:nvSpPr>
        <p:spPr>
          <a:xfrm>
            <a:off x="10682046" y="3507866"/>
            <a:ext cx="1370838" cy="411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Player Data Entry (a few buttons)</a:t>
            </a:r>
          </a:p>
        </p:txBody>
      </p:sp>
      <p:sp>
        <p:nvSpPr>
          <p:cNvPr id="14" name="Rectangle: Rounded Corners 13">
            <a:extLst>
              <a:ext uri="{FF2B5EF4-FFF2-40B4-BE49-F238E27FC236}">
                <a16:creationId xmlns:a16="http://schemas.microsoft.com/office/drawing/2014/main" id="{371ED846-0B2A-EEF8-831B-9F742AC9C7FE}"/>
              </a:ext>
            </a:extLst>
          </p:cNvPr>
          <p:cNvSpPr/>
          <p:nvPr/>
        </p:nvSpPr>
        <p:spPr>
          <a:xfrm>
            <a:off x="9274677" y="2930651"/>
            <a:ext cx="825581" cy="59436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100" dirty="0"/>
              <a:t>Character Sheet, Notes</a:t>
            </a:r>
          </a:p>
        </p:txBody>
      </p:sp>
      <p:sp>
        <p:nvSpPr>
          <p:cNvPr id="15" name="Rectangle: Rounded Corners 14">
            <a:extLst>
              <a:ext uri="{FF2B5EF4-FFF2-40B4-BE49-F238E27FC236}">
                <a16:creationId xmlns:a16="http://schemas.microsoft.com/office/drawing/2014/main" id="{2E9CF647-D92F-E3B5-8DB2-DC4E91E65E68}"/>
              </a:ext>
            </a:extLst>
          </p:cNvPr>
          <p:cNvSpPr/>
          <p:nvPr/>
        </p:nvSpPr>
        <p:spPr>
          <a:xfrm>
            <a:off x="11506910" y="3177157"/>
            <a:ext cx="529401" cy="33223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100" dirty="0"/>
              <a:t>Dice Tray</a:t>
            </a:r>
          </a:p>
        </p:txBody>
      </p:sp>
      <p:sp>
        <p:nvSpPr>
          <p:cNvPr id="19" name="Rectangle 18">
            <a:extLst>
              <a:ext uri="{FF2B5EF4-FFF2-40B4-BE49-F238E27FC236}">
                <a16:creationId xmlns:a16="http://schemas.microsoft.com/office/drawing/2014/main" id="{DF9E2E70-3BB1-A112-D6BA-0B75507B5184}"/>
              </a:ext>
            </a:extLst>
          </p:cNvPr>
          <p:cNvSpPr/>
          <p:nvPr/>
        </p:nvSpPr>
        <p:spPr>
          <a:xfrm>
            <a:off x="7840782" y="2420486"/>
            <a:ext cx="1163574" cy="6949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Raspberry Pi –Game Program</a:t>
            </a:r>
          </a:p>
        </p:txBody>
      </p:sp>
      <p:sp>
        <p:nvSpPr>
          <p:cNvPr id="20" name="Rectangle 19">
            <a:extLst>
              <a:ext uri="{FF2B5EF4-FFF2-40B4-BE49-F238E27FC236}">
                <a16:creationId xmlns:a16="http://schemas.microsoft.com/office/drawing/2014/main" id="{1A9E48F0-CB13-391C-9674-9C10E2A86D71}"/>
              </a:ext>
            </a:extLst>
          </p:cNvPr>
          <p:cNvSpPr/>
          <p:nvPr/>
        </p:nvSpPr>
        <p:spPr>
          <a:xfrm>
            <a:off x="7051731" y="2004434"/>
            <a:ext cx="1370838" cy="411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GM Private Screen</a:t>
            </a:r>
          </a:p>
        </p:txBody>
      </p:sp>
      <p:sp>
        <p:nvSpPr>
          <p:cNvPr id="21" name="Isosceles Triangle 20">
            <a:extLst>
              <a:ext uri="{FF2B5EF4-FFF2-40B4-BE49-F238E27FC236}">
                <a16:creationId xmlns:a16="http://schemas.microsoft.com/office/drawing/2014/main" id="{CDE48618-C88E-8E90-2E1E-4D6455FFA80B}"/>
              </a:ext>
            </a:extLst>
          </p:cNvPr>
          <p:cNvSpPr/>
          <p:nvPr/>
        </p:nvSpPr>
        <p:spPr>
          <a:xfrm>
            <a:off x="7558841" y="1427219"/>
            <a:ext cx="1688592" cy="594360"/>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GM</a:t>
            </a:r>
          </a:p>
        </p:txBody>
      </p:sp>
      <p:sp>
        <p:nvSpPr>
          <p:cNvPr id="22" name="Rectangle 21">
            <a:extLst>
              <a:ext uri="{FF2B5EF4-FFF2-40B4-BE49-F238E27FC236}">
                <a16:creationId xmlns:a16="http://schemas.microsoft.com/office/drawing/2014/main" id="{08E5810C-21D1-4586-CE16-C7DB53342E5A}"/>
              </a:ext>
            </a:extLst>
          </p:cNvPr>
          <p:cNvSpPr/>
          <p:nvPr/>
        </p:nvSpPr>
        <p:spPr>
          <a:xfrm>
            <a:off x="8422569" y="2004434"/>
            <a:ext cx="1370838" cy="411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GM Data Entry (a few buttons)</a:t>
            </a:r>
          </a:p>
        </p:txBody>
      </p:sp>
      <p:sp>
        <p:nvSpPr>
          <p:cNvPr id="23" name="Rectangle: Rounded Corners 22">
            <a:extLst>
              <a:ext uri="{FF2B5EF4-FFF2-40B4-BE49-F238E27FC236}">
                <a16:creationId xmlns:a16="http://schemas.microsoft.com/office/drawing/2014/main" id="{16EAEBD1-ADD0-B6FC-2448-81CCDD00C506}"/>
              </a:ext>
            </a:extLst>
          </p:cNvPr>
          <p:cNvSpPr/>
          <p:nvPr/>
        </p:nvSpPr>
        <p:spPr>
          <a:xfrm>
            <a:off x="7015201" y="1496941"/>
            <a:ext cx="703066" cy="52463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100" dirty="0"/>
              <a:t>Session Notes</a:t>
            </a:r>
          </a:p>
        </p:txBody>
      </p:sp>
      <p:sp>
        <p:nvSpPr>
          <p:cNvPr id="24" name="Rectangle: Rounded Corners 23">
            <a:extLst>
              <a:ext uri="{FF2B5EF4-FFF2-40B4-BE49-F238E27FC236}">
                <a16:creationId xmlns:a16="http://schemas.microsoft.com/office/drawing/2014/main" id="{3FE25CD5-10C6-835B-6188-2EAB47FA38B3}"/>
              </a:ext>
            </a:extLst>
          </p:cNvPr>
          <p:cNvSpPr/>
          <p:nvPr/>
        </p:nvSpPr>
        <p:spPr>
          <a:xfrm>
            <a:off x="9247433" y="1673725"/>
            <a:ext cx="529401" cy="33223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100" dirty="0"/>
              <a:t>Dice Tray</a:t>
            </a:r>
          </a:p>
        </p:txBody>
      </p:sp>
      <p:sp>
        <p:nvSpPr>
          <p:cNvPr id="25" name="Rectangle 24">
            <a:extLst>
              <a:ext uri="{FF2B5EF4-FFF2-40B4-BE49-F238E27FC236}">
                <a16:creationId xmlns:a16="http://schemas.microsoft.com/office/drawing/2014/main" id="{4F7DE384-ACAC-5C96-FC24-0D07D4C1E8D7}"/>
              </a:ext>
            </a:extLst>
          </p:cNvPr>
          <p:cNvSpPr/>
          <p:nvPr/>
        </p:nvSpPr>
        <p:spPr>
          <a:xfrm>
            <a:off x="10100258" y="4564760"/>
            <a:ext cx="1163574" cy="6949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ESP32 Microcontroller</a:t>
            </a:r>
          </a:p>
        </p:txBody>
      </p:sp>
      <p:sp>
        <p:nvSpPr>
          <p:cNvPr id="26" name="Rectangle 25">
            <a:extLst>
              <a:ext uri="{FF2B5EF4-FFF2-40B4-BE49-F238E27FC236}">
                <a16:creationId xmlns:a16="http://schemas.microsoft.com/office/drawing/2014/main" id="{78541247-C7AE-146E-E63A-D9155D7413E5}"/>
              </a:ext>
            </a:extLst>
          </p:cNvPr>
          <p:cNvSpPr/>
          <p:nvPr/>
        </p:nvSpPr>
        <p:spPr>
          <a:xfrm>
            <a:off x="9311207" y="4148708"/>
            <a:ext cx="1370838" cy="411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Player Private Screen</a:t>
            </a:r>
          </a:p>
        </p:txBody>
      </p:sp>
      <p:sp>
        <p:nvSpPr>
          <p:cNvPr id="27" name="Isosceles Triangle 26">
            <a:extLst>
              <a:ext uri="{FF2B5EF4-FFF2-40B4-BE49-F238E27FC236}">
                <a16:creationId xmlns:a16="http://schemas.microsoft.com/office/drawing/2014/main" id="{501DB39D-1815-D20B-7E77-283AA087241D}"/>
              </a:ext>
            </a:extLst>
          </p:cNvPr>
          <p:cNvSpPr/>
          <p:nvPr/>
        </p:nvSpPr>
        <p:spPr>
          <a:xfrm>
            <a:off x="9818317" y="3571493"/>
            <a:ext cx="1688592" cy="594360"/>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Player</a:t>
            </a:r>
          </a:p>
        </p:txBody>
      </p:sp>
      <p:sp>
        <p:nvSpPr>
          <p:cNvPr id="28" name="Rectangle 27">
            <a:extLst>
              <a:ext uri="{FF2B5EF4-FFF2-40B4-BE49-F238E27FC236}">
                <a16:creationId xmlns:a16="http://schemas.microsoft.com/office/drawing/2014/main" id="{A5619136-CAF9-1BC9-E22F-15D9C569466A}"/>
              </a:ext>
            </a:extLst>
          </p:cNvPr>
          <p:cNvSpPr/>
          <p:nvPr/>
        </p:nvSpPr>
        <p:spPr>
          <a:xfrm>
            <a:off x="10682045" y="4148708"/>
            <a:ext cx="1370838" cy="411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Player Data Entry (a few buttons)</a:t>
            </a:r>
          </a:p>
        </p:txBody>
      </p:sp>
      <p:sp>
        <p:nvSpPr>
          <p:cNvPr id="29" name="Rectangle: Rounded Corners 28">
            <a:extLst>
              <a:ext uri="{FF2B5EF4-FFF2-40B4-BE49-F238E27FC236}">
                <a16:creationId xmlns:a16="http://schemas.microsoft.com/office/drawing/2014/main" id="{0D640B7E-1204-146B-7BDA-D63DC4F60BAC}"/>
              </a:ext>
            </a:extLst>
          </p:cNvPr>
          <p:cNvSpPr/>
          <p:nvPr/>
        </p:nvSpPr>
        <p:spPr>
          <a:xfrm>
            <a:off x="9274676" y="3571493"/>
            <a:ext cx="825581" cy="59436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100" dirty="0"/>
              <a:t>Character Sheet, Notes</a:t>
            </a:r>
          </a:p>
        </p:txBody>
      </p:sp>
      <p:sp>
        <p:nvSpPr>
          <p:cNvPr id="30" name="Rectangle: Rounded Corners 29">
            <a:extLst>
              <a:ext uri="{FF2B5EF4-FFF2-40B4-BE49-F238E27FC236}">
                <a16:creationId xmlns:a16="http://schemas.microsoft.com/office/drawing/2014/main" id="{688E3340-8BFD-3D0E-4FB6-C3E78172528C}"/>
              </a:ext>
            </a:extLst>
          </p:cNvPr>
          <p:cNvSpPr/>
          <p:nvPr/>
        </p:nvSpPr>
        <p:spPr>
          <a:xfrm>
            <a:off x="11506909" y="3817999"/>
            <a:ext cx="529401" cy="33223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100" dirty="0"/>
              <a:t>Dice Tray</a:t>
            </a:r>
          </a:p>
        </p:txBody>
      </p:sp>
      <p:sp>
        <p:nvSpPr>
          <p:cNvPr id="31" name="Rectangle 30">
            <a:extLst>
              <a:ext uri="{FF2B5EF4-FFF2-40B4-BE49-F238E27FC236}">
                <a16:creationId xmlns:a16="http://schemas.microsoft.com/office/drawing/2014/main" id="{6977B57E-F098-CD25-9D58-5C4D79381EA9}"/>
              </a:ext>
            </a:extLst>
          </p:cNvPr>
          <p:cNvSpPr/>
          <p:nvPr/>
        </p:nvSpPr>
        <p:spPr>
          <a:xfrm>
            <a:off x="10083685" y="5079871"/>
            <a:ext cx="1163574" cy="6949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ESP32 Microcontroller</a:t>
            </a:r>
          </a:p>
        </p:txBody>
      </p:sp>
      <p:sp>
        <p:nvSpPr>
          <p:cNvPr id="32" name="Rectangle 31">
            <a:extLst>
              <a:ext uri="{FF2B5EF4-FFF2-40B4-BE49-F238E27FC236}">
                <a16:creationId xmlns:a16="http://schemas.microsoft.com/office/drawing/2014/main" id="{0E661465-6715-B763-D8E3-213016492608}"/>
              </a:ext>
            </a:extLst>
          </p:cNvPr>
          <p:cNvSpPr/>
          <p:nvPr/>
        </p:nvSpPr>
        <p:spPr>
          <a:xfrm>
            <a:off x="9294634" y="4663819"/>
            <a:ext cx="1370838" cy="411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Player Private Screen</a:t>
            </a:r>
          </a:p>
        </p:txBody>
      </p:sp>
      <p:sp>
        <p:nvSpPr>
          <p:cNvPr id="33" name="Isosceles Triangle 32">
            <a:extLst>
              <a:ext uri="{FF2B5EF4-FFF2-40B4-BE49-F238E27FC236}">
                <a16:creationId xmlns:a16="http://schemas.microsoft.com/office/drawing/2014/main" id="{38EC08AA-F20A-CE71-8BEB-804DDD1179B0}"/>
              </a:ext>
            </a:extLst>
          </p:cNvPr>
          <p:cNvSpPr/>
          <p:nvPr/>
        </p:nvSpPr>
        <p:spPr>
          <a:xfrm>
            <a:off x="9801744" y="4086604"/>
            <a:ext cx="1688592" cy="594360"/>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Player</a:t>
            </a:r>
          </a:p>
        </p:txBody>
      </p:sp>
      <p:sp>
        <p:nvSpPr>
          <p:cNvPr id="34" name="Rectangle 33">
            <a:extLst>
              <a:ext uri="{FF2B5EF4-FFF2-40B4-BE49-F238E27FC236}">
                <a16:creationId xmlns:a16="http://schemas.microsoft.com/office/drawing/2014/main" id="{38A3D57D-2639-8690-794F-B8FD7E576A45}"/>
              </a:ext>
            </a:extLst>
          </p:cNvPr>
          <p:cNvSpPr/>
          <p:nvPr/>
        </p:nvSpPr>
        <p:spPr>
          <a:xfrm>
            <a:off x="10665472" y="4663819"/>
            <a:ext cx="1370838" cy="411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Player Data Entry (a few buttons)</a:t>
            </a:r>
          </a:p>
        </p:txBody>
      </p:sp>
      <p:sp>
        <p:nvSpPr>
          <p:cNvPr id="35" name="Rectangle: Rounded Corners 34">
            <a:extLst>
              <a:ext uri="{FF2B5EF4-FFF2-40B4-BE49-F238E27FC236}">
                <a16:creationId xmlns:a16="http://schemas.microsoft.com/office/drawing/2014/main" id="{C5A2612F-81C8-8D35-FDC2-158E9D0E9E70}"/>
              </a:ext>
            </a:extLst>
          </p:cNvPr>
          <p:cNvSpPr/>
          <p:nvPr/>
        </p:nvSpPr>
        <p:spPr>
          <a:xfrm>
            <a:off x="9258103" y="4086604"/>
            <a:ext cx="825581" cy="59436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100" dirty="0"/>
              <a:t>Character Sheet, Notes</a:t>
            </a:r>
          </a:p>
        </p:txBody>
      </p:sp>
      <p:sp>
        <p:nvSpPr>
          <p:cNvPr id="36" name="Rectangle: Rounded Corners 35">
            <a:extLst>
              <a:ext uri="{FF2B5EF4-FFF2-40B4-BE49-F238E27FC236}">
                <a16:creationId xmlns:a16="http://schemas.microsoft.com/office/drawing/2014/main" id="{8520CC0C-0FED-4269-FC3A-262CF4282CBB}"/>
              </a:ext>
            </a:extLst>
          </p:cNvPr>
          <p:cNvSpPr/>
          <p:nvPr/>
        </p:nvSpPr>
        <p:spPr>
          <a:xfrm>
            <a:off x="11490336" y="4333110"/>
            <a:ext cx="529401" cy="33223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100" dirty="0"/>
              <a:t>Dice Tray</a:t>
            </a:r>
          </a:p>
        </p:txBody>
      </p:sp>
      <p:sp>
        <p:nvSpPr>
          <p:cNvPr id="37" name="Rectangle 36">
            <a:extLst>
              <a:ext uri="{FF2B5EF4-FFF2-40B4-BE49-F238E27FC236}">
                <a16:creationId xmlns:a16="http://schemas.microsoft.com/office/drawing/2014/main" id="{96CFA04D-B4E2-9D40-E09B-327A8A659698}"/>
              </a:ext>
            </a:extLst>
          </p:cNvPr>
          <p:cNvSpPr/>
          <p:nvPr/>
        </p:nvSpPr>
        <p:spPr>
          <a:xfrm>
            <a:off x="10083684" y="5553455"/>
            <a:ext cx="1163574" cy="6949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ESP32 Microcontroller</a:t>
            </a:r>
          </a:p>
        </p:txBody>
      </p:sp>
      <p:sp>
        <p:nvSpPr>
          <p:cNvPr id="38" name="Rectangle 37">
            <a:extLst>
              <a:ext uri="{FF2B5EF4-FFF2-40B4-BE49-F238E27FC236}">
                <a16:creationId xmlns:a16="http://schemas.microsoft.com/office/drawing/2014/main" id="{37D26138-ECB6-0D45-5FEA-2C4207AA85A9}"/>
              </a:ext>
            </a:extLst>
          </p:cNvPr>
          <p:cNvSpPr/>
          <p:nvPr/>
        </p:nvSpPr>
        <p:spPr>
          <a:xfrm>
            <a:off x="9294633" y="5137403"/>
            <a:ext cx="1370838" cy="411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Player Private Screen</a:t>
            </a:r>
          </a:p>
        </p:txBody>
      </p:sp>
      <p:sp>
        <p:nvSpPr>
          <p:cNvPr id="39" name="Isosceles Triangle 38">
            <a:extLst>
              <a:ext uri="{FF2B5EF4-FFF2-40B4-BE49-F238E27FC236}">
                <a16:creationId xmlns:a16="http://schemas.microsoft.com/office/drawing/2014/main" id="{C5AD13DD-AF3A-8E34-9597-C2A21037A168}"/>
              </a:ext>
            </a:extLst>
          </p:cNvPr>
          <p:cNvSpPr/>
          <p:nvPr/>
        </p:nvSpPr>
        <p:spPr>
          <a:xfrm>
            <a:off x="9801743" y="4560188"/>
            <a:ext cx="1688592" cy="594360"/>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Player</a:t>
            </a:r>
          </a:p>
        </p:txBody>
      </p:sp>
      <p:sp>
        <p:nvSpPr>
          <p:cNvPr id="40" name="Rectangle 39">
            <a:extLst>
              <a:ext uri="{FF2B5EF4-FFF2-40B4-BE49-F238E27FC236}">
                <a16:creationId xmlns:a16="http://schemas.microsoft.com/office/drawing/2014/main" id="{F47575DD-58BF-9E9A-6303-E743B412BCBC}"/>
              </a:ext>
            </a:extLst>
          </p:cNvPr>
          <p:cNvSpPr/>
          <p:nvPr/>
        </p:nvSpPr>
        <p:spPr>
          <a:xfrm>
            <a:off x="10665471" y="5137403"/>
            <a:ext cx="1370838" cy="411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Player Data Entry (a few buttons)</a:t>
            </a:r>
          </a:p>
        </p:txBody>
      </p:sp>
      <p:sp>
        <p:nvSpPr>
          <p:cNvPr id="41" name="Rectangle: Rounded Corners 40">
            <a:extLst>
              <a:ext uri="{FF2B5EF4-FFF2-40B4-BE49-F238E27FC236}">
                <a16:creationId xmlns:a16="http://schemas.microsoft.com/office/drawing/2014/main" id="{9CDEF7B5-690C-89ED-6098-0D588BDDBA2D}"/>
              </a:ext>
            </a:extLst>
          </p:cNvPr>
          <p:cNvSpPr/>
          <p:nvPr/>
        </p:nvSpPr>
        <p:spPr>
          <a:xfrm>
            <a:off x="9258102" y="4560188"/>
            <a:ext cx="825581" cy="59436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100" dirty="0"/>
              <a:t>Character Sheet, Notes</a:t>
            </a:r>
          </a:p>
        </p:txBody>
      </p:sp>
      <p:sp>
        <p:nvSpPr>
          <p:cNvPr id="42" name="Rectangle: Rounded Corners 41">
            <a:extLst>
              <a:ext uri="{FF2B5EF4-FFF2-40B4-BE49-F238E27FC236}">
                <a16:creationId xmlns:a16="http://schemas.microsoft.com/office/drawing/2014/main" id="{B3CAF299-A3DE-C354-D3F3-B8AE33248A0A}"/>
              </a:ext>
            </a:extLst>
          </p:cNvPr>
          <p:cNvSpPr/>
          <p:nvPr/>
        </p:nvSpPr>
        <p:spPr>
          <a:xfrm>
            <a:off x="11490335" y="4806694"/>
            <a:ext cx="529401" cy="33223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100" dirty="0"/>
              <a:t>Dice Tray</a:t>
            </a:r>
          </a:p>
        </p:txBody>
      </p:sp>
      <p:cxnSp>
        <p:nvCxnSpPr>
          <p:cNvPr id="44" name="Connector: Elbow 43">
            <a:extLst>
              <a:ext uri="{FF2B5EF4-FFF2-40B4-BE49-F238E27FC236}">
                <a16:creationId xmlns:a16="http://schemas.microsoft.com/office/drawing/2014/main" id="{BA19F992-A15F-3B13-6BBF-DCE59879456C}"/>
              </a:ext>
            </a:extLst>
          </p:cNvPr>
          <p:cNvCxnSpPr>
            <a:stCxn id="19" idx="1"/>
            <a:endCxn id="37" idx="1"/>
          </p:cNvCxnSpPr>
          <p:nvPr/>
        </p:nvCxnSpPr>
        <p:spPr>
          <a:xfrm rot="10800000" flipH="1" flipV="1">
            <a:off x="7840782" y="2767957"/>
            <a:ext cx="2242902" cy="3132969"/>
          </a:xfrm>
          <a:prstGeom prst="bentConnector3">
            <a:avLst>
              <a:gd name="adj1" fmla="val -39137"/>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AF1EC7F-D617-FCE1-3651-4FD8B16C3A2C}"/>
              </a:ext>
            </a:extLst>
          </p:cNvPr>
          <p:cNvCxnSpPr>
            <a:cxnSpLocks/>
          </p:cNvCxnSpPr>
          <p:nvPr/>
        </p:nvCxnSpPr>
        <p:spPr>
          <a:xfrm>
            <a:off x="6949440" y="4928616"/>
            <a:ext cx="220503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2D811A1-3561-A45A-0F5D-982378BA1ED3}"/>
              </a:ext>
            </a:extLst>
          </p:cNvPr>
          <p:cNvCxnSpPr>
            <a:cxnSpLocks/>
          </p:cNvCxnSpPr>
          <p:nvPr/>
        </p:nvCxnSpPr>
        <p:spPr>
          <a:xfrm>
            <a:off x="6949440" y="4422648"/>
            <a:ext cx="220503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6D97F4A-7E14-81CA-E21F-C8D5A7E627A6}"/>
              </a:ext>
            </a:extLst>
          </p:cNvPr>
          <p:cNvCxnSpPr>
            <a:cxnSpLocks/>
          </p:cNvCxnSpPr>
          <p:nvPr/>
        </p:nvCxnSpPr>
        <p:spPr>
          <a:xfrm>
            <a:off x="6949440" y="3907154"/>
            <a:ext cx="220503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5D544F8-CAB8-D2DF-7E3D-AA528296BC3C}"/>
              </a:ext>
            </a:extLst>
          </p:cNvPr>
          <p:cNvSpPr txBox="1"/>
          <p:nvPr/>
        </p:nvSpPr>
        <p:spPr>
          <a:xfrm>
            <a:off x="7073981" y="5154548"/>
            <a:ext cx="2220652" cy="584775"/>
          </a:xfrm>
          <a:prstGeom prst="rect">
            <a:avLst/>
          </a:prstGeom>
          <a:noFill/>
        </p:spPr>
        <p:txBody>
          <a:bodyPr wrap="square" rtlCol="0">
            <a:spAutoFit/>
          </a:bodyPr>
          <a:lstStyle/>
          <a:p>
            <a:r>
              <a:rPr lang="en-US" dirty="0" err="1"/>
              <a:t>Wifi</a:t>
            </a:r>
            <a:r>
              <a:rPr lang="en-US" dirty="0"/>
              <a:t> Communication </a:t>
            </a:r>
            <a:r>
              <a:rPr lang="en-US" sz="1400" dirty="0"/>
              <a:t>– Possibly MQTT protocol</a:t>
            </a:r>
            <a:endParaRPr lang="en-US" dirty="0"/>
          </a:p>
        </p:txBody>
      </p:sp>
      <p:sp>
        <p:nvSpPr>
          <p:cNvPr id="51" name="TextBox 50">
            <a:extLst>
              <a:ext uri="{FF2B5EF4-FFF2-40B4-BE49-F238E27FC236}">
                <a16:creationId xmlns:a16="http://schemas.microsoft.com/office/drawing/2014/main" id="{31AF9B80-FA49-6ADA-6BAC-D896C24EF92F}"/>
              </a:ext>
            </a:extLst>
          </p:cNvPr>
          <p:cNvSpPr txBox="1"/>
          <p:nvPr/>
        </p:nvSpPr>
        <p:spPr>
          <a:xfrm>
            <a:off x="1003762" y="1759259"/>
            <a:ext cx="5325538" cy="5601533"/>
          </a:xfrm>
          <a:prstGeom prst="rect">
            <a:avLst/>
          </a:prstGeom>
          <a:noFill/>
        </p:spPr>
        <p:txBody>
          <a:bodyPr wrap="square" rtlCol="0">
            <a:spAutoFit/>
          </a:bodyPr>
          <a:lstStyle/>
          <a:p>
            <a:pPr marL="285750" indent="-285750">
              <a:buFont typeface="Arial" panose="020B0604020202020204" pitchFamily="34" charset="0"/>
              <a:buChar char="•"/>
            </a:pPr>
            <a:r>
              <a:rPr lang="en-US" sz="1400" dirty="0"/>
              <a:t>Item pricing and shop stock</a:t>
            </a:r>
          </a:p>
          <a:p>
            <a:pPr marL="742950" lvl="1" indent="-285750">
              <a:buFont typeface="Arial" panose="020B0604020202020204" pitchFamily="34" charset="0"/>
              <a:buChar char="•"/>
            </a:pPr>
            <a:r>
              <a:rPr lang="en-US" sz="1400" dirty="0"/>
              <a:t>Players can now complete basic transactions without having to talk to the GM at all (buying cheap goods, weapons, restock)</a:t>
            </a:r>
          </a:p>
          <a:p>
            <a:pPr marL="742950" lvl="1" indent="-285750">
              <a:buFont typeface="Arial" panose="020B0604020202020204" pitchFamily="34" charset="0"/>
              <a:buChar char="•"/>
            </a:pPr>
            <a:r>
              <a:rPr lang="en-US" sz="1400" dirty="0"/>
              <a:t>Player inventory is continually tracked and updated</a:t>
            </a:r>
          </a:p>
          <a:p>
            <a:pPr marL="285750" indent="-285750">
              <a:buFont typeface="Arial" panose="020B0604020202020204" pitchFamily="34" charset="0"/>
              <a:buChar char="•"/>
            </a:pPr>
            <a:r>
              <a:rPr lang="en-US" sz="1400" dirty="0"/>
              <a:t>NPC interaction</a:t>
            </a:r>
          </a:p>
          <a:p>
            <a:pPr marL="742950" lvl="1" indent="-285750">
              <a:buFont typeface="Arial" panose="020B0604020202020204" pitchFamily="34" charset="0"/>
              <a:buChar char="•"/>
            </a:pPr>
            <a:r>
              <a:rPr lang="en-US" sz="1400" dirty="0"/>
              <a:t>NPC basic mood is clearly shown on main display, party options are given (such as intimidate, bribe, befriend, etc. depending on situation)</a:t>
            </a:r>
          </a:p>
          <a:p>
            <a:pPr marL="742950" lvl="1" indent="-285750">
              <a:buFont typeface="Arial" panose="020B0604020202020204" pitchFamily="34" charset="0"/>
              <a:buChar char="•"/>
            </a:pPr>
            <a:r>
              <a:rPr lang="en-US" sz="1400" dirty="0"/>
              <a:t>Complex situational data is stored in each generated NPC (trust towards party, basic personality traits, current knowledge, all based on game context and NPC background)</a:t>
            </a:r>
          </a:p>
          <a:p>
            <a:pPr marL="285750" indent="-285750">
              <a:buFont typeface="Arial" panose="020B0604020202020204" pitchFamily="34" charset="0"/>
              <a:buChar char="•"/>
            </a:pPr>
            <a:r>
              <a:rPr lang="en-US" sz="1400" dirty="0"/>
              <a:t>Combat progress</a:t>
            </a:r>
          </a:p>
          <a:p>
            <a:pPr marL="742950" lvl="1" indent="-285750">
              <a:buFont typeface="Arial" panose="020B0604020202020204" pitchFamily="34" charset="0"/>
              <a:buChar char="•"/>
            </a:pPr>
            <a:r>
              <a:rPr lang="en-US" sz="1400" dirty="0"/>
              <a:t>Enemy info, action options, damage type and amount done, current turn, round counter, other current happenings are all shown on main display</a:t>
            </a:r>
          </a:p>
          <a:p>
            <a:pPr marL="285750" indent="-285750">
              <a:buFont typeface="Arial" panose="020B0604020202020204" pitchFamily="34" charset="0"/>
              <a:buChar char="•"/>
            </a:pPr>
            <a:r>
              <a:rPr lang="en-US" sz="1400" dirty="0"/>
              <a:t>Splitting the party’s knowledge</a:t>
            </a:r>
          </a:p>
          <a:p>
            <a:pPr marL="742950" lvl="1" indent="-285750">
              <a:buFont typeface="Arial" panose="020B0604020202020204" pitchFamily="34" charset="0"/>
              <a:buChar char="•"/>
            </a:pPr>
            <a:r>
              <a:rPr lang="en-US" sz="1400" dirty="0"/>
              <a:t>Ability for players to silently steal from each other and hide things from each other</a:t>
            </a:r>
          </a:p>
          <a:p>
            <a:pPr marL="742950" lvl="1" indent="-285750">
              <a:buFont typeface="Arial" panose="020B0604020202020204" pitchFamily="34" charset="0"/>
              <a:buChar char="•"/>
            </a:pPr>
            <a:r>
              <a:rPr lang="en-US" sz="1400" dirty="0"/>
              <a:t>Ability for DM to silently give individual characters information</a:t>
            </a:r>
          </a:p>
          <a:p>
            <a:pPr marL="285750" indent="-285750">
              <a:buFont typeface="Arial" panose="020B0604020202020204" pitchFamily="34" charset="0"/>
              <a:buChar char="•"/>
            </a:pPr>
            <a:r>
              <a:rPr lang="en-US" sz="1400" dirty="0"/>
              <a:t>Allows for numbers to be less simple (more accurate) without causing a headache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06031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7B6D-1584-2B56-E067-8E65C60D4E91}"/>
              </a:ext>
            </a:extLst>
          </p:cNvPr>
          <p:cNvSpPr>
            <a:spLocks noGrp="1"/>
          </p:cNvSpPr>
          <p:nvPr>
            <p:ph type="title"/>
          </p:nvPr>
        </p:nvSpPr>
        <p:spPr/>
        <p:txBody>
          <a:bodyPr/>
          <a:lstStyle/>
          <a:p>
            <a:r>
              <a:rPr lang="en-US" dirty="0"/>
              <a:t>random audience member gets a prize</a:t>
            </a:r>
          </a:p>
        </p:txBody>
      </p:sp>
      <p:sp>
        <p:nvSpPr>
          <p:cNvPr id="3" name="Content Placeholder 2">
            <a:extLst>
              <a:ext uri="{FF2B5EF4-FFF2-40B4-BE49-F238E27FC236}">
                <a16:creationId xmlns:a16="http://schemas.microsoft.com/office/drawing/2014/main" id="{813684CE-79DC-CB9B-DDFF-A66EB798989E}"/>
              </a:ext>
            </a:extLst>
          </p:cNvPr>
          <p:cNvSpPr>
            <a:spLocks noGrp="1"/>
          </p:cNvSpPr>
          <p:nvPr>
            <p:ph idx="1"/>
          </p:nvPr>
        </p:nvSpPr>
        <p:spPr/>
        <p:txBody>
          <a:bodyPr/>
          <a:lstStyle/>
          <a:p>
            <a:pPr marL="0" indent="0">
              <a:buNone/>
            </a:pPr>
            <a:r>
              <a:rPr lang="en-US" dirty="0"/>
              <a:t>Extra points if she gets all twirly too</a:t>
            </a:r>
          </a:p>
        </p:txBody>
      </p:sp>
      <p:pic>
        <p:nvPicPr>
          <p:cNvPr id="1026" name="Picture 2" descr="20 Reasons Why You Need A Corgi - helloBARK!">
            <a:extLst>
              <a:ext uri="{FF2B5EF4-FFF2-40B4-BE49-F238E27FC236}">
                <a16:creationId xmlns:a16="http://schemas.microsoft.com/office/drawing/2014/main" id="{6C2295AD-CDAD-A829-3AB7-3AF4B823C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872" y="2240788"/>
            <a:ext cx="6011418" cy="4007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07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95637-FA37-DB54-7955-A0B3DE7E14EF}"/>
              </a:ext>
            </a:extLst>
          </p:cNvPr>
          <p:cNvSpPr>
            <a:spLocks noGrp="1"/>
          </p:cNvSpPr>
          <p:nvPr>
            <p:ph type="title"/>
          </p:nvPr>
        </p:nvSpPr>
        <p:spPr>
          <a:xfrm>
            <a:off x="685801" y="609601"/>
            <a:ext cx="10131425" cy="890016"/>
          </a:xfrm>
        </p:spPr>
        <p:txBody>
          <a:bodyPr/>
          <a:lstStyle/>
          <a:p>
            <a:r>
              <a:rPr lang="en-US" dirty="0"/>
              <a:t>Digital game session platform</a:t>
            </a:r>
          </a:p>
        </p:txBody>
      </p:sp>
      <p:sp>
        <p:nvSpPr>
          <p:cNvPr id="5" name="TextBox 4">
            <a:extLst>
              <a:ext uri="{FF2B5EF4-FFF2-40B4-BE49-F238E27FC236}">
                <a16:creationId xmlns:a16="http://schemas.microsoft.com/office/drawing/2014/main" id="{A35ADF78-DA50-F971-DFAE-36FD973F2E0E}"/>
              </a:ext>
            </a:extLst>
          </p:cNvPr>
          <p:cNvSpPr txBox="1"/>
          <p:nvPr/>
        </p:nvSpPr>
        <p:spPr>
          <a:xfrm>
            <a:off x="685801" y="1883664"/>
            <a:ext cx="1094536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Using a raspberry pi for easy programming, portability, and to be able to hide the electronics from the fantasy game setting</a:t>
            </a:r>
          </a:p>
          <a:p>
            <a:pPr marL="285750" indent="-285750">
              <a:buFont typeface="Arial" panose="020B0604020202020204" pitchFamily="34" charset="0"/>
              <a:buChar char="•"/>
            </a:pPr>
            <a:r>
              <a:rPr lang="en-US" dirty="0"/>
              <a:t>Using an ESP32 microcontroller for its ability to drive a large screen at a decent refresh rate, and its on-board </a:t>
            </a:r>
            <a:r>
              <a:rPr lang="en-US" dirty="0" err="1"/>
              <a:t>wifi</a:t>
            </a:r>
            <a:r>
              <a:rPr lang="en-US" dirty="0"/>
              <a:t> circuitry</a:t>
            </a:r>
          </a:p>
          <a:p>
            <a:pPr marL="285750" indent="-285750">
              <a:buFont typeface="Arial" panose="020B0604020202020204" pitchFamily="34" charset="0"/>
              <a:buChar char="•"/>
            </a:pPr>
            <a:r>
              <a:rPr lang="en-US" dirty="0"/>
              <a:t>Displays will all be E-ink (kindle) to get rid of a backlight</a:t>
            </a:r>
          </a:p>
          <a:p>
            <a:pPr marL="742950" lvl="1" indent="-285750">
              <a:buFont typeface="Arial" panose="020B0604020202020204" pitchFamily="34" charset="0"/>
              <a:buChar char="•"/>
            </a:pPr>
            <a:r>
              <a:rPr lang="en-US" dirty="0"/>
              <a:t>I feel that a backlit screen in everyone’s face throughout the session would take away immersion</a:t>
            </a:r>
          </a:p>
          <a:p>
            <a:pPr marL="742950" lvl="1" indent="-285750">
              <a:buFont typeface="Arial" panose="020B0604020202020204" pitchFamily="34" charset="0"/>
              <a:buChar char="•"/>
            </a:pPr>
            <a:r>
              <a:rPr lang="en-US" dirty="0"/>
              <a:t>The paper-like display is supposed to make the player interface to the game feel like an extension of their character sheet, which they’ll still have out throughout the game (will look different than DND)</a:t>
            </a:r>
          </a:p>
          <a:p>
            <a:pPr marL="742950" lvl="1" indent="-285750">
              <a:buFont typeface="Arial" panose="020B0604020202020204" pitchFamily="34" charset="0"/>
              <a:buChar char="•"/>
            </a:pPr>
            <a:r>
              <a:rPr lang="en-US" dirty="0"/>
              <a:t>This requires all art to be done in black and white + a few shades of grey</a:t>
            </a:r>
          </a:p>
          <a:p>
            <a:pPr marL="285750" indent="-285750">
              <a:buFont typeface="Arial" panose="020B0604020202020204" pitchFamily="34" charset="0"/>
              <a:buChar char="•"/>
            </a:pPr>
            <a:r>
              <a:rPr lang="en-US" dirty="0"/>
              <a:t>Buttons should be large, rubber, durable</a:t>
            </a:r>
          </a:p>
          <a:p>
            <a:pPr marL="285750" indent="-285750">
              <a:buFont typeface="Arial" panose="020B0604020202020204" pitchFamily="34" charset="0"/>
              <a:buChar char="•"/>
            </a:pPr>
            <a:r>
              <a:rPr lang="en-US" dirty="0"/>
              <a:t>Electronics housing can all be 3D printed- to be designed once wiring is sound</a:t>
            </a:r>
          </a:p>
        </p:txBody>
      </p:sp>
    </p:spTree>
    <p:extLst>
      <p:ext uri="{BB962C8B-B14F-4D97-AF65-F5344CB8AC3E}">
        <p14:creationId xmlns:p14="http://schemas.microsoft.com/office/powerpoint/2010/main" val="325018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46536-17A1-AFA2-DDA5-4AE41A58FCE3}"/>
              </a:ext>
            </a:extLst>
          </p:cNvPr>
          <p:cNvSpPr>
            <a:spLocks noGrp="1"/>
          </p:cNvSpPr>
          <p:nvPr>
            <p:ph type="title"/>
          </p:nvPr>
        </p:nvSpPr>
        <p:spPr>
          <a:xfrm>
            <a:off x="685801" y="609601"/>
            <a:ext cx="10131425" cy="944880"/>
          </a:xfrm>
        </p:spPr>
        <p:txBody>
          <a:bodyPr/>
          <a:lstStyle/>
          <a:p>
            <a:r>
              <a:rPr lang="en-US" dirty="0"/>
              <a:t>Campaign Modularization</a:t>
            </a:r>
          </a:p>
        </p:txBody>
      </p:sp>
      <p:sp>
        <p:nvSpPr>
          <p:cNvPr id="3" name="Content Placeholder 2">
            <a:extLst>
              <a:ext uri="{FF2B5EF4-FFF2-40B4-BE49-F238E27FC236}">
                <a16:creationId xmlns:a16="http://schemas.microsoft.com/office/drawing/2014/main" id="{B3A6D44E-216A-509F-55DB-AEFED9FD5084}"/>
              </a:ext>
            </a:extLst>
          </p:cNvPr>
          <p:cNvSpPr>
            <a:spLocks noGrp="1"/>
          </p:cNvSpPr>
          <p:nvPr>
            <p:ph idx="1"/>
          </p:nvPr>
        </p:nvSpPr>
        <p:spPr>
          <a:xfrm>
            <a:off x="685801" y="1554481"/>
            <a:ext cx="10131425" cy="4809743"/>
          </a:xfrm>
        </p:spPr>
        <p:txBody>
          <a:bodyPr>
            <a:normAutofit fontScale="92500" lnSpcReduction="20000"/>
          </a:bodyPr>
          <a:lstStyle/>
          <a:p>
            <a:r>
              <a:rPr lang="en-US" dirty="0"/>
              <a:t>Sessions are made up of 2-3 “encounters” plus NPC interaction, players messing with their equipment loadouts, etc.</a:t>
            </a:r>
          </a:p>
          <a:p>
            <a:pPr lvl="1"/>
            <a:r>
              <a:rPr lang="en-US" dirty="0"/>
              <a:t>Encounters can take anywhere from 15 minutes to an hour, but are usually about 30 minutes</a:t>
            </a:r>
          </a:p>
          <a:p>
            <a:pPr lvl="1"/>
            <a:r>
              <a:rPr lang="en-US" dirty="0"/>
              <a:t>Encounters often result in some form of combat, but could be a puzzle, stealth, or simply stumbling on new information useful to the story</a:t>
            </a:r>
          </a:p>
          <a:p>
            <a:r>
              <a:rPr lang="en-US" dirty="0"/>
              <a:t>“Modules” are quests that usually take between 10 and 15 encounters, or 5 sessions to complete</a:t>
            </a:r>
          </a:p>
          <a:p>
            <a:pPr lvl="1"/>
            <a:r>
              <a:rPr lang="en-US" dirty="0"/>
              <a:t>Encounters are randomly drawn from an encounter deck and are usually required for the party to travel a distance towards their target</a:t>
            </a:r>
          </a:p>
          <a:p>
            <a:pPr lvl="1"/>
            <a:r>
              <a:rPr lang="en-US" dirty="0"/>
              <a:t>The party often does not replenish supplies much within a module, and thus prepping for quests in cities is important</a:t>
            </a:r>
          </a:p>
          <a:p>
            <a:pPr lvl="1"/>
            <a:r>
              <a:rPr lang="en-US" dirty="0"/>
              <a:t>Each module often finishes with a “boss encounter”, which has a more specific win condition (i.e. kill the dragon, save the civilians, steal the amulet, etc.) than normal encounters and is a notch or two more difficult</a:t>
            </a:r>
          </a:p>
          <a:p>
            <a:pPr lvl="1"/>
            <a:r>
              <a:rPr lang="en-US" dirty="0"/>
              <a:t>Failing a module’s “win condition” could set the party back in the campaign (i.e. “The lich was able to obtain the powerful amulet, and thus has begun pillaging the kingdom’s outskirts”)</a:t>
            </a:r>
          </a:p>
          <a:p>
            <a:r>
              <a:rPr lang="en-US" dirty="0"/>
              <a:t>A full campaign can be any number of modules of varying size</a:t>
            </a:r>
          </a:p>
          <a:p>
            <a:pPr lvl="1"/>
            <a:r>
              <a:rPr lang="en-US" dirty="0"/>
              <a:t>Likely 3-5 modules, so a full campaign will take 4-6 months if the group meets every week</a:t>
            </a:r>
          </a:p>
          <a:p>
            <a:pPr lvl="1"/>
            <a:r>
              <a:rPr lang="en-US" dirty="0"/>
              <a:t>Campaigns culminate in a “boss module” which could strain the players to use resources more carefully, play more seriously, and maybe make sacrifices to win</a:t>
            </a:r>
          </a:p>
        </p:txBody>
      </p:sp>
    </p:spTree>
    <p:extLst>
      <p:ext uri="{BB962C8B-B14F-4D97-AF65-F5344CB8AC3E}">
        <p14:creationId xmlns:p14="http://schemas.microsoft.com/office/powerpoint/2010/main" val="31693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B089-EB5E-9441-8B47-68580F3B8164}"/>
              </a:ext>
            </a:extLst>
          </p:cNvPr>
          <p:cNvSpPr>
            <a:spLocks noGrp="1"/>
          </p:cNvSpPr>
          <p:nvPr>
            <p:ph type="title"/>
          </p:nvPr>
        </p:nvSpPr>
        <p:spPr/>
        <p:txBody>
          <a:bodyPr/>
          <a:lstStyle/>
          <a:p>
            <a:r>
              <a:rPr lang="en-US" dirty="0"/>
              <a:t>Silly </a:t>
            </a:r>
            <a:r>
              <a:rPr lang="en-US" dirty="0" err="1"/>
              <a:t>lil</a:t>
            </a:r>
            <a:r>
              <a:rPr lang="en-US" dirty="0"/>
              <a:t> dance break</a:t>
            </a:r>
          </a:p>
        </p:txBody>
      </p:sp>
      <p:sp>
        <p:nvSpPr>
          <p:cNvPr id="3" name="Content Placeholder 2">
            <a:extLst>
              <a:ext uri="{FF2B5EF4-FFF2-40B4-BE49-F238E27FC236}">
                <a16:creationId xmlns:a16="http://schemas.microsoft.com/office/drawing/2014/main" id="{6C543052-A0A3-E25D-9F02-47913EDF006D}"/>
              </a:ext>
            </a:extLst>
          </p:cNvPr>
          <p:cNvSpPr>
            <a:spLocks noGrp="1"/>
          </p:cNvSpPr>
          <p:nvPr>
            <p:ph idx="1"/>
          </p:nvPr>
        </p:nvSpPr>
        <p:spPr/>
        <p:txBody>
          <a:bodyPr/>
          <a:lstStyle/>
          <a:p>
            <a:pPr marL="0" indent="0">
              <a:buNone/>
            </a:pPr>
            <a:r>
              <a:rPr lang="en-US" dirty="0"/>
              <a:t>It better be silly or I’ll cry</a:t>
            </a:r>
          </a:p>
        </p:txBody>
      </p:sp>
      <p:pic>
        <p:nvPicPr>
          <p:cNvPr id="2050" name="Picture 2" descr="Dancing Puppy GIFs | Tenor">
            <a:extLst>
              <a:ext uri="{FF2B5EF4-FFF2-40B4-BE49-F238E27FC236}">
                <a16:creationId xmlns:a16="http://schemas.microsoft.com/office/drawing/2014/main" id="{4B6D4CEE-E0AE-EB24-ADE7-1AF57BDD5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029" y="1758453"/>
            <a:ext cx="3337123" cy="4489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56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6CC4-77AD-009F-79BB-05566B02A6A9}"/>
              </a:ext>
            </a:extLst>
          </p:cNvPr>
          <p:cNvSpPr>
            <a:spLocks noGrp="1"/>
          </p:cNvSpPr>
          <p:nvPr>
            <p:ph type="title"/>
          </p:nvPr>
        </p:nvSpPr>
        <p:spPr/>
        <p:txBody>
          <a:bodyPr/>
          <a:lstStyle/>
          <a:p>
            <a:r>
              <a:rPr lang="en-US" dirty="0"/>
              <a:t>Player ADVANCEMENT</a:t>
            </a:r>
          </a:p>
        </p:txBody>
      </p:sp>
      <p:sp>
        <p:nvSpPr>
          <p:cNvPr id="3" name="Content Placeholder 2">
            <a:extLst>
              <a:ext uri="{FF2B5EF4-FFF2-40B4-BE49-F238E27FC236}">
                <a16:creationId xmlns:a16="http://schemas.microsoft.com/office/drawing/2014/main" id="{EF25332F-8229-C8FE-0C4D-F2213B538BD9}"/>
              </a:ext>
            </a:extLst>
          </p:cNvPr>
          <p:cNvSpPr>
            <a:spLocks noGrp="1"/>
          </p:cNvSpPr>
          <p:nvPr>
            <p:ph idx="1"/>
          </p:nvPr>
        </p:nvSpPr>
        <p:spPr/>
        <p:txBody>
          <a:bodyPr/>
          <a:lstStyle/>
          <a:p>
            <a:r>
              <a:rPr lang="en-US" dirty="0"/>
              <a:t>Players do not level up, the party levels up after each module is completed</a:t>
            </a:r>
          </a:p>
          <a:p>
            <a:pPr lvl="1"/>
            <a:r>
              <a:rPr lang="en-US" dirty="0"/>
              <a:t>Enemy difficulty scales with the party level</a:t>
            </a:r>
          </a:p>
          <a:p>
            <a:pPr lvl="1"/>
            <a:r>
              <a:rPr lang="en-US" dirty="0"/>
              <a:t>All player’s stats will scale to their class’s specialty</a:t>
            </a:r>
          </a:p>
          <a:p>
            <a:pPr lvl="1"/>
            <a:r>
              <a:rPr lang="en-US" dirty="0"/>
              <a:t>The party could get a magic item, possibly relating to the campaign story</a:t>
            </a:r>
          </a:p>
          <a:p>
            <a:r>
              <a:rPr lang="en-US" dirty="0"/>
              <a:t>Individual players gain expertise in certain skill trees by accomplishing skill tree challenges</a:t>
            </a:r>
          </a:p>
          <a:p>
            <a:pPr lvl="1"/>
            <a:r>
              <a:rPr lang="en-US" dirty="0"/>
              <a:t>If a skill gains expertise, that skills tree gains a point to spend and the character gets an ability in that tree</a:t>
            </a:r>
          </a:p>
          <a:p>
            <a:pPr lvl="1"/>
            <a:r>
              <a:rPr lang="en-US" dirty="0"/>
              <a:t>Skill tree abilities are very specific, they never just scale base stats (i.e. critical hit chance with longbows, increased dash action distance while bleeding, etc.)</a:t>
            </a:r>
          </a:p>
        </p:txBody>
      </p:sp>
    </p:spTree>
    <p:extLst>
      <p:ext uri="{BB962C8B-B14F-4D97-AF65-F5344CB8AC3E}">
        <p14:creationId xmlns:p14="http://schemas.microsoft.com/office/powerpoint/2010/main" val="148436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F0A8-000E-9B45-191D-901EC776893F}"/>
              </a:ext>
            </a:extLst>
          </p:cNvPr>
          <p:cNvSpPr>
            <a:spLocks noGrp="1"/>
          </p:cNvSpPr>
          <p:nvPr>
            <p:ph type="title"/>
          </p:nvPr>
        </p:nvSpPr>
        <p:spPr/>
        <p:txBody>
          <a:bodyPr/>
          <a:lstStyle/>
          <a:p>
            <a:r>
              <a:rPr lang="en-US" dirty="0"/>
              <a:t>NPC Interaction</a:t>
            </a:r>
          </a:p>
        </p:txBody>
      </p:sp>
      <p:sp>
        <p:nvSpPr>
          <p:cNvPr id="3" name="Content Placeholder 2">
            <a:extLst>
              <a:ext uri="{FF2B5EF4-FFF2-40B4-BE49-F238E27FC236}">
                <a16:creationId xmlns:a16="http://schemas.microsoft.com/office/drawing/2014/main" id="{DB78BF28-31C9-11EF-706E-C3433A0B1932}"/>
              </a:ext>
            </a:extLst>
          </p:cNvPr>
          <p:cNvSpPr>
            <a:spLocks noGrp="1"/>
          </p:cNvSpPr>
          <p:nvPr>
            <p:ph idx="1"/>
          </p:nvPr>
        </p:nvSpPr>
        <p:spPr>
          <a:xfrm>
            <a:off x="685801" y="1709929"/>
            <a:ext cx="10259567" cy="4946904"/>
          </a:xfrm>
        </p:spPr>
        <p:txBody>
          <a:bodyPr>
            <a:normAutofit fontScale="77500" lnSpcReduction="20000"/>
          </a:bodyPr>
          <a:lstStyle/>
          <a:p>
            <a:r>
              <a:rPr lang="en-US" dirty="0"/>
              <a:t>Players or the GM can initiate NPC interactions simply using their game controllers</a:t>
            </a:r>
          </a:p>
          <a:p>
            <a:pPr lvl="1"/>
            <a:r>
              <a:rPr lang="en-US" dirty="0"/>
              <a:t>Bartering with a merchant, arguing with a city guard, playing cards with vagabonds, and schmoozing an innkeeper are all examples of initiated NPC interactions</a:t>
            </a:r>
          </a:p>
          <a:p>
            <a:r>
              <a:rPr lang="en-US" dirty="0"/>
              <a:t>Most dialogue options will have some effect on the NPC’s overall mood toward the player</a:t>
            </a:r>
          </a:p>
          <a:p>
            <a:pPr lvl="1"/>
            <a:r>
              <a:rPr lang="en-US" dirty="0"/>
              <a:t>Dialogue options are very general, and are almost always the same, and are weighted depending on what the player has just said (this is a combination of how the GM understood it and how the player wants it to come off)</a:t>
            </a:r>
          </a:p>
          <a:p>
            <a:pPr lvl="2"/>
            <a:r>
              <a:rPr lang="en-US" dirty="0"/>
              <a:t>Basic options: Intimidating/mean, confident/cool, friendly/relatable (any of these might involve deception, showmanship, </a:t>
            </a:r>
            <a:r>
              <a:rPr lang="en-US" dirty="0" err="1"/>
              <a:t>etc</a:t>
            </a:r>
            <a:r>
              <a:rPr lang="en-US" dirty="0"/>
              <a:t> depending on the context of their use and the player’s skillset)</a:t>
            </a:r>
          </a:p>
          <a:p>
            <a:pPr lvl="1"/>
            <a:r>
              <a:rPr lang="en-US" dirty="0"/>
              <a:t>Any party member can speak up in any ongoing interaction at any time, provided their character can hear and be heard by the NPC</a:t>
            </a:r>
          </a:p>
          <a:p>
            <a:r>
              <a:rPr lang="en-US" dirty="0"/>
              <a:t>NPCs intention effects how they act towards the whole party</a:t>
            </a:r>
          </a:p>
          <a:p>
            <a:pPr lvl="1"/>
            <a:r>
              <a:rPr lang="en-US" dirty="0"/>
              <a:t>Based on the NPCs background, the context, and their trust towards the party (hidden from the players), the NPC will have a summative “intention” towards the whole party</a:t>
            </a:r>
          </a:p>
          <a:p>
            <a:pPr lvl="1"/>
            <a:r>
              <a:rPr lang="en-US" dirty="0"/>
              <a:t>Positive intentions: befriend (+1), aid (+2), ally (+3)</a:t>
            </a:r>
          </a:p>
          <a:p>
            <a:pPr lvl="1"/>
            <a:r>
              <a:rPr lang="en-US" dirty="0"/>
              <a:t>Negative intentions: steal from (-1), flee from (-1), harm (-2), kill (-3)</a:t>
            </a:r>
          </a:p>
          <a:p>
            <a:pPr lvl="1"/>
            <a:r>
              <a:rPr lang="en-US" dirty="0"/>
              <a:t>The GM will set certain pieces of information as requiring a certain level of positive intention before an NPC will let it slip – usually story elements are not difficult to obtain</a:t>
            </a:r>
          </a:p>
          <a:p>
            <a:pPr lvl="1"/>
            <a:r>
              <a:rPr lang="en-US" dirty="0"/>
              <a:t>If an NPC has a certain level of negative intention, they could initiate combat</a:t>
            </a:r>
          </a:p>
          <a:p>
            <a:r>
              <a:rPr lang="en-US" dirty="0"/>
              <a:t>Note: monsters and animals have intentions too, but they are very difficult to sway and are usually one of these:</a:t>
            </a:r>
          </a:p>
          <a:p>
            <a:pPr lvl="1"/>
            <a:r>
              <a:rPr lang="en-US" dirty="0"/>
              <a:t>Kill, eat, steal from, flee from, harm/scare</a:t>
            </a:r>
          </a:p>
        </p:txBody>
      </p:sp>
    </p:spTree>
    <p:extLst>
      <p:ext uri="{BB962C8B-B14F-4D97-AF65-F5344CB8AC3E}">
        <p14:creationId xmlns:p14="http://schemas.microsoft.com/office/powerpoint/2010/main" val="1018055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271</TotalTime>
  <Words>1332</Words>
  <Application>Microsoft Office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Caves and Cockatrices</vt:lpstr>
      <vt:lpstr>OBJECTIVE: a ttrpg that’s easy to play, hard to master</vt:lpstr>
      <vt:lpstr>Digital game session platform</vt:lpstr>
      <vt:lpstr>random audience member gets a prize</vt:lpstr>
      <vt:lpstr>Digital game session platform</vt:lpstr>
      <vt:lpstr>Campaign Modularization</vt:lpstr>
      <vt:lpstr>Silly lil dance break</vt:lpstr>
      <vt:lpstr>Player ADVANCEMENT</vt:lpstr>
      <vt:lpstr>NPC Interaction</vt:lpstr>
      <vt:lpstr>hey, that’s it :D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Caves and Cockatrices</dc:title>
  <dc:creator>Zach Perrizo</dc:creator>
  <cp:lastModifiedBy>Zach Perrizo</cp:lastModifiedBy>
  <cp:revision>1</cp:revision>
  <dcterms:created xsi:type="dcterms:W3CDTF">2023-07-05T23:09:37Z</dcterms:created>
  <dcterms:modified xsi:type="dcterms:W3CDTF">2023-07-06T03:40:45Z</dcterms:modified>
</cp:coreProperties>
</file>