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4610100" cy="3460750"/>
  <p:notesSz cx="4610100" cy="34607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69" d="100"/>
          <a:sy n="169" d="100"/>
        </p:scale>
        <p:origin x="-175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3D80"/>
                </a:solidFill>
                <a:latin typeface="DejaVu Sans"/>
                <a:cs typeface="DejaVu Sans"/>
              </a:defRPr>
            </a:lvl1pPr>
          </a:lstStyle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90" dirty="0"/>
              <a:pPr marL="25400">
                <a:lnSpc>
                  <a:spcPct val="100000"/>
                </a:lnSpc>
                <a:spcBef>
                  <a:spcPts val="219"/>
                </a:spcBef>
              </a:pPr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F3F3F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F3F3F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3D80"/>
                </a:solidFill>
                <a:latin typeface="DejaVu Sans"/>
                <a:cs typeface="DejaVu Sans"/>
              </a:defRPr>
            </a:lvl1pPr>
          </a:lstStyle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90" dirty="0"/>
              <a:pPr marL="25400">
                <a:lnSpc>
                  <a:spcPct val="100000"/>
                </a:lnSpc>
                <a:spcBef>
                  <a:spcPts val="219"/>
                </a:spcBef>
              </a:pPr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F3F3F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3D80"/>
                </a:solidFill>
                <a:latin typeface="DejaVu Sans"/>
                <a:cs typeface="DejaVu Sans"/>
              </a:defRPr>
            </a:lvl1pPr>
          </a:lstStyle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90" dirty="0"/>
              <a:pPr marL="25400">
                <a:lnSpc>
                  <a:spcPct val="100000"/>
                </a:lnSpc>
                <a:spcBef>
                  <a:spcPts val="219"/>
                </a:spcBef>
              </a:pPr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F3F3F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3D80"/>
                </a:solidFill>
                <a:latin typeface="DejaVu Sans"/>
                <a:cs typeface="DejaVu Sans"/>
              </a:defRPr>
            </a:lvl1pPr>
          </a:lstStyle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90" dirty="0"/>
              <a:pPr marL="25400">
                <a:lnSpc>
                  <a:spcPct val="100000"/>
                </a:lnSpc>
                <a:spcBef>
                  <a:spcPts val="219"/>
                </a:spcBef>
              </a:pPr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3D80"/>
                </a:solidFill>
                <a:latin typeface="DejaVu Sans"/>
                <a:cs typeface="DejaVu Sans"/>
              </a:defRPr>
            </a:lvl1pPr>
          </a:lstStyle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90" dirty="0"/>
              <a:pPr marL="25400">
                <a:lnSpc>
                  <a:spcPct val="100000"/>
                </a:lnSpc>
                <a:spcBef>
                  <a:spcPts val="219"/>
                </a:spcBef>
              </a:pPr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50989"/>
            <a:ext cx="4608195" cy="3005455"/>
          </a:xfrm>
          <a:custGeom>
            <a:avLst/>
            <a:gdLst/>
            <a:ahLst/>
            <a:cxnLst/>
            <a:rect l="l" t="t" r="r" b="b"/>
            <a:pathLst>
              <a:path w="4608195" h="3005454">
                <a:moveTo>
                  <a:pt x="0" y="3005061"/>
                </a:moveTo>
                <a:lnTo>
                  <a:pt x="4608004" y="3005061"/>
                </a:lnTo>
                <a:lnTo>
                  <a:pt x="4608004" y="0"/>
                </a:lnTo>
                <a:lnTo>
                  <a:pt x="0" y="0"/>
                </a:lnTo>
                <a:lnTo>
                  <a:pt x="0" y="300506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0"/>
            <a:ext cx="4608195" cy="451484"/>
          </a:xfrm>
          <a:custGeom>
            <a:avLst/>
            <a:gdLst/>
            <a:ahLst/>
            <a:cxnLst/>
            <a:rect l="l" t="t" r="r" b="b"/>
            <a:pathLst>
              <a:path w="4608195" h="451484">
                <a:moveTo>
                  <a:pt x="0" y="450938"/>
                </a:moveTo>
                <a:lnTo>
                  <a:pt x="4608004" y="450938"/>
                </a:lnTo>
                <a:lnTo>
                  <a:pt x="4608004" y="0"/>
                </a:lnTo>
                <a:lnTo>
                  <a:pt x="0" y="0"/>
                </a:lnTo>
                <a:lnTo>
                  <a:pt x="0" y="450938"/>
                </a:lnTo>
                <a:close/>
              </a:path>
            </a:pathLst>
          </a:custGeom>
          <a:solidFill>
            <a:srgbClr val="181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351" y="1045915"/>
            <a:ext cx="3911396" cy="373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3F3F3F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548581"/>
            <a:ext cx="3516629" cy="128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3F3F3F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78261" y="3259067"/>
            <a:ext cx="158750" cy="17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003D80"/>
                </a:solidFill>
                <a:latin typeface="DejaVu Sans"/>
                <a:cs typeface="DejaVu Sans"/>
              </a:defRPr>
            </a:lvl1pPr>
          </a:lstStyle>
          <a:p>
            <a:pPr marL="254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90" dirty="0"/>
              <a:pPr marL="25400">
                <a:lnSpc>
                  <a:spcPct val="100000"/>
                </a:lnSpc>
                <a:spcBef>
                  <a:spcPts val="219"/>
                </a:spcBef>
              </a:pPr>
              <a:t>‹#›</a:t>
            </a:fld>
            <a:endParaRPr spc="-9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51"/>
                </a:moveTo>
                <a:lnTo>
                  <a:pt x="4607940" y="3456051"/>
                </a:lnTo>
                <a:lnTo>
                  <a:pt x="4607940" y="0"/>
                </a:lnTo>
                <a:lnTo>
                  <a:pt x="0" y="0"/>
                </a:lnTo>
                <a:lnTo>
                  <a:pt x="0" y="3456051"/>
                </a:lnTo>
                <a:close/>
              </a:path>
            </a:pathLst>
          </a:custGeom>
          <a:solidFill>
            <a:srgbClr val="181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2242" y="927415"/>
            <a:ext cx="1677670" cy="5384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40" dirty="0">
                <a:solidFill>
                  <a:srgbClr val="FEFEFE"/>
                </a:solidFill>
                <a:latin typeface="宋体" pitchFamily="2" charset="-122"/>
                <a:ea typeface="宋体" pitchFamily="2" charset="-122"/>
                <a:cs typeface="DejaVu Sans"/>
              </a:rPr>
              <a:t>Body </a:t>
            </a:r>
            <a:r>
              <a:rPr sz="1400" b="1" spc="-150" dirty="0">
                <a:solidFill>
                  <a:srgbClr val="FEFEFE"/>
                </a:solidFill>
                <a:latin typeface="宋体" pitchFamily="2" charset="-122"/>
                <a:ea typeface="宋体" pitchFamily="2" charset="-122"/>
                <a:cs typeface="DejaVu Sans"/>
              </a:rPr>
              <a:t>Area</a:t>
            </a:r>
            <a:r>
              <a:rPr sz="1400" b="1" spc="-185" dirty="0">
                <a:solidFill>
                  <a:srgbClr val="FEFEFE"/>
                </a:solidFill>
                <a:latin typeface="宋体" pitchFamily="2" charset="-122"/>
                <a:ea typeface="宋体" pitchFamily="2" charset="-122"/>
                <a:cs typeface="DejaVu Sans"/>
              </a:rPr>
              <a:t> </a:t>
            </a:r>
            <a:r>
              <a:rPr sz="1400" b="1" spc="-175" dirty="0">
                <a:solidFill>
                  <a:srgbClr val="FEFEFE"/>
                </a:solidFill>
                <a:latin typeface="宋体" pitchFamily="2" charset="-122"/>
                <a:ea typeface="宋体" pitchFamily="2" charset="-122"/>
                <a:cs typeface="DejaVu Sans"/>
              </a:rPr>
              <a:t>Network</a:t>
            </a:r>
            <a:endParaRPr sz="1400" dirty="0">
              <a:latin typeface="宋体" pitchFamily="2" charset="-122"/>
              <a:ea typeface="宋体" pitchFamily="2" charset="-122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200" spc="-40" dirty="0">
                <a:solidFill>
                  <a:srgbClr val="FEFEFE"/>
                </a:solidFill>
                <a:latin typeface="宋体" pitchFamily="2" charset="-122"/>
                <a:ea typeface="宋体" pitchFamily="2" charset="-122"/>
                <a:cs typeface="Trebuchet MS"/>
              </a:rPr>
              <a:t>Demo </a:t>
            </a:r>
            <a:r>
              <a:rPr sz="1200" spc="-60" dirty="0">
                <a:solidFill>
                  <a:srgbClr val="FEFEFE"/>
                </a:solidFill>
                <a:latin typeface="宋体" pitchFamily="2" charset="-122"/>
                <a:ea typeface="宋体" pitchFamily="2" charset="-122"/>
                <a:cs typeface="Trebuchet MS"/>
              </a:rPr>
              <a:t>Test</a:t>
            </a:r>
            <a:r>
              <a:rPr sz="1200" spc="80" dirty="0">
                <a:solidFill>
                  <a:srgbClr val="FEFEFE"/>
                </a:solidFill>
                <a:latin typeface="宋体" pitchFamily="2" charset="-122"/>
                <a:ea typeface="宋体" pitchFamily="2" charset="-122"/>
                <a:cs typeface="Trebuchet MS"/>
              </a:rPr>
              <a:t> </a:t>
            </a:r>
            <a:r>
              <a:rPr sz="1200" spc="-60" dirty="0">
                <a:solidFill>
                  <a:srgbClr val="FEFEFE"/>
                </a:solidFill>
                <a:latin typeface="宋体" pitchFamily="2" charset="-122"/>
                <a:ea typeface="宋体" pitchFamily="2" charset="-122"/>
                <a:cs typeface="Trebuchet MS"/>
              </a:rPr>
              <a:t>Report</a:t>
            </a:r>
            <a:endParaRPr sz="1200" dirty="0">
              <a:latin typeface="宋体" pitchFamily="2" charset="-122"/>
              <a:ea typeface="宋体" pitchFamily="2" charset="-122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942" y="1783410"/>
            <a:ext cx="3686810" cy="0"/>
          </a:xfrm>
          <a:custGeom>
            <a:avLst/>
            <a:gdLst/>
            <a:ahLst/>
            <a:cxnLst/>
            <a:rect l="l" t="t" r="r" b="b"/>
            <a:pathLst>
              <a:path w="3686810">
                <a:moveTo>
                  <a:pt x="0" y="0"/>
                </a:moveTo>
                <a:lnTo>
                  <a:pt x="3686403" y="0"/>
                </a:lnTo>
              </a:path>
            </a:pathLst>
          </a:custGeom>
          <a:ln w="6325">
            <a:solidFill>
              <a:srgbClr val="009F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242" y="1925707"/>
            <a:ext cx="831850" cy="49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5700"/>
              </a:lnSpc>
              <a:spcBef>
                <a:spcPts val="100"/>
              </a:spcBef>
            </a:pPr>
            <a:r>
              <a:rPr sz="1000" spc="-114" dirty="0" smtClean="0">
                <a:solidFill>
                  <a:srgbClr val="FEFEFE"/>
                </a:solidFill>
                <a:latin typeface="宋体" pitchFamily="2" charset="-122"/>
                <a:ea typeface="宋体" pitchFamily="2" charset="-122"/>
                <a:cs typeface="DejaVu Sans"/>
              </a:rPr>
              <a:t> </a:t>
            </a:r>
            <a:r>
              <a:rPr sz="1000" spc="-70" dirty="0" smtClean="0">
                <a:solidFill>
                  <a:srgbClr val="FEFEFE"/>
                </a:solidFill>
                <a:latin typeface="宋体" pitchFamily="2" charset="-122"/>
                <a:ea typeface="宋体" pitchFamily="2" charset="-122"/>
                <a:cs typeface="DejaVu Sans"/>
              </a:rPr>
              <a:t>April </a:t>
            </a:r>
            <a:r>
              <a:rPr sz="1000" spc="-110" dirty="0">
                <a:solidFill>
                  <a:srgbClr val="FEFEFE"/>
                </a:solidFill>
                <a:latin typeface="宋体" pitchFamily="2" charset="-122"/>
                <a:ea typeface="宋体" pitchFamily="2" charset="-122"/>
                <a:cs typeface="DejaVu Sans"/>
              </a:rPr>
              <a:t>25, </a:t>
            </a:r>
            <a:r>
              <a:rPr sz="1000" spc="-140" dirty="0">
                <a:solidFill>
                  <a:srgbClr val="FEFEFE"/>
                </a:solidFill>
                <a:latin typeface="宋体" pitchFamily="2" charset="-122"/>
                <a:ea typeface="宋体" pitchFamily="2" charset="-122"/>
                <a:cs typeface="DejaVu Sans"/>
              </a:rPr>
              <a:t>2019  </a:t>
            </a:r>
            <a:r>
              <a:rPr sz="1000" spc="-114" dirty="0">
                <a:solidFill>
                  <a:srgbClr val="FEFEFE"/>
                </a:solidFill>
                <a:latin typeface="宋体" pitchFamily="2" charset="-122"/>
                <a:ea typeface="宋体" pitchFamily="2" charset="-122"/>
                <a:cs typeface="DejaVu Sans"/>
              </a:rPr>
              <a:t>Foxconn</a:t>
            </a:r>
            <a:r>
              <a:rPr sz="1000" spc="-40" dirty="0">
                <a:solidFill>
                  <a:srgbClr val="FEFEFE"/>
                </a:solidFill>
                <a:latin typeface="宋体" pitchFamily="2" charset="-122"/>
                <a:ea typeface="宋体" pitchFamily="2" charset="-122"/>
                <a:cs typeface="DejaVu Sans"/>
              </a:rPr>
              <a:t> </a:t>
            </a:r>
            <a:r>
              <a:rPr sz="1000" spc="-70" dirty="0">
                <a:solidFill>
                  <a:srgbClr val="FEFEFE"/>
                </a:solidFill>
                <a:latin typeface="宋体" pitchFamily="2" charset="-122"/>
                <a:ea typeface="宋体" pitchFamily="2" charset="-122"/>
                <a:cs typeface="DejaVu Sans"/>
              </a:rPr>
              <a:t>ZZDC</a:t>
            </a:r>
            <a:endParaRPr sz="1000" dirty="0">
              <a:latin typeface="宋体" pitchFamily="2" charset="-122"/>
              <a:ea typeface="宋体" pitchFamily="2" charset="-122"/>
              <a:cs typeface="DejaVu Sans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05" y="126629"/>
            <a:ext cx="19818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20" dirty="0">
                <a:solidFill>
                  <a:srgbClr val="FEFEFE"/>
                </a:solidFill>
                <a:latin typeface="DejaVu Sans"/>
                <a:cs typeface="DejaVu Sans"/>
              </a:rPr>
              <a:t>Clock </a:t>
            </a:r>
            <a:r>
              <a:rPr sz="1200" b="1" spc="-160" dirty="0">
                <a:solidFill>
                  <a:srgbClr val="FEFEFE"/>
                </a:solidFill>
                <a:latin typeface="DejaVu Sans"/>
                <a:cs typeface="DejaVu Sans"/>
              </a:rPr>
              <a:t>Diﬀerence </a:t>
            </a:r>
            <a:r>
              <a:rPr sz="1200" b="1" spc="-145" dirty="0">
                <a:solidFill>
                  <a:srgbClr val="FEFEFE"/>
                </a:solidFill>
                <a:latin typeface="DejaVu Sans"/>
                <a:cs typeface="DejaVu Sans"/>
              </a:rPr>
              <a:t>Calibration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3999" y="629640"/>
            <a:ext cx="3600005" cy="2170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57019" y="2935752"/>
            <a:ext cx="6553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3333B2"/>
                </a:solidFill>
                <a:latin typeface="Noto Sans CJK JP Regular"/>
                <a:cs typeface="Noto Sans CJK JP Regular"/>
              </a:rPr>
              <a:t>Figure:</a:t>
            </a:r>
            <a:r>
              <a:rPr sz="900" spc="-10" dirty="0">
                <a:solidFill>
                  <a:srgbClr val="3333B2"/>
                </a:solidFill>
                <a:latin typeface="Noto Sans CJK JP Regular"/>
                <a:cs typeface="Noto Sans CJK JP Regular"/>
              </a:rPr>
              <a:t> </a:t>
            </a:r>
            <a:r>
              <a:rPr sz="900" spc="2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BAN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2033" y="3259067"/>
            <a:ext cx="104775" cy="1739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z="800" spc="-90" dirty="0">
                <a:solidFill>
                  <a:srgbClr val="003D80"/>
                </a:solidFill>
                <a:latin typeface="DejaVu Sans"/>
                <a:cs typeface="DejaVu Sans"/>
              </a:rPr>
              <a:t>8</a:t>
            </a:r>
            <a:endParaRPr sz="800">
              <a:latin typeface="DejaVu Sans"/>
              <a:cs typeface="DejaVu Sans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05" y="126629"/>
            <a:ext cx="15703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60" dirty="0">
                <a:solidFill>
                  <a:srgbClr val="FEFEFE"/>
                </a:solidFill>
                <a:latin typeface="DejaVu Sans"/>
                <a:cs typeface="DejaVu Sans"/>
              </a:rPr>
              <a:t>Demo</a:t>
            </a:r>
            <a:r>
              <a:rPr sz="1200" b="1" spc="-45" dirty="0">
                <a:solidFill>
                  <a:srgbClr val="FEFEFE"/>
                </a:solidFill>
                <a:latin typeface="DejaVu Sans"/>
                <a:cs typeface="DejaVu Sans"/>
              </a:rPr>
              <a:t> </a:t>
            </a:r>
            <a:r>
              <a:rPr sz="1200" b="1" spc="-165" dirty="0">
                <a:solidFill>
                  <a:srgbClr val="FEFEFE"/>
                </a:solidFill>
                <a:latin typeface="DejaVu Sans"/>
                <a:cs typeface="DejaVu Sans"/>
              </a:rPr>
              <a:t>implementation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17365"/>
            <a:ext cx="26339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following is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55" dirty="0">
                <a:solidFill>
                  <a:srgbClr val="3F3F3F"/>
                </a:solidFill>
                <a:latin typeface="DejaVu Sans"/>
                <a:cs typeface="DejaVu Sans"/>
              </a:rPr>
              <a:t>demo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wiring</a:t>
            </a:r>
            <a:r>
              <a:rPr sz="1000" spc="-2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and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structure</a:t>
            </a:r>
            <a:r>
              <a:rPr sz="1000" spc="-90" dirty="0">
                <a:solidFill>
                  <a:srgbClr val="3F3F3F"/>
                </a:solidFill>
                <a:latin typeface="Droid Sans Fallback"/>
                <a:cs typeface="Droid Sans Fallback"/>
              </a:rPr>
              <a:t>：</a:t>
            </a:r>
            <a:endParaRPr sz="100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999" y="883589"/>
            <a:ext cx="3600005" cy="2279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64093" y="3298553"/>
            <a:ext cx="680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3333B2"/>
                </a:solidFill>
                <a:latin typeface="Noto Sans CJK JP Regular"/>
                <a:cs typeface="Noto Sans CJK JP Regular"/>
              </a:rPr>
              <a:t>Figure:</a:t>
            </a:r>
            <a:r>
              <a:rPr sz="900" spc="-15" dirty="0">
                <a:solidFill>
                  <a:srgbClr val="3333B2"/>
                </a:solidFill>
                <a:latin typeface="Noto Sans CJK JP Regular"/>
                <a:cs typeface="Noto Sans CJK JP Regular"/>
              </a:rPr>
              <a:t> </a:t>
            </a:r>
            <a:r>
              <a:rPr sz="900" spc="-9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demo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4733" y="327465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solidFill>
                  <a:srgbClr val="003D80"/>
                </a:solidFill>
                <a:latin typeface="DejaVu Sans"/>
                <a:cs typeface="DejaVu Sans"/>
              </a:rPr>
              <a:t>9</a:t>
            </a:r>
            <a:endParaRPr sz="800">
              <a:latin typeface="DejaVu Sans"/>
              <a:cs typeface="DejaVu Sans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51"/>
                </a:moveTo>
                <a:lnTo>
                  <a:pt x="4607940" y="3456051"/>
                </a:lnTo>
                <a:lnTo>
                  <a:pt x="4607940" y="0"/>
                </a:lnTo>
                <a:lnTo>
                  <a:pt x="0" y="0"/>
                </a:lnTo>
                <a:lnTo>
                  <a:pt x="0" y="3456051"/>
                </a:lnTo>
                <a:close/>
              </a:path>
            </a:pathLst>
          </a:custGeom>
          <a:solidFill>
            <a:srgbClr val="181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704" y="1063622"/>
            <a:ext cx="7524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275" dirty="0">
                <a:solidFill>
                  <a:srgbClr val="FEFEFE"/>
                </a:solidFill>
                <a:latin typeface="DejaVu Sans"/>
                <a:cs typeface="DejaVu Sans"/>
                <a:hlinkClick r:id="rId2" action="ppaction://hlinksldjump"/>
              </a:rPr>
              <a:t>w</a:t>
            </a:r>
            <a:r>
              <a:rPr sz="1400" b="1" spc="-220" dirty="0">
                <a:solidFill>
                  <a:srgbClr val="FEFEFE"/>
                </a:solidFill>
                <a:latin typeface="DejaVu Sans"/>
                <a:cs typeface="DejaVu Sans"/>
                <a:hlinkClick r:id="rId2" action="ppaction://hlinksldjump"/>
              </a:rPr>
              <a:t>o</a:t>
            </a:r>
            <a:r>
              <a:rPr sz="1400" b="1" spc="-140" dirty="0">
                <a:solidFill>
                  <a:srgbClr val="FEFEFE"/>
                </a:solidFill>
                <a:latin typeface="DejaVu Sans"/>
                <a:cs typeface="DejaVu Sans"/>
                <a:hlinkClick r:id="rId2" action="ppaction://hlinksldjump"/>
              </a:rPr>
              <a:t>rkfl</a:t>
            </a:r>
            <a:r>
              <a:rPr sz="1400" b="1" spc="-245" dirty="0">
                <a:solidFill>
                  <a:srgbClr val="FEFEFE"/>
                </a:solidFill>
                <a:latin typeface="DejaVu Sans"/>
                <a:cs typeface="DejaVu Sans"/>
                <a:hlinkClick r:id="rId2" action="ppaction://hlinksldjump"/>
              </a:rPr>
              <a:t>o</a:t>
            </a:r>
            <a:r>
              <a:rPr sz="1400" b="1" spc="-229" dirty="0">
                <a:solidFill>
                  <a:srgbClr val="FEFEFE"/>
                </a:solidFill>
                <a:latin typeface="DejaVu Sans"/>
                <a:cs typeface="DejaVu Sans"/>
                <a:hlinkClick r:id="rId2" action="ppaction://hlinksldjump"/>
              </a:rPr>
              <a:t>w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7567" y="1429334"/>
            <a:ext cx="2765425" cy="0"/>
          </a:xfrm>
          <a:custGeom>
            <a:avLst/>
            <a:gdLst/>
            <a:ahLst/>
            <a:cxnLst/>
            <a:rect l="l" t="t" r="r" b="b"/>
            <a:pathLst>
              <a:path w="2765425">
                <a:moveTo>
                  <a:pt x="0" y="0"/>
                </a:moveTo>
                <a:lnTo>
                  <a:pt x="2764866" y="0"/>
                </a:lnTo>
              </a:path>
            </a:pathLst>
          </a:custGeom>
          <a:ln w="6326">
            <a:solidFill>
              <a:srgbClr val="009F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90" dirty="0"/>
              <a:t>9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05" y="126629"/>
            <a:ext cx="23228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60" dirty="0">
                <a:solidFill>
                  <a:srgbClr val="FEFEFE"/>
                </a:solidFill>
                <a:latin typeface="DejaVu Sans"/>
                <a:cs typeface="DejaVu Sans"/>
              </a:rPr>
              <a:t>Demo </a:t>
            </a:r>
            <a:r>
              <a:rPr sz="1200" b="1" spc="-175" dirty="0">
                <a:solidFill>
                  <a:srgbClr val="FEFEFE"/>
                </a:solidFill>
                <a:latin typeface="DejaVu Sans"/>
                <a:cs typeface="DejaVu Sans"/>
              </a:rPr>
              <a:t>workflow: </a:t>
            </a:r>
            <a:r>
              <a:rPr sz="1200" b="1" spc="-185" dirty="0">
                <a:solidFill>
                  <a:srgbClr val="FEFEFE"/>
                </a:solidFill>
                <a:latin typeface="DejaVu Sans"/>
                <a:cs typeface="DejaVu Sans"/>
              </a:rPr>
              <a:t>two</a:t>
            </a:r>
            <a:r>
              <a:rPr sz="1200" b="1" spc="-210" dirty="0">
                <a:solidFill>
                  <a:srgbClr val="FEFEFE"/>
                </a:solidFill>
                <a:latin typeface="DejaVu Sans"/>
                <a:cs typeface="DejaVu Sans"/>
              </a:rPr>
              <a:t> </a:t>
            </a:r>
            <a:r>
              <a:rPr sz="1200" b="1" spc="-160" dirty="0">
                <a:solidFill>
                  <a:srgbClr val="FEFEFE"/>
                </a:solidFill>
                <a:latin typeface="DejaVu Sans"/>
                <a:cs typeface="DejaVu Sans"/>
              </a:rPr>
              <a:t>instructions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90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683" y="536734"/>
            <a:ext cx="3787140" cy="267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marR="158750" indent="-161290">
              <a:lnSpc>
                <a:spcPct val="114199"/>
              </a:lnSpc>
              <a:spcBef>
                <a:spcPts val="100"/>
              </a:spcBef>
              <a:buClr>
                <a:srgbClr val="003D80"/>
              </a:buClr>
              <a:buAutoNum type="arabicPeriod"/>
              <a:tabLst>
                <a:tab pos="174625" algn="l"/>
              </a:tabLst>
            </a:pP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Master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and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Slave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Power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on </a:t>
            </a:r>
            <a:r>
              <a:rPr sz="1000" spc="-204" dirty="0">
                <a:solidFill>
                  <a:srgbClr val="3F3F3F"/>
                </a:solidFill>
                <a:latin typeface="Droid Sans Fallback"/>
                <a:cs typeface="Droid Sans Fallback"/>
              </a:rPr>
              <a:t>。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Peripheral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Driver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Initialization,Slave 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enters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rising </a:t>
            </a:r>
            <a:r>
              <a:rPr sz="1000" spc="-155" dirty="0">
                <a:solidFill>
                  <a:srgbClr val="3F3F3F"/>
                </a:solidFill>
                <a:latin typeface="DejaVu Sans"/>
                <a:cs typeface="DejaVu Sans"/>
              </a:rPr>
              <a:t>edge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capture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state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and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waits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for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an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rising </a:t>
            </a:r>
            <a:r>
              <a:rPr sz="1000" spc="-155" dirty="0">
                <a:solidFill>
                  <a:srgbClr val="3F3F3F"/>
                </a:solidFill>
                <a:latin typeface="DejaVu Sans"/>
                <a:cs typeface="DejaVu Sans"/>
              </a:rPr>
              <a:t>edge 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coming.</a:t>
            </a:r>
            <a:endParaRPr sz="1000">
              <a:latin typeface="DejaVu Sans"/>
              <a:cs typeface="DejaVu Sans"/>
            </a:endParaRPr>
          </a:p>
          <a:p>
            <a:pPr marL="173990" indent="-161290">
              <a:lnSpc>
                <a:spcPct val="100000"/>
              </a:lnSpc>
              <a:spcBef>
                <a:spcPts val="185"/>
              </a:spcBef>
              <a:buClr>
                <a:srgbClr val="003D80"/>
              </a:buClr>
              <a:buAutoNum type="arabicPeriod"/>
              <a:tabLst>
                <a:tab pos="174625" algn="l"/>
              </a:tabLst>
            </a:pP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When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Master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receives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"begin" instruction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from</a:t>
            </a:r>
            <a:r>
              <a:rPr sz="1000" spc="-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30" dirty="0">
                <a:solidFill>
                  <a:srgbClr val="3F3F3F"/>
                </a:solidFill>
                <a:latin typeface="DejaVu Sans"/>
                <a:cs typeface="DejaVu Sans"/>
              </a:rPr>
              <a:t>PC.</a:t>
            </a:r>
            <a:endParaRPr sz="1000">
              <a:latin typeface="DejaVu Sans"/>
              <a:cs typeface="DejaVu Sans"/>
            </a:endParaRPr>
          </a:p>
          <a:p>
            <a:pPr marL="427355" lvl="1" indent="-147320">
              <a:lnSpc>
                <a:spcPct val="100000"/>
              </a:lnSpc>
              <a:spcBef>
                <a:spcPts val="234"/>
              </a:spcBef>
              <a:buClr>
                <a:srgbClr val="003D80"/>
              </a:buClr>
              <a:buSzPct val="88888"/>
              <a:buFont typeface="DejaVu Sans"/>
              <a:buChar char="•"/>
              <a:tabLst>
                <a:tab pos="427990" algn="l"/>
              </a:tabLst>
            </a:pPr>
            <a:r>
              <a:rPr sz="900" spc="-6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a.Forward </a:t>
            </a:r>
            <a:r>
              <a:rPr sz="900" spc="-5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to </a:t>
            </a:r>
            <a:r>
              <a:rPr sz="900" spc="-5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Slave</a:t>
            </a:r>
            <a:r>
              <a:rPr sz="900" spc="-2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 </a:t>
            </a:r>
            <a:r>
              <a:rPr sz="900" spc="-3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first.</a:t>
            </a:r>
            <a:endParaRPr sz="900">
              <a:latin typeface="Noto Sans CJK JP Regular"/>
              <a:cs typeface="Noto Sans CJK JP Regular"/>
            </a:endParaRPr>
          </a:p>
          <a:p>
            <a:pPr marL="427355" lvl="1" indent="-147320">
              <a:lnSpc>
                <a:spcPct val="100000"/>
              </a:lnSpc>
              <a:spcBef>
                <a:spcPts val="150"/>
              </a:spcBef>
              <a:buClr>
                <a:srgbClr val="003D80"/>
              </a:buClr>
              <a:buSzPct val="88888"/>
              <a:buFont typeface="DejaVu Sans"/>
              <a:buChar char="•"/>
              <a:tabLst>
                <a:tab pos="427990" algn="l"/>
              </a:tabLst>
            </a:pPr>
            <a:r>
              <a:rPr sz="900" spc="-4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b. </a:t>
            </a:r>
            <a:r>
              <a:rPr sz="900" spc="-4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start </a:t>
            </a:r>
            <a:r>
              <a:rPr sz="900" spc="-5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timer3 </a:t>
            </a:r>
            <a:r>
              <a:rPr sz="900" spc="-5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for </a:t>
            </a:r>
            <a:r>
              <a:rPr sz="900" spc="-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MLCC(Master </a:t>
            </a:r>
            <a:r>
              <a:rPr sz="900" spc="-4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Local </a:t>
            </a:r>
            <a:r>
              <a:rPr sz="900" spc="-4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Clock</a:t>
            </a:r>
            <a:r>
              <a:rPr sz="900" spc="-7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 </a:t>
            </a:r>
            <a:r>
              <a:rPr sz="900" spc="-4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Counter).</a:t>
            </a:r>
            <a:endParaRPr sz="900">
              <a:latin typeface="Noto Sans CJK JP Regular"/>
              <a:cs typeface="Noto Sans CJK JP Regular"/>
            </a:endParaRPr>
          </a:p>
          <a:p>
            <a:pPr marL="427355" lvl="1" indent="-147320">
              <a:lnSpc>
                <a:spcPct val="100000"/>
              </a:lnSpc>
              <a:spcBef>
                <a:spcPts val="155"/>
              </a:spcBef>
              <a:buClr>
                <a:srgbClr val="003D80"/>
              </a:buClr>
              <a:buSzPct val="88888"/>
              <a:buFont typeface="DejaVu Sans"/>
              <a:buChar char="•"/>
              <a:tabLst>
                <a:tab pos="427990" algn="l"/>
              </a:tabLst>
            </a:pPr>
            <a:r>
              <a:rPr sz="900" spc="-2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c. </a:t>
            </a:r>
            <a:r>
              <a:rPr sz="900" spc="-4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start </a:t>
            </a:r>
            <a:r>
              <a:rPr sz="900" spc="-5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timer2 to </a:t>
            </a:r>
            <a:r>
              <a:rPr sz="900" spc="-5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Generating </a:t>
            </a:r>
            <a:r>
              <a:rPr sz="900" spc="-5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Pulse </a:t>
            </a:r>
            <a:r>
              <a:rPr sz="900" spc="-7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Square </a:t>
            </a:r>
            <a:r>
              <a:rPr sz="900" spc="-4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Wave </a:t>
            </a:r>
            <a:r>
              <a:rPr sz="900" spc="-5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for</a:t>
            </a:r>
            <a:r>
              <a:rPr sz="900" spc="-5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 </a:t>
            </a:r>
            <a:r>
              <a:rPr sz="900" spc="-7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synchronous </a:t>
            </a:r>
            <a:r>
              <a:rPr sz="900" spc="-5" dirty="0">
                <a:solidFill>
                  <a:srgbClr val="3F3F3F"/>
                </a:solidFill>
                <a:latin typeface="Droid Sans Fallback"/>
                <a:cs typeface="Droid Sans Fallback"/>
              </a:rPr>
              <a:t>。</a:t>
            </a:r>
            <a:endParaRPr sz="900">
              <a:latin typeface="Droid Sans Fallback"/>
              <a:cs typeface="Droid Sans Fallback"/>
            </a:endParaRPr>
          </a:p>
          <a:p>
            <a:pPr marL="173990" marR="5080" indent="-161290">
              <a:lnSpc>
                <a:spcPct val="102699"/>
              </a:lnSpc>
              <a:spcBef>
                <a:spcPts val="170"/>
              </a:spcBef>
              <a:buClr>
                <a:srgbClr val="003D80"/>
              </a:buClr>
              <a:buAutoNum type="arabicPeriod"/>
              <a:tabLst>
                <a:tab pos="174625" algn="l"/>
              </a:tabLst>
            </a:pP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When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Slave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receives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"begin" instruction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from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Master,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and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Slave 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captures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70" dirty="0">
                <a:solidFill>
                  <a:srgbClr val="3F3F3F"/>
                </a:solidFill>
                <a:latin typeface="DejaVu Sans"/>
                <a:cs typeface="DejaVu Sans"/>
              </a:rPr>
              <a:t>first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rising </a:t>
            </a:r>
            <a:r>
              <a:rPr sz="1000" spc="-155" dirty="0">
                <a:solidFill>
                  <a:srgbClr val="3F3F3F"/>
                </a:solidFill>
                <a:latin typeface="DejaVu Sans"/>
                <a:cs typeface="DejaVu Sans"/>
              </a:rPr>
              <a:t>edge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of</a:t>
            </a:r>
            <a:r>
              <a:rPr sz="1000" spc="-19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5" dirty="0">
                <a:solidFill>
                  <a:srgbClr val="3F3F3F"/>
                </a:solidFill>
                <a:latin typeface="DejaVu Sans"/>
                <a:cs typeface="DejaVu Sans"/>
              </a:rPr>
              <a:t>SYNC_CLK:</a:t>
            </a:r>
            <a:endParaRPr sz="1000">
              <a:latin typeface="DejaVu Sans"/>
              <a:cs typeface="DejaVu Sans"/>
            </a:endParaRPr>
          </a:p>
          <a:p>
            <a:pPr marL="427355" lvl="1" indent="-147320">
              <a:lnSpc>
                <a:spcPct val="100000"/>
              </a:lnSpc>
              <a:spcBef>
                <a:spcPts val="235"/>
              </a:spcBef>
              <a:buClr>
                <a:srgbClr val="003D80"/>
              </a:buClr>
              <a:buSzPct val="88888"/>
              <a:buFont typeface="DejaVu Sans"/>
              <a:buChar char="•"/>
              <a:tabLst>
                <a:tab pos="427990" algn="l"/>
              </a:tabLst>
            </a:pPr>
            <a:r>
              <a:rPr sz="900" spc="-3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a.</a:t>
            </a:r>
            <a:r>
              <a:rPr sz="900" spc="13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 </a:t>
            </a:r>
            <a:r>
              <a:rPr sz="900" spc="-4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start </a:t>
            </a:r>
            <a:r>
              <a:rPr sz="900" spc="-5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timer3 </a:t>
            </a:r>
            <a:r>
              <a:rPr sz="900" spc="-5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for </a:t>
            </a:r>
            <a:r>
              <a:rPr sz="900" spc="-2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SLCC(Slave </a:t>
            </a:r>
            <a:r>
              <a:rPr sz="900" spc="-4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Local </a:t>
            </a:r>
            <a:r>
              <a:rPr sz="900" spc="-4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Clock</a:t>
            </a:r>
            <a:r>
              <a:rPr sz="900" spc="-6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 </a:t>
            </a:r>
            <a:r>
              <a:rPr sz="900" spc="-4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Counter).</a:t>
            </a:r>
            <a:endParaRPr sz="900">
              <a:latin typeface="Noto Sans CJK JP Regular"/>
              <a:cs typeface="Noto Sans CJK JP Regular"/>
            </a:endParaRPr>
          </a:p>
          <a:p>
            <a:pPr marL="427355" lvl="1" indent="-147320">
              <a:lnSpc>
                <a:spcPct val="100000"/>
              </a:lnSpc>
              <a:spcBef>
                <a:spcPts val="155"/>
              </a:spcBef>
              <a:buClr>
                <a:srgbClr val="003D80"/>
              </a:buClr>
              <a:buSzPct val="88888"/>
              <a:buFont typeface="DejaVu Sans"/>
              <a:buChar char="•"/>
              <a:tabLst>
                <a:tab pos="427990" algn="l"/>
              </a:tabLst>
            </a:pPr>
            <a:r>
              <a:rPr sz="900" spc="-4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b. </a:t>
            </a:r>
            <a:r>
              <a:rPr sz="900" spc="-6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Continue </a:t>
            </a:r>
            <a:r>
              <a:rPr sz="900" spc="-5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to </a:t>
            </a:r>
            <a:r>
              <a:rPr sz="900" spc="-6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capture </a:t>
            </a:r>
            <a:r>
              <a:rPr sz="900" spc="-6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the </a:t>
            </a:r>
            <a:r>
              <a:rPr sz="900" spc="-5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rising</a:t>
            </a:r>
            <a:r>
              <a:rPr sz="900" spc="9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 </a:t>
            </a:r>
            <a:r>
              <a:rPr sz="900" spc="-6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edge.</a:t>
            </a:r>
            <a:endParaRPr sz="900">
              <a:latin typeface="Noto Sans CJK JP Regular"/>
              <a:cs typeface="Noto Sans CJK JP Regular"/>
            </a:endParaRPr>
          </a:p>
          <a:p>
            <a:pPr marL="173990" indent="-161290">
              <a:lnSpc>
                <a:spcPct val="100000"/>
              </a:lnSpc>
              <a:spcBef>
                <a:spcPts val="204"/>
              </a:spcBef>
              <a:buClr>
                <a:srgbClr val="003D80"/>
              </a:buClr>
              <a:buAutoNum type="arabicPeriod"/>
              <a:tabLst>
                <a:tab pos="174625" algn="l"/>
              </a:tabLst>
            </a:pP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"report"</a:t>
            </a:r>
            <a:r>
              <a:rPr sz="1000" spc="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instructions:</a:t>
            </a:r>
            <a:endParaRPr sz="1000">
              <a:latin typeface="DejaVu Sans"/>
              <a:cs typeface="DejaVu Sans"/>
            </a:endParaRPr>
          </a:p>
          <a:p>
            <a:pPr marL="427355" marR="51435" lvl="1" indent="-147320">
              <a:lnSpc>
                <a:spcPct val="114199"/>
              </a:lnSpc>
              <a:spcBef>
                <a:spcPts val="80"/>
              </a:spcBef>
              <a:buClr>
                <a:srgbClr val="003D80"/>
              </a:buClr>
              <a:buSzPct val="88888"/>
              <a:buFont typeface="DejaVu Sans"/>
              <a:buChar char="•"/>
              <a:tabLst>
                <a:tab pos="427990" algn="l"/>
              </a:tabLst>
            </a:pPr>
            <a:r>
              <a:rPr sz="900" spc="-7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a.when </a:t>
            </a:r>
            <a:r>
              <a:rPr sz="900" spc="-3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Master </a:t>
            </a:r>
            <a:r>
              <a:rPr sz="900" spc="-6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receives </a:t>
            </a:r>
            <a:r>
              <a:rPr sz="900" spc="-6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the </a:t>
            </a:r>
            <a:r>
              <a:rPr sz="900" spc="-5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"report" instruction </a:t>
            </a:r>
            <a:r>
              <a:rPr sz="900" spc="-8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and </a:t>
            </a:r>
            <a:r>
              <a:rPr sz="900" spc="-6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reports </a:t>
            </a:r>
            <a:r>
              <a:rPr sz="900" spc="-3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its </a:t>
            </a:r>
            <a:r>
              <a:rPr sz="900" spc="-9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own  </a:t>
            </a:r>
            <a:r>
              <a:rPr sz="900" spc="-2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timestamp(MLCC) </a:t>
            </a:r>
            <a:r>
              <a:rPr sz="900" spc="-5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to</a:t>
            </a:r>
            <a:r>
              <a:rPr sz="900" spc="5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 </a:t>
            </a:r>
            <a:r>
              <a:rPr sz="900" spc="1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PC.</a:t>
            </a:r>
            <a:endParaRPr sz="900">
              <a:latin typeface="Noto Sans CJK JP Regular"/>
              <a:cs typeface="Noto Sans CJK JP Regular"/>
            </a:endParaRPr>
          </a:p>
          <a:p>
            <a:pPr marL="427355" marR="313055" lvl="1" indent="-147320">
              <a:lnSpc>
                <a:spcPct val="114100"/>
              </a:lnSpc>
              <a:buClr>
                <a:srgbClr val="003D80"/>
              </a:buClr>
              <a:buSzPct val="88888"/>
              <a:buFont typeface="DejaVu Sans"/>
              <a:buChar char="•"/>
              <a:tabLst>
                <a:tab pos="427990" algn="l"/>
              </a:tabLst>
            </a:pPr>
            <a:r>
              <a:rPr sz="900" spc="-7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b.when </a:t>
            </a:r>
            <a:r>
              <a:rPr sz="900" spc="-5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Slave </a:t>
            </a:r>
            <a:r>
              <a:rPr sz="900" spc="-6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receives </a:t>
            </a:r>
            <a:r>
              <a:rPr sz="900" spc="-6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the </a:t>
            </a:r>
            <a:r>
              <a:rPr sz="900" spc="-5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"report" </a:t>
            </a:r>
            <a:r>
              <a:rPr sz="900" spc="-4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instruction, </a:t>
            </a:r>
            <a:r>
              <a:rPr sz="900" spc="-6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reports </a:t>
            </a:r>
            <a:r>
              <a:rPr sz="900" spc="-3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its </a:t>
            </a:r>
            <a:r>
              <a:rPr sz="900" spc="-9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own  </a:t>
            </a:r>
            <a:r>
              <a:rPr sz="900" spc="-3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timestamp(SLCC) </a:t>
            </a:r>
            <a:r>
              <a:rPr sz="900" spc="-5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to </a:t>
            </a:r>
            <a:r>
              <a:rPr sz="900" spc="-3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Master, </a:t>
            </a:r>
            <a:r>
              <a:rPr sz="900" spc="-8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and </a:t>
            </a:r>
            <a:r>
              <a:rPr sz="900" spc="-3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Master </a:t>
            </a:r>
            <a:r>
              <a:rPr sz="900" spc="-7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forwards </a:t>
            </a:r>
            <a:r>
              <a:rPr sz="900" spc="-2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it </a:t>
            </a:r>
            <a:r>
              <a:rPr sz="900" spc="-5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to</a:t>
            </a:r>
            <a:r>
              <a:rPr sz="900" spc="-7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 </a:t>
            </a:r>
            <a:r>
              <a:rPr sz="900" spc="1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PC.</a:t>
            </a:r>
            <a:endParaRPr sz="9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05" y="126629"/>
            <a:ext cx="25946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60" dirty="0">
                <a:solidFill>
                  <a:srgbClr val="FEFEFE"/>
                </a:solidFill>
                <a:latin typeface="DejaVu Sans"/>
                <a:cs typeface="DejaVu Sans"/>
              </a:rPr>
              <a:t>Demo Workflow: Synchronize</a:t>
            </a:r>
            <a:r>
              <a:rPr sz="1200" b="1" spc="-35" dirty="0">
                <a:solidFill>
                  <a:srgbClr val="FEFEFE"/>
                </a:solidFill>
                <a:latin typeface="DejaVu Sans"/>
                <a:cs typeface="DejaVu Sans"/>
              </a:rPr>
              <a:t> </a:t>
            </a:r>
            <a:r>
              <a:rPr sz="1200" b="1" spc="-155" dirty="0">
                <a:solidFill>
                  <a:srgbClr val="FEFEFE"/>
                </a:solidFill>
                <a:latin typeface="DejaVu Sans"/>
                <a:cs typeface="DejaVu Sans"/>
              </a:rPr>
              <a:t>details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90"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70094"/>
            <a:ext cx="35991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3F3F3F"/>
                </a:solidFill>
                <a:latin typeface="DejaVu Sans"/>
                <a:cs typeface="DejaVu Sans"/>
              </a:rPr>
              <a:t>local_tm_t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type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of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time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described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in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Master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and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Slave</a:t>
            </a: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code: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480" y="1320104"/>
            <a:ext cx="59055" cy="9163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1</a:t>
            </a:r>
            <a:endParaRPr sz="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2</a:t>
            </a:r>
            <a:endParaRPr sz="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3</a:t>
            </a:r>
            <a:endParaRPr sz="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4</a:t>
            </a:r>
            <a:endParaRPr sz="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5</a:t>
            </a:r>
            <a:endParaRPr sz="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6</a:t>
            </a:r>
            <a:endParaRPr sz="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7</a:t>
            </a:r>
            <a:endParaRPr sz="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8</a:t>
            </a:r>
            <a:endParaRPr sz="5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827" y="1300416"/>
            <a:ext cx="3427729" cy="1019810"/>
          </a:xfrm>
          <a:prstGeom prst="rect">
            <a:avLst/>
          </a:prstGeom>
          <a:solidFill>
            <a:srgbClr val="7F7F7F"/>
          </a:solidFill>
          <a:ln w="5060">
            <a:solidFill>
              <a:srgbClr val="3F3F3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08585" marR="1520190" indent="-55244">
              <a:lnSpc>
                <a:spcPct val="104400"/>
              </a:lnSpc>
              <a:spcBef>
                <a:spcPts val="295"/>
              </a:spcBef>
              <a:tabLst>
                <a:tab pos="1401445" algn="l"/>
              </a:tabLst>
            </a:pPr>
            <a:r>
              <a:rPr sz="700" spc="-10" dirty="0">
                <a:solidFill>
                  <a:srgbClr val="4C4CFF"/>
                </a:solidFill>
                <a:latin typeface="DejaVu Sans"/>
                <a:cs typeface="DejaVu Sans"/>
              </a:rPr>
              <a:t>t</a:t>
            </a:r>
            <a:r>
              <a:rPr sz="700" spc="-12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4C4CFF"/>
                </a:solidFill>
                <a:latin typeface="DejaVu Sans"/>
                <a:cs typeface="DejaVu Sans"/>
              </a:rPr>
              <a:t>y</a:t>
            </a:r>
            <a:r>
              <a:rPr sz="700" spc="-12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p</a:t>
            </a:r>
            <a:r>
              <a:rPr sz="700" spc="-12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4C4CFF"/>
                </a:solidFill>
                <a:latin typeface="DejaVu Sans"/>
                <a:cs typeface="DejaVu Sans"/>
              </a:rPr>
              <a:t>e</a:t>
            </a:r>
            <a:r>
              <a:rPr sz="700" spc="-12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d</a:t>
            </a:r>
            <a:r>
              <a:rPr sz="700" spc="-12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4C4CFF"/>
                </a:solidFill>
                <a:latin typeface="DejaVu Sans"/>
                <a:cs typeface="DejaVu Sans"/>
              </a:rPr>
              <a:t>e</a:t>
            </a:r>
            <a:r>
              <a:rPr sz="700" spc="-12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4C4CFF"/>
                </a:solidFill>
                <a:latin typeface="DejaVu Sans"/>
                <a:cs typeface="DejaVu Sans"/>
              </a:rPr>
              <a:t>f</a:t>
            </a:r>
            <a:r>
              <a:rPr sz="700" spc="4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4C4CFF"/>
                </a:solidFill>
                <a:latin typeface="DejaVu Sans"/>
                <a:cs typeface="DejaVu Sans"/>
              </a:rPr>
              <a:t>s</a:t>
            </a:r>
            <a:r>
              <a:rPr sz="700" spc="-10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4C4CFF"/>
                </a:solidFill>
                <a:latin typeface="DejaVu Sans"/>
                <a:cs typeface="DejaVu Sans"/>
              </a:rPr>
              <a:t>t</a:t>
            </a:r>
            <a:r>
              <a:rPr sz="700" spc="-10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4C4CFF"/>
                </a:solidFill>
                <a:latin typeface="DejaVu Sans"/>
                <a:cs typeface="DejaVu Sans"/>
              </a:rPr>
              <a:t>r</a:t>
            </a:r>
            <a:r>
              <a:rPr sz="700" spc="-10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u</a:t>
            </a:r>
            <a:r>
              <a:rPr sz="700" spc="-10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4C4CFF"/>
                </a:solidFill>
                <a:latin typeface="DejaVu Sans"/>
                <a:cs typeface="DejaVu Sans"/>
              </a:rPr>
              <a:t>c</a:t>
            </a:r>
            <a:r>
              <a:rPr sz="700" spc="-10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4C4CFF"/>
                </a:solidFill>
                <a:latin typeface="DejaVu Sans"/>
                <a:cs typeface="DejaVu Sans"/>
              </a:rPr>
              <a:t>t</a:t>
            </a:r>
            <a:r>
              <a:rPr sz="700" spc="3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o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c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a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s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r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u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c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{ 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u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n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4C4CFF"/>
                </a:solidFill>
                <a:latin typeface="DejaVu Sans"/>
                <a:cs typeface="DejaVu Sans"/>
              </a:rPr>
              <a:t>s</a:t>
            </a:r>
            <a:r>
              <a:rPr sz="700" spc="-12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4C4CFF"/>
                </a:solidFill>
                <a:latin typeface="DejaVu Sans"/>
                <a:cs typeface="DejaVu Sans"/>
              </a:rPr>
              <a:t>i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4C4CFF"/>
                </a:solidFill>
                <a:latin typeface="DejaVu Sans"/>
                <a:cs typeface="DejaVu Sans"/>
              </a:rPr>
              <a:t>g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n</a:t>
            </a:r>
            <a:r>
              <a:rPr sz="700" spc="-12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4C4CFF"/>
                </a:solidFill>
                <a:latin typeface="DejaVu Sans"/>
                <a:cs typeface="DejaVu Sans"/>
              </a:rPr>
              <a:t>e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d   </a:t>
            </a:r>
            <a:r>
              <a:rPr sz="700" spc="-5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4C4CFF"/>
                </a:solidFill>
                <a:latin typeface="DejaVu Sans"/>
                <a:cs typeface="DejaVu Sans"/>
              </a:rPr>
              <a:t>c</a:t>
            </a:r>
            <a:r>
              <a:rPr sz="700" spc="-13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h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4C4CFF"/>
                </a:solidFill>
                <a:latin typeface="DejaVu Sans"/>
                <a:cs typeface="DejaVu Sans"/>
              </a:rPr>
              <a:t>a</a:t>
            </a:r>
            <a:r>
              <a:rPr sz="700" spc="-13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4C4CFF"/>
                </a:solidFill>
                <a:latin typeface="DejaVu Sans"/>
                <a:cs typeface="DejaVu Sans"/>
              </a:rPr>
              <a:t>r  </a:t>
            </a:r>
            <a:r>
              <a:rPr sz="700" spc="4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s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2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c</a:t>
            </a:r>
            <a:r>
              <a:rPr sz="700" spc="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: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 7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;	</a:t>
            </a:r>
            <a:r>
              <a:rPr sz="700" spc="155" dirty="0">
                <a:solidFill>
                  <a:srgbClr val="CCCCCC"/>
                </a:solidFill>
                <a:latin typeface="DejaVu Sans"/>
                <a:cs typeface="DejaVu Sans"/>
              </a:rPr>
              <a:t>//</a:t>
            </a:r>
            <a:r>
              <a:rPr sz="700" spc="-10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CCCCCC"/>
                </a:solidFill>
                <a:latin typeface="DejaVu Sans"/>
                <a:cs typeface="DejaVu Sans"/>
              </a:rPr>
              <a:t>s</a:t>
            </a:r>
            <a:r>
              <a:rPr sz="700" spc="-14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CCCCCC"/>
                </a:solidFill>
                <a:latin typeface="DejaVu Sans"/>
                <a:cs typeface="DejaVu Sans"/>
              </a:rPr>
              <a:t>e</a:t>
            </a:r>
            <a:r>
              <a:rPr sz="700" spc="-14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CCCCCC"/>
                </a:solidFill>
                <a:latin typeface="DejaVu Sans"/>
                <a:cs typeface="DejaVu Sans"/>
              </a:rPr>
              <a:t>c</a:t>
            </a:r>
            <a:r>
              <a:rPr sz="700" spc="-14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CCCCCC"/>
                </a:solidFill>
                <a:latin typeface="DejaVu Sans"/>
                <a:cs typeface="DejaVu Sans"/>
              </a:rPr>
              <a:t>o</a:t>
            </a:r>
            <a:r>
              <a:rPr sz="700" spc="-14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n</a:t>
            </a:r>
            <a:r>
              <a:rPr sz="700" spc="-14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d 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u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n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4C4CFF"/>
                </a:solidFill>
                <a:latin typeface="DejaVu Sans"/>
                <a:cs typeface="DejaVu Sans"/>
              </a:rPr>
              <a:t>s</a:t>
            </a:r>
            <a:r>
              <a:rPr sz="700" spc="-12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4C4CFF"/>
                </a:solidFill>
                <a:latin typeface="DejaVu Sans"/>
                <a:cs typeface="DejaVu Sans"/>
              </a:rPr>
              <a:t>i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4C4CFF"/>
                </a:solidFill>
                <a:latin typeface="DejaVu Sans"/>
                <a:cs typeface="DejaVu Sans"/>
              </a:rPr>
              <a:t>g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n</a:t>
            </a:r>
            <a:r>
              <a:rPr sz="700" spc="-12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4C4CFF"/>
                </a:solidFill>
                <a:latin typeface="DejaVu Sans"/>
                <a:cs typeface="DejaVu Sans"/>
              </a:rPr>
              <a:t>e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d   </a:t>
            </a:r>
            <a:r>
              <a:rPr sz="700" spc="-5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4C4CFF"/>
                </a:solidFill>
                <a:latin typeface="DejaVu Sans"/>
                <a:cs typeface="DejaVu Sans"/>
              </a:rPr>
              <a:t>c</a:t>
            </a:r>
            <a:r>
              <a:rPr sz="700" spc="-13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h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4C4CFF"/>
                </a:solidFill>
                <a:latin typeface="DejaVu Sans"/>
                <a:cs typeface="DejaVu Sans"/>
              </a:rPr>
              <a:t>a</a:t>
            </a:r>
            <a:r>
              <a:rPr sz="700" spc="-13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4C4CFF"/>
                </a:solidFill>
                <a:latin typeface="DejaVu Sans"/>
                <a:cs typeface="DejaVu Sans"/>
              </a:rPr>
              <a:t>r  </a:t>
            </a:r>
            <a:r>
              <a:rPr sz="70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30" dirty="0">
                <a:solidFill>
                  <a:srgbClr val="3F3F3F"/>
                </a:solidFill>
                <a:latin typeface="DejaVu Sans"/>
                <a:cs typeface="DejaVu Sans"/>
              </a:rPr>
              <a:t>min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: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 7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;	</a:t>
            </a:r>
            <a:r>
              <a:rPr sz="700" spc="155" dirty="0">
                <a:solidFill>
                  <a:srgbClr val="CCCCCC"/>
                </a:solidFill>
                <a:latin typeface="DejaVu Sans"/>
                <a:cs typeface="DejaVu Sans"/>
              </a:rPr>
              <a:t>//</a:t>
            </a:r>
            <a:r>
              <a:rPr sz="700" spc="-13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30" dirty="0">
                <a:solidFill>
                  <a:srgbClr val="CCCCCC"/>
                </a:solidFill>
                <a:latin typeface="DejaVu Sans"/>
                <a:cs typeface="DejaVu Sans"/>
              </a:rPr>
              <a:t>min</a:t>
            </a:r>
            <a:endParaRPr sz="700">
              <a:latin typeface="DejaVu Sans"/>
              <a:cs typeface="DejaVu Sans"/>
            </a:endParaRPr>
          </a:p>
          <a:p>
            <a:pPr marL="108585" marR="1694814">
              <a:lnSpc>
                <a:spcPct val="104400"/>
              </a:lnSpc>
              <a:tabLst>
                <a:tab pos="895350" algn="l"/>
                <a:tab pos="1401445" algn="l"/>
              </a:tabLst>
            </a:pP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u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n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4C4CFF"/>
                </a:solidFill>
                <a:latin typeface="DejaVu Sans"/>
                <a:cs typeface="DejaVu Sans"/>
              </a:rPr>
              <a:t>s</a:t>
            </a:r>
            <a:r>
              <a:rPr sz="700" spc="-12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4C4CFF"/>
                </a:solidFill>
                <a:latin typeface="DejaVu Sans"/>
                <a:cs typeface="DejaVu Sans"/>
              </a:rPr>
              <a:t>i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4C4CFF"/>
                </a:solidFill>
                <a:latin typeface="DejaVu Sans"/>
                <a:cs typeface="DejaVu Sans"/>
              </a:rPr>
              <a:t>g</a:t>
            </a:r>
            <a:r>
              <a:rPr sz="700" spc="-12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n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4C4CFF"/>
                </a:solidFill>
                <a:latin typeface="DejaVu Sans"/>
                <a:cs typeface="DejaVu Sans"/>
              </a:rPr>
              <a:t>e</a:t>
            </a:r>
            <a:r>
              <a:rPr sz="700" spc="-12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d   </a:t>
            </a:r>
            <a:r>
              <a:rPr sz="700" spc="-5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4C4CFF"/>
                </a:solidFill>
                <a:latin typeface="DejaVu Sans"/>
                <a:cs typeface="DejaVu Sans"/>
              </a:rPr>
              <a:t>c</a:t>
            </a:r>
            <a:r>
              <a:rPr sz="700" spc="-13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h</a:t>
            </a:r>
            <a:r>
              <a:rPr sz="700" spc="-13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4C4CFF"/>
                </a:solidFill>
                <a:latin typeface="DejaVu Sans"/>
                <a:cs typeface="DejaVu Sans"/>
              </a:rPr>
              <a:t>a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4C4CFF"/>
                </a:solidFill>
                <a:latin typeface="DejaVu Sans"/>
                <a:cs typeface="DejaVu Sans"/>
              </a:rPr>
              <a:t>r  </a:t>
            </a:r>
            <a:r>
              <a:rPr sz="700" spc="2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h</a:t>
            </a:r>
            <a:r>
              <a:rPr sz="700" spc="-14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o</a:t>
            </a:r>
            <a:r>
              <a:rPr sz="700" spc="-14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u</a:t>
            </a:r>
            <a:r>
              <a:rPr sz="700" spc="-14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r</a:t>
            </a:r>
            <a:r>
              <a:rPr sz="700" spc="-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: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 5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;	</a:t>
            </a:r>
            <a:r>
              <a:rPr sz="700" spc="155" dirty="0">
                <a:solidFill>
                  <a:srgbClr val="CCCCCC"/>
                </a:solidFill>
                <a:latin typeface="DejaVu Sans"/>
                <a:cs typeface="DejaVu Sans"/>
              </a:rPr>
              <a:t>//</a:t>
            </a:r>
            <a:r>
              <a:rPr sz="700" spc="-12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h</a:t>
            </a:r>
            <a:r>
              <a:rPr sz="700" spc="-16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CCCCCC"/>
                </a:solidFill>
                <a:latin typeface="DejaVu Sans"/>
                <a:cs typeface="DejaVu Sans"/>
              </a:rPr>
              <a:t>o</a:t>
            </a:r>
            <a:r>
              <a:rPr sz="700" spc="-16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u</a:t>
            </a:r>
            <a:r>
              <a:rPr sz="700" spc="-16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CCCCCC"/>
                </a:solidFill>
                <a:latin typeface="DejaVu Sans"/>
                <a:cs typeface="DejaVu Sans"/>
              </a:rPr>
              <a:t>r 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u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n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4C4CFF"/>
                </a:solidFill>
                <a:latin typeface="DejaVu Sans"/>
                <a:cs typeface="DejaVu Sans"/>
              </a:rPr>
              <a:t>s</a:t>
            </a:r>
            <a:r>
              <a:rPr sz="700" spc="-12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4C4CFF"/>
                </a:solidFill>
                <a:latin typeface="DejaVu Sans"/>
                <a:cs typeface="DejaVu Sans"/>
              </a:rPr>
              <a:t>i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4C4CFF"/>
                </a:solidFill>
                <a:latin typeface="DejaVu Sans"/>
                <a:cs typeface="DejaVu Sans"/>
              </a:rPr>
              <a:t>g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n</a:t>
            </a:r>
            <a:r>
              <a:rPr sz="700" spc="-12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4C4CFF"/>
                </a:solidFill>
                <a:latin typeface="DejaVu Sans"/>
                <a:cs typeface="DejaVu Sans"/>
              </a:rPr>
              <a:t>e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d   </a:t>
            </a:r>
            <a:r>
              <a:rPr sz="700" spc="-1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4C4CFF"/>
                </a:solidFill>
                <a:latin typeface="DejaVu Sans"/>
                <a:cs typeface="DejaVu Sans"/>
              </a:rPr>
              <a:t>i</a:t>
            </a:r>
            <a:r>
              <a:rPr sz="700" spc="-10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n</a:t>
            </a:r>
            <a:r>
              <a:rPr sz="700" spc="-9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4C4CFF"/>
                </a:solidFill>
                <a:latin typeface="DejaVu Sans"/>
                <a:cs typeface="DejaVu Sans"/>
              </a:rPr>
              <a:t>t	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d</a:t>
            </a:r>
            <a:r>
              <a:rPr sz="700" spc="-16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a</a:t>
            </a:r>
            <a:r>
              <a:rPr sz="700" spc="-16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y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;	</a:t>
            </a:r>
            <a:r>
              <a:rPr sz="700" spc="155" dirty="0">
                <a:solidFill>
                  <a:srgbClr val="CCCCCC"/>
                </a:solidFill>
                <a:latin typeface="DejaVu Sans"/>
                <a:cs typeface="DejaVu Sans"/>
              </a:rPr>
              <a:t>//</a:t>
            </a:r>
            <a:r>
              <a:rPr sz="700" spc="-12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d</a:t>
            </a:r>
            <a:r>
              <a:rPr sz="700" spc="-17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CCCCCC"/>
                </a:solidFill>
                <a:latin typeface="DejaVu Sans"/>
                <a:cs typeface="DejaVu Sans"/>
              </a:rPr>
              <a:t>a</a:t>
            </a:r>
            <a:r>
              <a:rPr sz="700" spc="-16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CCCCCC"/>
                </a:solidFill>
                <a:latin typeface="DejaVu Sans"/>
                <a:cs typeface="DejaVu Sans"/>
              </a:rPr>
              <a:t>y 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u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n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4C4CFF"/>
                </a:solidFill>
                <a:latin typeface="DejaVu Sans"/>
                <a:cs typeface="DejaVu Sans"/>
              </a:rPr>
              <a:t>s</a:t>
            </a:r>
            <a:r>
              <a:rPr sz="700" spc="-12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4C4CFF"/>
                </a:solidFill>
                <a:latin typeface="DejaVu Sans"/>
                <a:cs typeface="DejaVu Sans"/>
              </a:rPr>
              <a:t>i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4C4CFF"/>
                </a:solidFill>
                <a:latin typeface="DejaVu Sans"/>
                <a:cs typeface="DejaVu Sans"/>
              </a:rPr>
              <a:t>g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n</a:t>
            </a:r>
            <a:r>
              <a:rPr sz="700" spc="-12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4C4CFF"/>
                </a:solidFill>
                <a:latin typeface="DejaVu Sans"/>
                <a:cs typeface="DejaVu Sans"/>
              </a:rPr>
              <a:t>e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d   </a:t>
            </a:r>
            <a:r>
              <a:rPr sz="700" spc="-1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4C4CFF"/>
                </a:solidFill>
                <a:latin typeface="DejaVu Sans"/>
                <a:cs typeface="DejaVu Sans"/>
              </a:rPr>
              <a:t>i</a:t>
            </a:r>
            <a:r>
              <a:rPr sz="700" spc="-10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n</a:t>
            </a:r>
            <a:r>
              <a:rPr sz="700" spc="-9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4C4CFF"/>
                </a:solidFill>
                <a:latin typeface="DejaVu Sans"/>
                <a:cs typeface="DejaVu Sans"/>
              </a:rPr>
              <a:t>t	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j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 f f i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 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s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;</a:t>
            </a:r>
            <a:r>
              <a:rPr sz="700" spc="-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65" dirty="0">
                <a:solidFill>
                  <a:srgbClr val="CCCCCC"/>
                </a:solidFill>
                <a:latin typeface="DejaVu Sans"/>
                <a:cs typeface="DejaVu Sans"/>
              </a:rPr>
              <a:t>//LCC</a:t>
            </a:r>
            <a:endParaRPr sz="700">
              <a:latin typeface="DejaVu Sans"/>
              <a:cs typeface="DejaVu Sans"/>
            </a:endParaRPr>
          </a:p>
          <a:p>
            <a:pPr marL="108585">
              <a:lnSpc>
                <a:spcPct val="100000"/>
              </a:lnSpc>
              <a:spcBef>
                <a:spcPts val="35"/>
              </a:spcBef>
              <a:tabLst>
                <a:tab pos="901065" algn="l"/>
                <a:tab pos="1740535" algn="l"/>
              </a:tabLst>
            </a:pP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u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n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4C4CFF"/>
                </a:solidFill>
                <a:latin typeface="DejaVu Sans"/>
                <a:cs typeface="DejaVu Sans"/>
              </a:rPr>
              <a:t>s</a:t>
            </a:r>
            <a:r>
              <a:rPr sz="700" spc="-12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4C4CFF"/>
                </a:solidFill>
                <a:latin typeface="DejaVu Sans"/>
                <a:cs typeface="DejaVu Sans"/>
              </a:rPr>
              <a:t>i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4C4CFF"/>
                </a:solidFill>
                <a:latin typeface="DejaVu Sans"/>
                <a:cs typeface="DejaVu Sans"/>
              </a:rPr>
              <a:t>g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n</a:t>
            </a:r>
            <a:r>
              <a:rPr sz="700" spc="-12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4C4CFF"/>
                </a:solidFill>
                <a:latin typeface="DejaVu Sans"/>
                <a:cs typeface="DejaVu Sans"/>
              </a:rPr>
              <a:t>e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d   </a:t>
            </a:r>
            <a:r>
              <a:rPr sz="700" spc="-1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4C4CFF"/>
                </a:solidFill>
                <a:latin typeface="DejaVu Sans"/>
                <a:cs typeface="DejaVu Sans"/>
              </a:rPr>
              <a:t>i</a:t>
            </a:r>
            <a:r>
              <a:rPr sz="700" spc="-10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n</a:t>
            </a:r>
            <a:r>
              <a:rPr sz="700" spc="-9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4C4CFF"/>
                </a:solidFill>
                <a:latin typeface="DejaVu Sans"/>
                <a:cs typeface="DejaVu Sans"/>
              </a:rPr>
              <a:t>t	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j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1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1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s</a:t>
            </a:r>
            <a:r>
              <a:rPr sz="700" spc="-1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p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0" dirty="0">
                <a:solidFill>
                  <a:srgbClr val="3F3F3F"/>
                </a:solidFill>
                <a:latin typeface="DejaVu Sans"/>
                <a:cs typeface="DejaVu Sans"/>
              </a:rPr>
              <a:t>w</a:t>
            </a:r>
            <a:r>
              <a:rPr sz="700" spc="-1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;	</a:t>
            </a:r>
            <a:r>
              <a:rPr sz="700" spc="30" dirty="0">
                <a:solidFill>
                  <a:srgbClr val="CCCCCC"/>
                </a:solidFill>
                <a:latin typeface="DejaVu Sans"/>
                <a:cs typeface="DejaVu Sans"/>
              </a:rPr>
              <a:t>//SYNC_CLK</a:t>
            </a:r>
            <a:r>
              <a:rPr sz="700" spc="3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CCCCCC"/>
                </a:solidFill>
                <a:latin typeface="DejaVu Sans"/>
                <a:cs typeface="DejaVu Sans"/>
              </a:rPr>
              <a:t>c</a:t>
            </a:r>
            <a:r>
              <a:rPr sz="700" spc="-12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CCCCCC"/>
                </a:solidFill>
                <a:latin typeface="DejaVu Sans"/>
                <a:cs typeface="DejaVu Sans"/>
              </a:rPr>
              <a:t>o</a:t>
            </a:r>
            <a:r>
              <a:rPr sz="700" spc="-12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u</a:t>
            </a:r>
            <a:r>
              <a:rPr sz="700" spc="-12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n</a:t>
            </a:r>
            <a:r>
              <a:rPr sz="700" spc="-12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CCCCCC"/>
                </a:solidFill>
                <a:latin typeface="DejaVu Sans"/>
                <a:cs typeface="DejaVu Sans"/>
              </a:rPr>
              <a:t>t</a:t>
            </a:r>
            <a:r>
              <a:rPr sz="700" spc="-12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CCCCCC"/>
                </a:solidFill>
                <a:latin typeface="DejaVu Sans"/>
                <a:cs typeface="DejaVu Sans"/>
              </a:rPr>
              <a:t>e</a:t>
            </a:r>
            <a:r>
              <a:rPr sz="700" spc="-12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CCCCCC"/>
                </a:solidFill>
                <a:latin typeface="DejaVu Sans"/>
                <a:cs typeface="DejaVu Sans"/>
              </a:rPr>
              <a:t>r</a:t>
            </a:r>
            <a:endParaRPr sz="700">
              <a:latin typeface="DejaVu Sans"/>
              <a:cs typeface="DejaVu Sans"/>
            </a:endParaRPr>
          </a:p>
          <a:p>
            <a:pPr marL="45085">
              <a:lnSpc>
                <a:spcPct val="100000"/>
              </a:lnSpc>
              <a:spcBef>
                <a:spcPts val="35"/>
              </a:spcBef>
            </a:pP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}</a:t>
            </a:r>
            <a:r>
              <a:rPr sz="700" spc="5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o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c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a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;</a:t>
            </a:r>
            <a:endParaRPr sz="700">
              <a:latin typeface="DejaVu Sans"/>
              <a:cs typeface="DejaVu Sans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05" y="126629"/>
            <a:ext cx="2544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65" dirty="0">
                <a:solidFill>
                  <a:srgbClr val="FEFEFE"/>
                </a:solidFill>
                <a:latin typeface="DejaVu Sans"/>
                <a:cs typeface="DejaVu Sans"/>
              </a:rPr>
              <a:t>Slave </a:t>
            </a:r>
            <a:r>
              <a:rPr sz="1200" b="1" spc="-155" dirty="0">
                <a:solidFill>
                  <a:srgbClr val="FEFEFE"/>
                </a:solidFill>
                <a:latin typeface="DejaVu Sans"/>
                <a:cs typeface="DejaVu Sans"/>
              </a:rPr>
              <a:t>Rising </a:t>
            </a:r>
            <a:r>
              <a:rPr sz="1200" b="1" spc="-165" dirty="0">
                <a:solidFill>
                  <a:srgbClr val="FEFEFE"/>
                </a:solidFill>
                <a:latin typeface="DejaVu Sans"/>
                <a:cs typeface="DejaVu Sans"/>
              </a:rPr>
              <a:t>Edge </a:t>
            </a:r>
            <a:r>
              <a:rPr sz="1200" b="1" spc="-155" dirty="0">
                <a:solidFill>
                  <a:srgbClr val="FEFEFE"/>
                </a:solidFill>
                <a:latin typeface="DejaVu Sans"/>
                <a:cs typeface="DejaVu Sans"/>
              </a:rPr>
              <a:t>Capture</a:t>
            </a:r>
            <a:r>
              <a:rPr sz="1200" b="1" spc="-240" dirty="0">
                <a:solidFill>
                  <a:srgbClr val="FEFEFE"/>
                </a:solidFill>
                <a:latin typeface="DejaVu Sans"/>
                <a:cs typeface="DejaVu Sans"/>
              </a:rPr>
              <a:t> </a:t>
            </a:r>
            <a:r>
              <a:rPr sz="1200" b="1" spc="-150" dirty="0">
                <a:solidFill>
                  <a:srgbClr val="FEFEFE"/>
                </a:solidFill>
                <a:latin typeface="DejaVu Sans"/>
                <a:cs typeface="DejaVu Sans"/>
              </a:rPr>
              <a:t>Interrupt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58334"/>
            <a:ext cx="34918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solidFill>
                  <a:srgbClr val="3F3F3F"/>
                </a:solidFill>
                <a:latin typeface="DejaVu Sans"/>
                <a:cs typeface="DejaVu Sans"/>
              </a:rPr>
              <a:t>tick_sync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called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every </a:t>
            </a:r>
            <a:r>
              <a:rPr sz="1000" spc="-155" dirty="0">
                <a:solidFill>
                  <a:srgbClr val="3F3F3F"/>
                </a:solidFill>
                <a:latin typeface="DejaVu Sans"/>
                <a:cs typeface="DejaVu Sans"/>
              </a:rPr>
              <a:t>8ms </a:t>
            </a: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to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synchronize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local</a:t>
            </a:r>
            <a:r>
              <a:rPr sz="1000" spc="-19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timestamp: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9287" y="1007630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>
                <a:moveTo>
                  <a:pt x="0" y="0"/>
                </a:moveTo>
                <a:lnTo>
                  <a:pt x="3409416" y="0"/>
                </a:lnTo>
              </a:path>
            </a:pathLst>
          </a:custGeom>
          <a:ln w="4301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827" y="986129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287" y="988656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27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2315" y="988656"/>
            <a:ext cx="3323590" cy="0"/>
          </a:xfrm>
          <a:custGeom>
            <a:avLst/>
            <a:gdLst/>
            <a:ahLst/>
            <a:cxnLst/>
            <a:rect l="l" t="t" r="r" b="b"/>
            <a:pathLst>
              <a:path w="3323590">
                <a:moveTo>
                  <a:pt x="0" y="0"/>
                </a:moveTo>
                <a:lnTo>
                  <a:pt x="3323374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5689" y="988656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06176" y="986129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1827" y="10291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49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1827" y="10291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49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2315" y="1029142"/>
            <a:ext cx="3323590" cy="12700"/>
          </a:xfrm>
          <a:custGeom>
            <a:avLst/>
            <a:gdLst/>
            <a:ahLst/>
            <a:cxnLst/>
            <a:rect l="l" t="t" r="r" b="b"/>
            <a:pathLst>
              <a:path w="3323590" h="12700">
                <a:moveTo>
                  <a:pt x="0" y="12653"/>
                </a:moveTo>
                <a:lnTo>
                  <a:pt x="3323374" y="12653"/>
                </a:lnTo>
                <a:lnTo>
                  <a:pt x="3323374" y="0"/>
                </a:lnTo>
                <a:lnTo>
                  <a:pt x="0" y="0"/>
                </a:lnTo>
                <a:lnTo>
                  <a:pt x="0" y="1265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06176" y="10291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49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49191" y="10291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49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1827" y="1041793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1827" y="1041793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2315" y="1041793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59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06176" y="1041793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49191" y="1041793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1827" y="1153134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827" y="1153134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2315" y="1153134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59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06176" y="1153134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49191" y="1153134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1827" y="1264475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5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1827" y="1264475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53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2315" y="1264488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59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06176" y="1264475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53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49191" y="1264475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5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1827" y="1375829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1827" y="1375829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2315" y="1375829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59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06176" y="1375829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49191" y="1375829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1827" y="1487170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1827" y="1487170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2315" y="1487170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59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06176" y="1487170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49191" y="1487170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1827" y="1598510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1827" y="1598510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2315" y="1598510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60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06176" y="1598510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49191" y="1598510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1827" y="1709851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1827" y="1709851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2315" y="1709851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60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06176" y="1709851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49191" y="1709851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1827" y="1821192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1827" y="1821192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2315" y="1821192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60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06176" y="1821192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49191" y="1821192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1827" y="1932533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5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1827" y="1932533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53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2315" y="1932546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60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06176" y="1932533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53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49191" y="1932533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5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69480" y="1018466"/>
            <a:ext cx="3355975" cy="1022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8435" algn="l"/>
                <a:tab pos="1477645" algn="l"/>
              </a:tabLst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1	</a:t>
            </a: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/∗   </a:t>
            </a:r>
            <a:r>
              <a:rPr sz="700" spc="-105" dirty="0">
                <a:solidFill>
                  <a:srgbClr val="CCCCCC"/>
                </a:solidFill>
                <a:latin typeface="DejaVu Sans"/>
                <a:cs typeface="DejaVu Sans"/>
              </a:rPr>
              <a:t>e </a:t>
            </a:r>
            <a:r>
              <a:rPr sz="700" spc="-75" dirty="0">
                <a:solidFill>
                  <a:srgbClr val="CCCCCC"/>
                </a:solidFill>
                <a:latin typeface="DejaVu Sans"/>
                <a:cs typeface="DejaVu Sans"/>
              </a:rPr>
              <a:t>v </a:t>
            </a:r>
            <a:r>
              <a:rPr sz="700" spc="-105" dirty="0">
                <a:solidFill>
                  <a:srgbClr val="CCCCCC"/>
                </a:solidFill>
                <a:latin typeface="DejaVu Sans"/>
                <a:cs typeface="DejaVu Sans"/>
              </a:rPr>
              <a:t>e </a:t>
            </a:r>
            <a:r>
              <a:rPr sz="700" spc="-35" dirty="0">
                <a:solidFill>
                  <a:srgbClr val="CCCCCC"/>
                </a:solidFill>
                <a:latin typeface="DejaVu Sans"/>
                <a:cs typeface="DejaVu Sans"/>
              </a:rPr>
              <a:t>r </a:t>
            </a:r>
            <a:r>
              <a:rPr sz="700" spc="-75" dirty="0">
                <a:solidFill>
                  <a:srgbClr val="CCCCCC"/>
                </a:solidFill>
                <a:latin typeface="DejaVu Sans"/>
                <a:cs typeface="DejaVu Sans"/>
              </a:rPr>
              <a:t>y</a:t>
            </a:r>
            <a:r>
              <a:rPr sz="700" spc="-4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70" dirty="0">
                <a:solidFill>
                  <a:srgbClr val="CCCCCC"/>
                </a:solidFill>
                <a:latin typeface="DejaVu Sans"/>
                <a:cs typeface="DejaVu Sans"/>
              </a:rPr>
              <a:t>8ms   </a:t>
            </a:r>
            <a:r>
              <a:rPr sz="700" spc="-80" dirty="0">
                <a:solidFill>
                  <a:srgbClr val="CCCCCC"/>
                </a:solidFill>
                <a:latin typeface="DejaVu Sans"/>
                <a:cs typeface="DejaVu Sans"/>
              </a:rPr>
              <a:t>8 0 </a:t>
            </a:r>
            <a:r>
              <a:rPr sz="700" spc="-220" dirty="0">
                <a:solidFill>
                  <a:srgbClr val="CCCCCC"/>
                </a:solidFill>
                <a:latin typeface="DejaVu Sans"/>
                <a:cs typeface="DejaVu Sans"/>
              </a:rPr>
              <a:t>∗                         </a:t>
            </a:r>
            <a:r>
              <a:rPr sz="700" spc="-80" dirty="0">
                <a:solidFill>
                  <a:srgbClr val="CCCCCC"/>
                </a:solidFill>
                <a:latin typeface="DejaVu Sans"/>
                <a:cs typeface="DejaVu Sans"/>
              </a:rPr>
              <a:t>1 0 0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u</a:t>
            </a:r>
            <a:r>
              <a:rPr sz="700" spc="-15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CCCCCC"/>
                </a:solidFill>
                <a:latin typeface="DejaVu Sans"/>
                <a:cs typeface="DejaVu Sans"/>
              </a:rPr>
              <a:t>s	</a:t>
            </a: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∗/</a:t>
            </a:r>
            <a:endParaRPr sz="7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185420" algn="l"/>
              </a:tabLst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2	</a:t>
            </a:r>
            <a:r>
              <a:rPr sz="700" spc="-75" dirty="0">
                <a:solidFill>
                  <a:srgbClr val="4C4CFF"/>
                </a:solidFill>
                <a:latin typeface="DejaVu Sans"/>
                <a:cs typeface="DejaVu Sans"/>
              </a:rPr>
              <a:t>v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4C4CFF"/>
                </a:solidFill>
                <a:latin typeface="DejaVu Sans"/>
                <a:cs typeface="DejaVu Sans"/>
              </a:rPr>
              <a:t>o</a:t>
            </a:r>
            <a:r>
              <a:rPr sz="700" spc="-12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4C4CFF"/>
                </a:solidFill>
                <a:latin typeface="DejaVu Sans"/>
                <a:cs typeface="DejaVu Sans"/>
              </a:rPr>
              <a:t>i</a:t>
            </a:r>
            <a:r>
              <a:rPr sz="700" spc="-12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d</a:t>
            </a:r>
            <a:r>
              <a:rPr sz="700" spc="-4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c</a:t>
            </a:r>
            <a:r>
              <a:rPr sz="700" spc="-12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45" dirty="0">
                <a:solidFill>
                  <a:srgbClr val="3F3F3F"/>
                </a:solidFill>
                <a:latin typeface="DejaVu Sans"/>
                <a:cs typeface="DejaVu Sans"/>
              </a:rPr>
              <a:t>k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s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y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n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c</a:t>
            </a:r>
            <a:r>
              <a:rPr sz="700" spc="-4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(</a:t>
            </a:r>
            <a:r>
              <a:rPr sz="700" spc="-4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4C4CFF"/>
                </a:solidFill>
                <a:latin typeface="DejaVu Sans"/>
                <a:cs typeface="DejaVu Sans"/>
              </a:rPr>
              <a:t>v</a:t>
            </a:r>
            <a:r>
              <a:rPr sz="700" spc="-12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4C4CFF"/>
                </a:solidFill>
                <a:latin typeface="DejaVu Sans"/>
                <a:cs typeface="DejaVu Sans"/>
              </a:rPr>
              <a:t>o</a:t>
            </a:r>
            <a:r>
              <a:rPr sz="700" spc="-12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4C4CFF"/>
                </a:solidFill>
                <a:latin typeface="DejaVu Sans"/>
                <a:cs typeface="DejaVu Sans"/>
              </a:rPr>
              <a:t>i</a:t>
            </a:r>
            <a:r>
              <a:rPr sz="700" spc="-12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d</a:t>
            </a:r>
            <a:r>
              <a:rPr sz="700" spc="-4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)</a:t>
            </a:r>
            <a:endParaRPr sz="7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177165" algn="l"/>
              </a:tabLst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3	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{</a:t>
            </a:r>
            <a:endParaRPr sz="7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306070" algn="l"/>
                <a:tab pos="2722880" algn="l"/>
              </a:tabLst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4	</a:t>
            </a:r>
            <a:r>
              <a:rPr sz="700" spc="-20" dirty="0">
                <a:solidFill>
                  <a:srgbClr val="4C4CFF"/>
                </a:solidFill>
                <a:latin typeface="DejaVu Sans"/>
                <a:cs typeface="DejaVu Sans"/>
              </a:rPr>
              <a:t>i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4C4CFF"/>
                </a:solidFill>
                <a:latin typeface="DejaVu Sans"/>
                <a:cs typeface="DejaVu Sans"/>
              </a:rPr>
              <a:t>f</a:t>
            </a:r>
            <a:r>
              <a:rPr sz="700" spc="2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( </a:t>
            </a:r>
            <a:r>
              <a:rPr sz="700" spc="14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d</a:t>
            </a:r>
            <a:r>
              <a:rPr sz="700" spc="-15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v</a:t>
            </a:r>
            <a:r>
              <a:rPr sz="700" spc="-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o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c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a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j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1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1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s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p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0" dirty="0">
                <a:solidFill>
                  <a:srgbClr val="3F3F3F"/>
                </a:solidFill>
                <a:latin typeface="DejaVu Sans"/>
                <a:cs typeface="DejaVu Sans"/>
              </a:rPr>
              <a:t>w</a:t>
            </a:r>
            <a:r>
              <a:rPr sz="700" spc="-1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  </a:t>
            </a:r>
            <a:r>
              <a:rPr sz="700" spc="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+ 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55" dirty="0">
                <a:solidFill>
                  <a:srgbClr val="3F3F3F"/>
                </a:solidFill>
                <a:latin typeface="DejaVu Sans"/>
                <a:cs typeface="DejaVu Sans"/>
              </a:rPr>
              <a:t>80 </a:t>
            </a:r>
            <a:r>
              <a:rPr sz="700" spc="2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&lt; </a:t>
            </a:r>
            <a:r>
              <a:rPr sz="700" spc="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0" dirty="0">
                <a:solidFill>
                  <a:srgbClr val="3F3F3F"/>
                </a:solidFill>
                <a:latin typeface="DejaVu Sans"/>
                <a:cs typeface="DejaVu Sans"/>
              </a:rPr>
              <a:t>10000	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)</a:t>
            </a:r>
            <a:r>
              <a:rPr sz="700" spc="-1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{</a:t>
            </a:r>
            <a:endParaRPr sz="700">
              <a:latin typeface="DejaVu Sans"/>
              <a:cs typeface="DejaVu Sans"/>
            </a:endParaRPr>
          </a:p>
          <a:p>
            <a:pPr marL="674370" marR="5080" indent="-662305">
              <a:lnSpc>
                <a:spcPct val="104400"/>
              </a:lnSpc>
              <a:tabLst>
                <a:tab pos="294005" algn="l"/>
              </a:tabLst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5	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d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v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o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c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a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j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1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s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p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0" dirty="0">
                <a:solidFill>
                  <a:srgbClr val="3F3F3F"/>
                </a:solidFill>
                <a:latin typeface="DejaVu Sans"/>
                <a:cs typeface="DejaVu Sans"/>
              </a:rPr>
              <a:t>w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=</a:t>
            </a:r>
            <a:r>
              <a:rPr sz="700" spc="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d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v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o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c</a:t>
            </a:r>
            <a:r>
              <a:rPr sz="700" spc="-1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a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 j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1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s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p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0" dirty="0">
                <a:solidFill>
                  <a:srgbClr val="3F3F3F"/>
                </a:solidFill>
                <a:latin typeface="DejaVu Sans"/>
                <a:cs typeface="DejaVu Sans"/>
              </a:rPr>
              <a:t>w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5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+  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8 0</a:t>
            </a:r>
            <a:r>
              <a:rPr sz="700" spc="-1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;</a:t>
            </a:r>
            <a:endParaRPr sz="700">
              <a:latin typeface="DejaVu Sans"/>
              <a:cs typeface="DejaVu Sans"/>
            </a:endParaRPr>
          </a:p>
          <a:p>
            <a:pPr marL="290195">
              <a:lnSpc>
                <a:spcPct val="100000"/>
              </a:lnSpc>
              <a:spcBef>
                <a:spcPts val="40"/>
              </a:spcBef>
            </a:pP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}</a:t>
            </a:r>
            <a:endParaRPr sz="700">
              <a:latin typeface="DejaVu Sans"/>
              <a:cs typeface="DejaVu Sans"/>
            </a:endParaRPr>
          </a:p>
          <a:p>
            <a:pPr marL="407034" marR="469265" indent="-101600">
              <a:lnSpc>
                <a:spcPct val="104400"/>
              </a:lnSpc>
              <a:tabLst>
                <a:tab pos="2779395" algn="l"/>
              </a:tabLst>
            </a:pPr>
            <a:r>
              <a:rPr sz="700" spc="-20" dirty="0">
                <a:solidFill>
                  <a:srgbClr val="4C4CFF"/>
                </a:solidFill>
                <a:latin typeface="DejaVu Sans"/>
                <a:cs typeface="DejaVu Sans"/>
              </a:rPr>
              <a:t>i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4C4CFF"/>
                </a:solidFill>
                <a:latin typeface="DejaVu Sans"/>
                <a:cs typeface="DejaVu Sans"/>
              </a:rPr>
              <a:t>f</a:t>
            </a:r>
            <a:r>
              <a:rPr sz="700" spc="2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( </a:t>
            </a:r>
            <a:r>
              <a:rPr sz="700" spc="14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d</a:t>
            </a:r>
            <a:r>
              <a:rPr sz="700" spc="-15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v</a:t>
            </a:r>
            <a:r>
              <a:rPr sz="700" spc="-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o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c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a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j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1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1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s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p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0" dirty="0">
                <a:solidFill>
                  <a:srgbClr val="3F3F3F"/>
                </a:solidFill>
                <a:latin typeface="DejaVu Sans"/>
                <a:cs typeface="DejaVu Sans"/>
              </a:rPr>
              <a:t>w</a:t>
            </a:r>
            <a:r>
              <a:rPr sz="700" spc="-1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  </a:t>
            </a:r>
            <a:r>
              <a:rPr sz="700" spc="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+ 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55" dirty="0">
                <a:solidFill>
                  <a:srgbClr val="3F3F3F"/>
                </a:solidFill>
                <a:latin typeface="DejaVu Sans"/>
                <a:cs typeface="DejaVu Sans"/>
              </a:rPr>
              <a:t>80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45" dirty="0">
                <a:solidFill>
                  <a:srgbClr val="3F3F3F"/>
                </a:solidFill>
                <a:latin typeface="DejaVu Sans"/>
                <a:cs typeface="DejaVu Sans"/>
              </a:rPr>
              <a:t>&gt;= </a:t>
            </a:r>
            <a:r>
              <a:rPr sz="700" spc="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0" dirty="0">
                <a:solidFill>
                  <a:srgbClr val="3F3F3F"/>
                </a:solidFill>
                <a:latin typeface="DejaVu Sans"/>
                <a:cs typeface="DejaVu Sans"/>
              </a:rPr>
              <a:t>10000	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)</a:t>
            </a:r>
            <a:r>
              <a:rPr sz="700" spc="-1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{ 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d</a:t>
            </a:r>
            <a:r>
              <a:rPr sz="700" spc="-16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v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-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2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v</a:t>
            </a:r>
            <a:r>
              <a:rPr sz="700" spc="-12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-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s</a:t>
            </a:r>
            <a:r>
              <a:rPr sz="700" spc="-15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5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c</a:t>
            </a:r>
            <a:r>
              <a:rPr sz="700" spc="-15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5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n</a:t>
            </a:r>
            <a:r>
              <a:rPr sz="700" spc="-15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5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5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d</a:t>
            </a:r>
            <a:r>
              <a:rPr sz="700" spc="-15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5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u</a:t>
            </a:r>
            <a:r>
              <a:rPr sz="700" spc="-15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p</a:t>
            </a:r>
            <a:r>
              <a:rPr sz="700" spc="-15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d</a:t>
            </a:r>
            <a:r>
              <a:rPr sz="700" spc="-15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a</a:t>
            </a:r>
            <a:r>
              <a:rPr sz="700" spc="-15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15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=1;</a:t>
            </a:r>
            <a:endParaRPr sz="700">
              <a:latin typeface="DejaVu Sans"/>
              <a:cs typeface="DejaVu San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01827" y="2043887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1827" y="2043887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2315" y="2043887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60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06176" y="2043887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49191" y="2043887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69480" y="1676403"/>
            <a:ext cx="59055" cy="4711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6</a:t>
            </a:r>
            <a:endParaRPr sz="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7</a:t>
            </a:r>
            <a:endParaRPr sz="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8</a:t>
            </a:r>
            <a:endParaRPr sz="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9</a:t>
            </a:r>
            <a:endParaRPr sz="500">
              <a:latin typeface="DejaVu Sans"/>
              <a:cs typeface="DejaVu San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77061" y="2020560"/>
            <a:ext cx="303784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d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v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o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c</a:t>
            </a:r>
            <a:r>
              <a:rPr sz="700" spc="-1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a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j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s</a:t>
            </a:r>
            <a:r>
              <a:rPr sz="700" spc="-1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p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0" dirty="0">
                <a:solidFill>
                  <a:srgbClr val="3F3F3F"/>
                </a:solidFill>
                <a:latin typeface="DejaVu Sans"/>
                <a:cs typeface="DejaVu Sans"/>
              </a:rPr>
              <a:t>w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=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55" dirty="0">
                <a:solidFill>
                  <a:srgbClr val="3F3F3F"/>
                </a:solidFill>
                <a:latin typeface="DejaVu Sans"/>
                <a:cs typeface="DejaVu Sans"/>
              </a:rPr>
              <a:t>80</a:t>
            </a:r>
            <a:r>
              <a:rPr sz="700" spc="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i="1" spc="100" dirty="0">
                <a:solidFill>
                  <a:srgbClr val="3F3F3F"/>
                </a:solidFill>
                <a:latin typeface="Times New Roman"/>
                <a:cs typeface="Times New Roman"/>
              </a:rPr>
              <a:t>−</a:t>
            </a:r>
            <a:r>
              <a:rPr sz="700" i="1" spc="3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(</a:t>
            </a:r>
            <a:r>
              <a:rPr sz="700" spc="-15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1</a:t>
            </a:r>
            <a:r>
              <a:rPr sz="700" spc="-15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0</a:t>
            </a:r>
            <a:r>
              <a:rPr sz="700" spc="-15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0</a:t>
            </a:r>
            <a:r>
              <a:rPr sz="700" spc="-15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0</a:t>
            </a:r>
            <a:r>
              <a:rPr sz="700" spc="-15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0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i="1" spc="100" dirty="0">
                <a:solidFill>
                  <a:srgbClr val="3F3F3F"/>
                </a:solidFill>
                <a:latin typeface="Times New Roman"/>
                <a:cs typeface="Times New Roman"/>
              </a:rPr>
              <a:t>−</a:t>
            </a:r>
            <a:r>
              <a:rPr sz="700" i="1" spc="3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d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v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o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c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a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endParaRPr sz="700">
              <a:latin typeface="DejaVu Sans"/>
              <a:cs typeface="DejaVu San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01827" y="215522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1827" y="215522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2315" y="2155228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60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06176" y="215522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49191" y="215522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258354" y="2131900"/>
            <a:ext cx="71818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j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s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p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0" dirty="0">
                <a:solidFill>
                  <a:srgbClr val="3F3F3F"/>
                </a:solidFill>
                <a:latin typeface="DejaVu Sans"/>
                <a:cs typeface="DejaVu Sans"/>
              </a:rPr>
              <a:t>w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4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)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;</a:t>
            </a:r>
            <a:endParaRPr sz="700">
              <a:latin typeface="DejaVu Sans"/>
              <a:cs typeface="DejaVu San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01827" y="2266569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1827" y="2266569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42315" y="2266569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60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06176" y="2266569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49191" y="2266569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01827" y="2377909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1827" y="2377909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2315" y="2377909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60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006176" y="2377909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049191" y="2377909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435863" y="2233120"/>
            <a:ext cx="92710" cy="2482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10</a:t>
            </a:r>
            <a:endParaRPr sz="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11</a:t>
            </a:r>
            <a:endParaRPr sz="500">
              <a:latin typeface="DejaVu Sans"/>
              <a:cs typeface="DejaVu San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01827" y="2489250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01827" y="2489250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42315" y="2489250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60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06176" y="2489250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049191" y="2489250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759942" y="2243241"/>
            <a:ext cx="3163570" cy="354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}</a:t>
            </a:r>
            <a:endParaRPr sz="700">
              <a:latin typeface="DejaVu Sans"/>
              <a:cs typeface="DejaVu Sans"/>
            </a:endParaRPr>
          </a:p>
          <a:p>
            <a:pPr marL="383540" marR="5080" indent="-379730">
              <a:lnSpc>
                <a:spcPct val="104400"/>
              </a:lnSpc>
            </a:pP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d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v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o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c</a:t>
            </a:r>
            <a:r>
              <a:rPr sz="700" spc="-1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a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j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s</a:t>
            </a:r>
            <a:r>
              <a:rPr sz="700" spc="-7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=</a:t>
            </a:r>
            <a:r>
              <a:rPr sz="700" spc="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d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v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o</a:t>
            </a:r>
            <a:r>
              <a:rPr sz="700" spc="-1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c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a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j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s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p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0" dirty="0">
                <a:solidFill>
                  <a:srgbClr val="3F3F3F"/>
                </a:solidFill>
                <a:latin typeface="DejaVu Sans"/>
                <a:cs typeface="DejaVu Sans"/>
              </a:rPr>
              <a:t>w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;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0" dirty="0">
                <a:solidFill>
                  <a:srgbClr val="3F3F3F"/>
                </a:solidFill>
                <a:latin typeface="DejaVu Sans"/>
                <a:cs typeface="DejaVu Sans"/>
              </a:rPr>
              <a:t>^  ^</a:t>
            </a:r>
            <a:r>
              <a:rPr sz="700" spc="-19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85" dirty="0">
                <a:solidFill>
                  <a:srgbClr val="3F3F3F"/>
                </a:solidFill>
                <a:latin typeface="DejaVu Sans"/>
                <a:cs typeface="DejaVu Sans"/>
              </a:rPr>
              <a:t>^^</a:t>
            </a:r>
            <a:r>
              <a:rPr sz="700" spc="-18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55" dirty="0">
                <a:solidFill>
                  <a:srgbClr val="CCCCCC"/>
                </a:solidFill>
                <a:latin typeface="DejaVu Sans"/>
                <a:cs typeface="DejaVu Sans"/>
              </a:rPr>
              <a:t>//  </a:t>
            </a:r>
            <a:r>
              <a:rPr sz="700" spc="-85" dirty="0">
                <a:solidFill>
                  <a:srgbClr val="CCCCCC"/>
                </a:solidFill>
                <a:latin typeface="DejaVu Sans"/>
                <a:cs typeface="DejaVu Sans"/>
              </a:rPr>
              <a:t>s</a:t>
            </a:r>
            <a:r>
              <a:rPr sz="700" spc="-13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CCCCCC"/>
                </a:solidFill>
                <a:latin typeface="DejaVu Sans"/>
                <a:cs typeface="DejaVu Sans"/>
              </a:rPr>
              <a:t>y</a:t>
            </a:r>
            <a:r>
              <a:rPr sz="700" spc="-13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n</a:t>
            </a:r>
            <a:r>
              <a:rPr sz="700" spc="-13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CCCCCC"/>
                </a:solidFill>
                <a:latin typeface="DejaVu Sans"/>
                <a:cs typeface="DejaVu Sans"/>
              </a:rPr>
              <a:t>c</a:t>
            </a:r>
            <a:r>
              <a:rPr sz="700" spc="-13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h</a:t>
            </a:r>
            <a:r>
              <a:rPr sz="700" spc="-13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CCCCCC"/>
                </a:solidFill>
                <a:latin typeface="DejaVu Sans"/>
                <a:cs typeface="DejaVu Sans"/>
              </a:rPr>
              <a:t>r</a:t>
            </a:r>
            <a:r>
              <a:rPr sz="700" spc="-13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CCCCCC"/>
                </a:solidFill>
                <a:latin typeface="DejaVu Sans"/>
                <a:cs typeface="DejaVu Sans"/>
              </a:rPr>
              <a:t>o</a:t>
            </a:r>
            <a:r>
              <a:rPr sz="700" spc="-13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n</a:t>
            </a:r>
            <a:r>
              <a:rPr sz="700" spc="-13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CCCCCC"/>
                </a:solidFill>
                <a:latin typeface="DejaVu Sans"/>
                <a:cs typeface="DejaVu Sans"/>
              </a:rPr>
              <a:t>o</a:t>
            </a:r>
            <a:r>
              <a:rPr sz="700" spc="-13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u</a:t>
            </a:r>
            <a:r>
              <a:rPr sz="700" spc="-13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CCCCCC"/>
                </a:solidFill>
                <a:latin typeface="DejaVu Sans"/>
                <a:cs typeface="DejaVu Sans"/>
              </a:rPr>
              <a:t>s</a:t>
            </a:r>
            <a:endParaRPr sz="700">
              <a:latin typeface="DejaVu Sans"/>
              <a:cs typeface="DejaVu San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23332" y="1029144"/>
            <a:ext cx="0" cy="1695450"/>
          </a:xfrm>
          <a:custGeom>
            <a:avLst/>
            <a:gdLst/>
            <a:ahLst/>
            <a:cxnLst/>
            <a:rect l="l" t="t" r="r" b="b"/>
            <a:pathLst>
              <a:path h="1695450">
                <a:moveTo>
                  <a:pt x="0" y="0"/>
                </a:moveTo>
                <a:lnTo>
                  <a:pt x="0" y="1695452"/>
                </a:lnTo>
              </a:path>
            </a:pathLst>
          </a:custGeom>
          <a:ln w="3796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01827" y="2600591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5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01827" y="2600591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53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42315" y="2600604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60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965689" y="1029144"/>
            <a:ext cx="38100" cy="1695450"/>
          </a:xfrm>
          <a:custGeom>
            <a:avLst/>
            <a:gdLst/>
            <a:ahLst/>
            <a:cxnLst/>
            <a:rect l="l" t="t" r="r" b="b"/>
            <a:pathLst>
              <a:path w="38100" h="1695450">
                <a:moveTo>
                  <a:pt x="0" y="1695452"/>
                </a:moveTo>
                <a:lnTo>
                  <a:pt x="37965" y="1695452"/>
                </a:lnTo>
                <a:lnTo>
                  <a:pt x="37965" y="0"/>
                </a:lnTo>
                <a:lnTo>
                  <a:pt x="0" y="0"/>
                </a:lnTo>
                <a:lnTo>
                  <a:pt x="0" y="169545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003649" y="1029144"/>
            <a:ext cx="48260" cy="1695450"/>
          </a:xfrm>
          <a:custGeom>
            <a:avLst/>
            <a:gdLst/>
            <a:ahLst/>
            <a:cxnLst/>
            <a:rect l="l" t="t" r="r" b="b"/>
            <a:pathLst>
              <a:path w="48260" h="1695450">
                <a:moveTo>
                  <a:pt x="0" y="1695452"/>
                </a:moveTo>
                <a:lnTo>
                  <a:pt x="48082" y="1695452"/>
                </a:lnTo>
                <a:lnTo>
                  <a:pt x="48082" y="0"/>
                </a:lnTo>
                <a:lnTo>
                  <a:pt x="0" y="0"/>
                </a:lnTo>
                <a:lnTo>
                  <a:pt x="0" y="169545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006176" y="2600591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53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049191" y="2600591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5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435863" y="2577264"/>
            <a:ext cx="27114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0820" algn="l"/>
              </a:tabLst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12	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}</a:t>
            </a:r>
            <a:endParaRPr sz="700">
              <a:latin typeface="DejaVu Sans"/>
              <a:cs typeface="DejaVu Sans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01827" y="27119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49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01827" y="27119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49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42315" y="2711943"/>
            <a:ext cx="3323590" cy="12700"/>
          </a:xfrm>
          <a:custGeom>
            <a:avLst/>
            <a:gdLst/>
            <a:ahLst/>
            <a:cxnLst/>
            <a:rect l="l" t="t" r="r" b="b"/>
            <a:pathLst>
              <a:path w="3323590" h="12700">
                <a:moveTo>
                  <a:pt x="0" y="12653"/>
                </a:moveTo>
                <a:lnTo>
                  <a:pt x="3323374" y="12653"/>
                </a:lnTo>
                <a:lnTo>
                  <a:pt x="3323374" y="0"/>
                </a:lnTo>
                <a:lnTo>
                  <a:pt x="0" y="0"/>
                </a:lnTo>
                <a:lnTo>
                  <a:pt x="0" y="1265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006176" y="27119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49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049191" y="27119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49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99287" y="2746095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>
                <a:moveTo>
                  <a:pt x="0" y="0"/>
                </a:moveTo>
                <a:lnTo>
                  <a:pt x="3409416" y="0"/>
                </a:lnTo>
              </a:path>
            </a:pathLst>
          </a:custGeom>
          <a:ln w="4301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030217" y="2724594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-21509" y="21507"/>
                </a:moveTo>
                <a:lnTo>
                  <a:pt x="21509" y="21507"/>
                </a:lnTo>
              </a:path>
            </a:pathLst>
          </a:custGeom>
          <a:ln w="4301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42315" y="2789123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>
                <a:moveTo>
                  <a:pt x="0" y="0"/>
                </a:moveTo>
                <a:lnTo>
                  <a:pt x="3409416" y="0"/>
                </a:lnTo>
              </a:path>
            </a:pathLst>
          </a:custGeom>
          <a:ln w="4301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42315" y="2808097"/>
            <a:ext cx="3323590" cy="0"/>
          </a:xfrm>
          <a:custGeom>
            <a:avLst/>
            <a:gdLst/>
            <a:ahLst/>
            <a:cxnLst/>
            <a:rect l="l" t="t" r="r" b="b"/>
            <a:pathLst>
              <a:path w="3323590">
                <a:moveTo>
                  <a:pt x="0" y="0"/>
                </a:moveTo>
                <a:lnTo>
                  <a:pt x="3323374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965689" y="2808097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042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049191" y="2724594"/>
            <a:ext cx="0" cy="86360"/>
          </a:xfrm>
          <a:custGeom>
            <a:avLst/>
            <a:gdLst/>
            <a:ahLst/>
            <a:cxnLst/>
            <a:rect l="l" t="t" r="r" b="b"/>
            <a:pathLst>
              <a:path h="86360">
                <a:moveTo>
                  <a:pt x="0" y="86029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01827" y="2724594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99287" y="2765082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27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42315" y="2765082"/>
            <a:ext cx="3323590" cy="0"/>
          </a:xfrm>
          <a:custGeom>
            <a:avLst/>
            <a:gdLst/>
            <a:ahLst/>
            <a:cxnLst/>
            <a:rect l="l" t="t" r="r" b="b"/>
            <a:pathLst>
              <a:path w="3323590">
                <a:moveTo>
                  <a:pt x="0" y="0"/>
                </a:moveTo>
                <a:lnTo>
                  <a:pt x="3323374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965689" y="2765082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006176" y="2724594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90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05" y="126629"/>
            <a:ext cx="20796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60" dirty="0">
                <a:solidFill>
                  <a:srgbClr val="FEFEFE"/>
                </a:solidFill>
                <a:latin typeface="DejaVu Sans"/>
                <a:cs typeface="DejaVu Sans"/>
              </a:rPr>
              <a:t>Synchronize </a:t>
            </a:r>
            <a:r>
              <a:rPr sz="1200" b="1" spc="-150" dirty="0">
                <a:solidFill>
                  <a:srgbClr val="FEFEFE"/>
                </a:solidFill>
                <a:latin typeface="DejaVu Sans"/>
                <a:cs typeface="DejaVu Sans"/>
              </a:rPr>
              <a:t>details:test</a:t>
            </a:r>
            <a:r>
              <a:rPr sz="1200" b="1" spc="-135" dirty="0">
                <a:solidFill>
                  <a:srgbClr val="FEFEFE"/>
                </a:solidFill>
                <a:latin typeface="DejaVu Sans"/>
                <a:cs typeface="DejaVu Sans"/>
              </a:rPr>
              <a:t> </a:t>
            </a:r>
            <a:r>
              <a:rPr sz="1200" b="1" spc="-140" dirty="0">
                <a:solidFill>
                  <a:srgbClr val="FEFEFE"/>
                </a:solidFill>
                <a:latin typeface="DejaVu Sans"/>
                <a:cs typeface="DejaVu Sans"/>
              </a:rPr>
              <a:t>point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9287" y="797877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>
                <a:moveTo>
                  <a:pt x="0" y="0"/>
                </a:moveTo>
                <a:lnTo>
                  <a:pt x="3409416" y="0"/>
                </a:lnTo>
              </a:path>
            </a:pathLst>
          </a:custGeom>
          <a:ln w="4301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827" y="776376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287" y="778903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27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2315" y="778903"/>
            <a:ext cx="3323590" cy="0"/>
          </a:xfrm>
          <a:custGeom>
            <a:avLst/>
            <a:gdLst/>
            <a:ahLst/>
            <a:cxnLst/>
            <a:rect l="l" t="t" r="r" b="b"/>
            <a:pathLst>
              <a:path w="3323590">
                <a:moveTo>
                  <a:pt x="0" y="0"/>
                </a:moveTo>
                <a:lnTo>
                  <a:pt x="3323374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5689" y="778903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06176" y="776376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827" y="8193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49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1827" y="8193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49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2315" y="819389"/>
            <a:ext cx="3323590" cy="12700"/>
          </a:xfrm>
          <a:custGeom>
            <a:avLst/>
            <a:gdLst/>
            <a:ahLst/>
            <a:cxnLst/>
            <a:rect l="l" t="t" r="r" b="b"/>
            <a:pathLst>
              <a:path w="3323590" h="12700">
                <a:moveTo>
                  <a:pt x="0" y="12653"/>
                </a:moveTo>
                <a:lnTo>
                  <a:pt x="3323374" y="12653"/>
                </a:lnTo>
                <a:lnTo>
                  <a:pt x="3323374" y="0"/>
                </a:lnTo>
                <a:lnTo>
                  <a:pt x="0" y="0"/>
                </a:lnTo>
                <a:lnTo>
                  <a:pt x="0" y="1265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06176" y="8193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49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49191" y="8193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49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1827" y="832040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1827" y="832040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2315" y="832040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59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06176" y="832040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49191" y="832040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1827" y="943381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5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1827" y="943381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53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2315" y="943394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59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06176" y="943381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53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49191" y="943381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5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827" y="1054735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1827" y="1054735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2315" y="1054735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59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06176" y="1054735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49191" y="1054735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1827" y="1166075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1827" y="1166075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2315" y="1166075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59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06176" y="1166075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49191" y="1166075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1827" y="1277416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1827" y="1277416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2315" y="1277416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59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06176" y="1277416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49191" y="1277416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1827" y="1388757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1827" y="1388757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2315" y="1388757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59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06176" y="1388757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49191" y="1388757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1827" y="150009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1827" y="150009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2315" y="1500098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59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06176" y="150009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49191" y="150009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1827" y="1611439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5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1827" y="1611439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53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2315" y="1611452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60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06176" y="1611439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53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49191" y="1611439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5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1827" y="1722793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1827" y="1722793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2315" y="1722793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60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06176" y="1722793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49191" y="1722793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Enter </a:t>
            </a:r>
            <a:r>
              <a:rPr spc="-85" dirty="0"/>
              <a:t>this </a:t>
            </a:r>
            <a:r>
              <a:rPr spc="-125" dirty="0"/>
              <a:t>code </a:t>
            </a:r>
            <a:r>
              <a:rPr spc="-140" dirty="0"/>
              <a:t>every</a:t>
            </a:r>
            <a:r>
              <a:rPr spc="-30" dirty="0"/>
              <a:t> </a:t>
            </a:r>
            <a:r>
              <a:rPr spc="-114" dirty="0"/>
              <a:t>100us</a:t>
            </a:r>
            <a:r>
              <a:rPr spc="-114" dirty="0">
                <a:latin typeface="Droid Sans Fallback"/>
                <a:cs typeface="Droid Sans Fallback"/>
              </a:rPr>
              <a:t>：</a:t>
            </a:r>
          </a:p>
          <a:p>
            <a:pPr marL="134620">
              <a:lnSpc>
                <a:spcPct val="100000"/>
              </a:lnSpc>
              <a:spcBef>
                <a:spcPts val="850"/>
              </a:spcBef>
              <a:tabLst>
                <a:tab pos="300990" algn="l"/>
              </a:tabLst>
            </a:pPr>
            <a:r>
              <a:rPr sz="500" spc="-55" dirty="0"/>
              <a:t>1	</a:t>
            </a:r>
            <a:r>
              <a:rPr sz="700" spc="-20" dirty="0">
                <a:solidFill>
                  <a:srgbClr val="CCCCCC"/>
                </a:solidFill>
              </a:rPr>
              <a:t>/∗</a:t>
            </a:r>
            <a:endParaRPr sz="700"/>
          </a:p>
          <a:p>
            <a:pPr marL="134620">
              <a:lnSpc>
                <a:spcPct val="100000"/>
              </a:lnSpc>
              <a:spcBef>
                <a:spcPts val="35"/>
              </a:spcBef>
              <a:tabLst>
                <a:tab pos="365125" algn="l"/>
                <a:tab pos="1323975" algn="l"/>
              </a:tabLst>
            </a:pPr>
            <a:r>
              <a:rPr sz="500" spc="-55" dirty="0"/>
              <a:t>2	</a:t>
            </a:r>
            <a:r>
              <a:rPr sz="700" spc="-105" dirty="0">
                <a:solidFill>
                  <a:srgbClr val="CCCCCC"/>
                </a:solidFill>
              </a:rPr>
              <a:t>e </a:t>
            </a:r>
            <a:r>
              <a:rPr sz="700" spc="-65" dirty="0">
                <a:solidFill>
                  <a:srgbClr val="CCCCCC"/>
                </a:solidFill>
              </a:rPr>
              <a:t>n </a:t>
            </a:r>
            <a:r>
              <a:rPr sz="700" spc="-10" dirty="0">
                <a:solidFill>
                  <a:srgbClr val="CCCCCC"/>
                </a:solidFill>
              </a:rPr>
              <a:t>t </a:t>
            </a:r>
            <a:r>
              <a:rPr sz="700" spc="-105" dirty="0">
                <a:solidFill>
                  <a:srgbClr val="CCCCCC"/>
                </a:solidFill>
              </a:rPr>
              <a:t>e </a:t>
            </a:r>
            <a:r>
              <a:rPr sz="700" spc="-35" dirty="0">
                <a:solidFill>
                  <a:srgbClr val="CCCCCC"/>
                </a:solidFill>
              </a:rPr>
              <a:t>r </a:t>
            </a:r>
            <a:r>
              <a:rPr sz="700" spc="150" dirty="0">
                <a:solidFill>
                  <a:srgbClr val="CCCCCC"/>
                </a:solidFill>
              </a:rPr>
              <a:t> </a:t>
            </a:r>
            <a:r>
              <a:rPr sz="700" spc="-10" dirty="0">
                <a:solidFill>
                  <a:srgbClr val="CCCCCC"/>
                </a:solidFill>
              </a:rPr>
              <a:t>t </a:t>
            </a:r>
            <a:r>
              <a:rPr sz="700" spc="-65" dirty="0">
                <a:solidFill>
                  <a:srgbClr val="CCCCCC"/>
                </a:solidFill>
              </a:rPr>
              <a:t>h </a:t>
            </a:r>
            <a:r>
              <a:rPr sz="700" spc="-20" dirty="0">
                <a:solidFill>
                  <a:srgbClr val="CCCCCC"/>
                </a:solidFill>
              </a:rPr>
              <a:t>i </a:t>
            </a:r>
            <a:r>
              <a:rPr sz="700" spc="-85" dirty="0">
                <a:solidFill>
                  <a:srgbClr val="CCCCCC"/>
                </a:solidFill>
              </a:rPr>
              <a:t>s  </a:t>
            </a:r>
            <a:r>
              <a:rPr sz="700" spc="-60" dirty="0">
                <a:solidFill>
                  <a:srgbClr val="CCCCCC"/>
                </a:solidFill>
              </a:rPr>
              <a:t>c o </a:t>
            </a:r>
            <a:r>
              <a:rPr sz="700" spc="-65" dirty="0">
                <a:solidFill>
                  <a:srgbClr val="CCCCCC"/>
                </a:solidFill>
              </a:rPr>
              <a:t>d</a:t>
            </a:r>
            <a:r>
              <a:rPr sz="700" spc="-150" dirty="0">
                <a:solidFill>
                  <a:srgbClr val="CCCCCC"/>
                </a:solidFill>
              </a:rPr>
              <a:t> </a:t>
            </a:r>
            <a:r>
              <a:rPr sz="700" spc="-105" dirty="0">
                <a:solidFill>
                  <a:srgbClr val="CCCCCC"/>
                </a:solidFill>
              </a:rPr>
              <a:t>e	e </a:t>
            </a:r>
            <a:r>
              <a:rPr sz="700" spc="-75" dirty="0">
                <a:solidFill>
                  <a:srgbClr val="CCCCCC"/>
                </a:solidFill>
              </a:rPr>
              <a:t>v </a:t>
            </a:r>
            <a:r>
              <a:rPr sz="700" spc="-105" dirty="0">
                <a:solidFill>
                  <a:srgbClr val="CCCCCC"/>
                </a:solidFill>
              </a:rPr>
              <a:t>e </a:t>
            </a:r>
            <a:r>
              <a:rPr sz="700" spc="-35" dirty="0">
                <a:solidFill>
                  <a:srgbClr val="CCCCCC"/>
                </a:solidFill>
              </a:rPr>
              <a:t>r </a:t>
            </a:r>
            <a:r>
              <a:rPr sz="700" spc="-75" dirty="0">
                <a:solidFill>
                  <a:srgbClr val="CCCCCC"/>
                </a:solidFill>
              </a:rPr>
              <a:t>y</a:t>
            </a:r>
            <a:r>
              <a:rPr sz="700" spc="-45" dirty="0">
                <a:solidFill>
                  <a:srgbClr val="CCCCCC"/>
                </a:solidFill>
              </a:rPr>
              <a:t> </a:t>
            </a:r>
            <a:r>
              <a:rPr sz="700" spc="-40" dirty="0">
                <a:solidFill>
                  <a:srgbClr val="CCCCCC"/>
                </a:solidFill>
              </a:rPr>
              <a:t>100 </a:t>
            </a:r>
            <a:r>
              <a:rPr sz="700" spc="-65" dirty="0">
                <a:solidFill>
                  <a:srgbClr val="CCCCCC"/>
                </a:solidFill>
              </a:rPr>
              <a:t>u </a:t>
            </a:r>
            <a:r>
              <a:rPr sz="700" spc="-85" dirty="0">
                <a:solidFill>
                  <a:srgbClr val="CCCCCC"/>
                </a:solidFill>
              </a:rPr>
              <a:t>s </a:t>
            </a:r>
            <a:r>
              <a:rPr sz="700" spc="-5" dirty="0">
                <a:solidFill>
                  <a:srgbClr val="CCCCCC"/>
                </a:solidFill>
                <a:latin typeface="Droid Sans Fallback"/>
                <a:cs typeface="Droid Sans Fallback"/>
              </a:rPr>
              <a:t>。</a:t>
            </a:r>
            <a:endParaRPr sz="700">
              <a:latin typeface="Droid Sans Fallback"/>
              <a:cs typeface="Droid Sans Fallback"/>
            </a:endParaRPr>
          </a:p>
          <a:p>
            <a:pPr marL="134620">
              <a:lnSpc>
                <a:spcPct val="100000"/>
              </a:lnSpc>
              <a:spcBef>
                <a:spcPts val="40"/>
              </a:spcBef>
              <a:tabLst>
                <a:tab pos="300990" algn="l"/>
              </a:tabLst>
            </a:pPr>
            <a:r>
              <a:rPr sz="500" spc="-55" dirty="0"/>
              <a:t>3	</a:t>
            </a:r>
            <a:r>
              <a:rPr sz="700" spc="-20" dirty="0">
                <a:solidFill>
                  <a:srgbClr val="CCCCCC"/>
                </a:solidFill>
              </a:rPr>
              <a:t>∗/</a:t>
            </a:r>
            <a:endParaRPr sz="700"/>
          </a:p>
          <a:p>
            <a:pPr marL="134620">
              <a:lnSpc>
                <a:spcPct val="100000"/>
              </a:lnSpc>
              <a:spcBef>
                <a:spcPts val="35"/>
              </a:spcBef>
              <a:tabLst>
                <a:tab pos="307340" algn="l"/>
              </a:tabLst>
            </a:pPr>
            <a:r>
              <a:rPr sz="500" spc="-55" dirty="0"/>
              <a:t>4	</a:t>
            </a:r>
            <a:r>
              <a:rPr sz="700" spc="-75" dirty="0">
                <a:solidFill>
                  <a:srgbClr val="4C4CFF"/>
                </a:solidFill>
              </a:rPr>
              <a:t>v</a:t>
            </a:r>
            <a:r>
              <a:rPr sz="700" spc="-130" dirty="0">
                <a:solidFill>
                  <a:srgbClr val="4C4CFF"/>
                </a:solidFill>
              </a:rPr>
              <a:t> </a:t>
            </a:r>
            <a:r>
              <a:rPr sz="700" spc="-60" dirty="0">
                <a:solidFill>
                  <a:srgbClr val="4C4CFF"/>
                </a:solidFill>
              </a:rPr>
              <a:t>o</a:t>
            </a:r>
            <a:r>
              <a:rPr sz="700" spc="-125" dirty="0">
                <a:solidFill>
                  <a:srgbClr val="4C4CFF"/>
                </a:solidFill>
              </a:rPr>
              <a:t> </a:t>
            </a:r>
            <a:r>
              <a:rPr sz="700" spc="-20" dirty="0">
                <a:solidFill>
                  <a:srgbClr val="4C4CFF"/>
                </a:solidFill>
              </a:rPr>
              <a:t>i</a:t>
            </a:r>
            <a:r>
              <a:rPr sz="700" spc="-125" dirty="0">
                <a:solidFill>
                  <a:srgbClr val="4C4CFF"/>
                </a:solidFill>
              </a:rPr>
              <a:t> </a:t>
            </a:r>
            <a:r>
              <a:rPr sz="700" spc="-65" dirty="0">
                <a:solidFill>
                  <a:srgbClr val="4C4CFF"/>
                </a:solidFill>
              </a:rPr>
              <a:t>d</a:t>
            </a:r>
            <a:r>
              <a:rPr sz="700" spc="85" dirty="0">
                <a:solidFill>
                  <a:srgbClr val="4C4CFF"/>
                </a:solidFill>
              </a:rPr>
              <a:t> </a:t>
            </a:r>
            <a:r>
              <a:rPr sz="700" spc="75" dirty="0"/>
              <a:t>T</a:t>
            </a:r>
            <a:r>
              <a:rPr sz="700" spc="-145" dirty="0"/>
              <a:t> </a:t>
            </a:r>
            <a:r>
              <a:rPr sz="700" spc="-20" dirty="0"/>
              <a:t>i</a:t>
            </a:r>
            <a:r>
              <a:rPr sz="700" spc="-145" dirty="0"/>
              <a:t> </a:t>
            </a:r>
            <a:r>
              <a:rPr sz="700" spc="-60" dirty="0"/>
              <a:t>c</a:t>
            </a:r>
            <a:r>
              <a:rPr sz="700" spc="-145" dirty="0"/>
              <a:t> </a:t>
            </a:r>
            <a:r>
              <a:rPr sz="700" spc="-45" dirty="0"/>
              <a:t>k</a:t>
            </a:r>
            <a:r>
              <a:rPr sz="700" spc="-65" dirty="0"/>
              <a:t> </a:t>
            </a:r>
            <a:r>
              <a:rPr sz="700" spc="10" dirty="0"/>
              <a:t>(</a:t>
            </a:r>
            <a:r>
              <a:rPr sz="700" spc="-45" dirty="0"/>
              <a:t> </a:t>
            </a:r>
            <a:r>
              <a:rPr sz="700" spc="-75" dirty="0">
                <a:solidFill>
                  <a:srgbClr val="4C4CFF"/>
                </a:solidFill>
              </a:rPr>
              <a:t>v</a:t>
            </a:r>
            <a:r>
              <a:rPr sz="700" spc="-125" dirty="0">
                <a:solidFill>
                  <a:srgbClr val="4C4CFF"/>
                </a:solidFill>
              </a:rPr>
              <a:t> </a:t>
            </a:r>
            <a:r>
              <a:rPr sz="700" spc="-60" dirty="0">
                <a:solidFill>
                  <a:srgbClr val="4C4CFF"/>
                </a:solidFill>
              </a:rPr>
              <a:t>o</a:t>
            </a:r>
            <a:r>
              <a:rPr sz="700" spc="-125" dirty="0">
                <a:solidFill>
                  <a:srgbClr val="4C4CFF"/>
                </a:solidFill>
              </a:rPr>
              <a:t> </a:t>
            </a:r>
            <a:r>
              <a:rPr sz="700" spc="-20" dirty="0">
                <a:solidFill>
                  <a:srgbClr val="4C4CFF"/>
                </a:solidFill>
              </a:rPr>
              <a:t>i</a:t>
            </a:r>
            <a:r>
              <a:rPr sz="700" spc="-125" dirty="0">
                <a:solidFill>
                  <a:srgbClr val="4C4CFF"/>
                </a:solidFill>
              </a:rPr>
              <a:t> </a:t>
            </a:r>
            <a:r>
              <a:rPr sz="700" spc="-65" dirty="0">
                <a:solidFill>
                  <a:srgbClr val="4C4CFF"/>
                </a:solidFill>
              </a:rPr>
              <a:t>d</a:t>
            </a:r>
            <a:r>
              <a:rPr sz="700" spc="-50" dirty="0">
                <a:solidFill>
                  <a:srgbClr val="4C4CFF"/>
                </a:solidFill>
              </a:rPr>
              <a:t> </a:t>
            </a:r>
            <a:r>
              <a:rPr sz="700" spc="10" dirty="0"/>
              <a:t>)</a:t>
            </a:r>
            <a:endParaRPr sz="700"/>
          </a:p>
          <a:p>
            <a:pPr marL="134620">
              <a:lnSpc>
                <a:spcPct val="100000"/>
              </a:lnSpc>
              <a:spcBef>
                <a:spcPts val="35"/>
              </a:spcBef>
              <a:tabLst>
                <a:tab pos="299085" algn="l"/>
              </a:tabLst>
            </a:pPr>
            <a:r>
              <a:rPr sz="500" spc="-55" dirty="0"/>
              <a:t>5	</a:t>
            </a:r>
            <a:r>
              <a:rPr sz="700" spc="-80" dirty="0"/>
              <a:t>{</a:t>
            </a:r>
            <a:endParaRPr sz="700"/>
          </a:p>
          <a:p>
            <a:pPr marL="134620">
              <a:lnSpc>
                <a:spcPct val="100000"/>
              </a:lnSpc>
              <a:spcBef>
                <a:spcPts val="40"/>
              </a:spcBef>
              <a:tabLst>
                <a:tab pos="416559" algn="l"/>
              </a:tabLst>
            </a:pPr>
            <a:r>
              <a:rPr sz="500" spc="-55" dirty="0"/>
              <a:t>6	</a:t>
            </a:r>
            <a:r>
              <a:rPr sz="700" spc="-65" dirty="0"/>
              <a:t>d</a:t>
            </a:r>
            <a:r>
              <a:rPr sz="700" spc="-160" dirty="0"/>
              <a:t> </a:t>
            </a:r>
            <a:r>
              <a:rPr sz="700" spc="-105" dirty="0"/>
              <a:t>e</a:t>
            </a:r>
            <a:r>
              <a:rPr sz="700" spc="-155" dirty="0"/>
              <a:t> </a:t>
            </a:r>
            <a:r>
              <a:rPr sz="700" spc="-75" dirty="0"/>
              <a:t>v</a:t>
            </a:r>
            <a:r>
              <a:rPr sz="700" spc="-35" dirty="0"/>
              <a:t> </a:t>
            </a:r>
            <a:r>
              <a:rPr sz="700" spc="-20" dirty="0"/>
              <a:t>.</a:t>
            </a:r>
            <a:r>
              <a:rPr sz="700" spc="-15" dirty="0"/>
              <a:t> </a:t>
            </a:r>
            <a:r>
              <a:rPr sz="700" spc="-20" dirty="0"/>
              <a:t>l</a:t>
            </a:r>
            <a:r>
              <a:rPr sz="700" spc="-135" dirty="0"/>
              <a:t> </a:t>
            </a:r>
            <a:r>
              <a:rPr sz="700" spc="-60" dirty="0"/>
              <a:t>o</a:t>
            </a:r>
            <a:r>
              <a:rPr sz="700" spc="-135" dirty="0"/>
              <a:t> </a:t>
            </a:r>
            <a:r>
              <a:rPr sz="700" spc="-60" dirty="0"/>
              <a:t>c</a:t>
            </a:r>
            <a:r>
              <a:rPr sz="700" spc="-135" dirty="0"/>
              <a:t> </a:t>
            </a:r>
            <a:r>
              <a:rPr sz="700" spc="-75" dirty="0"/>
              <a:t>a</a:t>
            </a:r>
            <a:r>
              <a:rPr sz="700" spc="-135" dirty="0"/>
              <a:t> </a:t>
            </a:r>
            <a:r>
              <a:rPr sz="700" spc="-20" dirty="0"/>
              <a:t>l</a:t>
            </a:r>
            <a:r>
              <a:rPr sz="700" spc="-135" dirty="0"/>
              <a:t> </a:t>
            </a:r>
            <a:r>
              <a:rPr sz="700" spc="140" dirty="0"/>
              <a:t>_</a:t>
            </a:r>
            <a:r>
              <a:rPr sz="700" spc="-135" dirty="0"/>
              <a:t> </a:t>
            </a:r>
            <a:r>
              <a:rPr sz="700" spc="-10" dirty="0"/>
              <a:t>t</a:t>
            </a:r>
            <a:r>
              <a:rPr sz="700" spc="-135" dirty="0"/>
              <a:t> </a:t>
            </a:r>
            <a:r>
              <a:rPr sz="700" spc="-95" dirty="0"/>
              <a:t>m</a:t>
            </a:r>
            <a:r>
              <a:rPr sz="700" spc="-15" dirty="0"/>
              <a:t> </a:t>
            </a:r>
            <a:r>
              <a:rPr sz="700" spc="-20" dirty="0"/>
              <a:t>.</a:t>
            </a:r>
            <a:r>
              <a:rPr sz="700" spc="80" dirty="0"/>
              <a:t> </a:t>
            </a:r>
            <a:r>
              <a:rPr sz="700" dirty="0"/>
              <a:t>j</a:t>
            </a:r>
            <a:r>
              <a:rPr sz="700" spc="-40" dirty="0"/>
              <a:t> </a:t>
            </a:r>
            <a:r>
              <a:rPr sz="700" spc="-20" dirty="0"/>
              <a:t>i</a:t>
            </a:r>
            <a:r>
              <a:rPr sz="700" spc="-45" dirty="0"/>
              <a:t> </a:t>
            </a:r>
            <a:r>
              <a:rPr sz="700" spc="-20" dirty="0"/>
              <a:t>f</a:t>
            </a:r>
            <a:r>
              <a:rPr sz="700" spc="-40" dirty="0"/>
              <a:t> </a:t>
            </a:r>
            <a:r>
              <a:rPr sz="700" spc="-20" dirty="0"/>
              <a:t>f</a:t>
            </a:r>
            <a:r>
              <a:rPr sz="700" spc="-40" dirty="0"/>
              <a:t> </a:t>
            </a:r>
            <a:r>
              <a:rPr sz="700" spc="-20" dirty="0"/>
              <a:t>i</a:t>
            </a:r>
            <a:r>
              <a:rPr sz="700" spc="-40" dirty="0"/>
              <a:t> </a:t>
            </a:r>
            <a:r>
              <a:rPr sz="700" spc="-105" dirty="0"/>
              <a:t>e</a:t>
            </a:r>
            <a:r>
              <a:rPr sz="700" spc="-40" dirty="0"/>
              <a:t> </a:t>
            </a:r>
            <a:r>
              <a:rPr sz="700" spc="-85" dirty="0"/>
              <a:t>s</a:t>
            </a:r>
            <a:r>
              <a:rPr sz="700" spc="-15" dirty="0"/>
              <a:t> </a:t>
            </a:r>
            <a:r>
              <a:rPr sz="700" spc="-25" dirty="0"/>
              <a:t>++;</a:t>
            </a:r>
            <a:endParaRPr sz="700"/>
          </a:p>
          <a:p>
            <a:pPr marL="134620">
              <a:lnSpc>
                <a:spcPct val="100000"/>
              </a:lnSpc>
              <a:spcBef>
                <a:spcPts val="35"/>
              </a:spcBef>
              <a:tabLst>
                <a:tab pos="427990" algn="l"/>
              </a:tabLst>
            </a:pPr>
            <a:r>
              <a:rPr sz="500" spc="-55" dirty="0"/>
              <a:t>7	</a:t>
            </a:r>
            <a:r>
              <a:rPr sz="700" spc="-20" dirty="0">
                <a:solidFill>
                  <a:srgbClr val="4C4CFF"/>
                </a:solidFill>
              </a:rPr>
              <a:t>i</a:t>
            </a:r>
            <a:r>
              <a:rPr sz="700" spc="-70" dirty="0">
                <a:solidFill>
                  <a:srgbClr val="4C4CFF"/>
                </a:solidFill>
              </a:rPr>
              <a:t> </a:t>
            </a:r>
            <a:r>
              <a:rPr sz="700" spc="-20" dirty="0">
                <a:solidFill>
                  <a:srgbClr val="4C4CFF"/>
                </a:solidFill>
              </a:rPr>
              <a:t>f</a:t>
            </a:r>
            <a:r>
              <a:rPr sz="700" spc="15" dirty="0">
                <a:solidFill>
                  <a:srgbClr val="4C4CFF"/>
                </a:solidFill>
              </a:rPr>
              <a:t> </a:t>
            </a:r>
            <a:r>
              <a:rPr sz="700" spc="10" dirty="0"/>
              <a:t>(</a:t>
            </a:r>
            <a:r>
              <a:rPr sz="700" spc="140" dirty="0"/>
              <a:t> </a:t>
            </a:r>
            <a:r>
              <a:rPr sz="700" spc="-65" dirty="0"/>
              <a:t>d</a:t>
            </a:r>
            <a:r>
              <a:rPr sz="700" spc="-155" dirty="0"/>
              <a:t> </a:t>
            </a:r>
            <a:r>
              <a:rPr sz="700" spc="-105" dirty="0"/>
              <a:t>e</a:t>
            </a:r>
            <a:r>
              <a:rPr sz="700" spc="-155" dirty="0"/>
              <a:t> </a:t>
            </a:r>
            <a:r>
              <a:rPr sz="700" spc="-75" dirty="0"/>
              <a:t>v</a:t>
            </a:r>
            <a:r>
              <a:rPr sz="700" spc="-35" dirty="0"/>
              <a:t> </a:t>
            </a:r>
            <a:r>
              <a:rPr sz="700" spc="-20" dirty="0"/>
              <a:t>.</a:t>
            </a:r>
            <a:r>
              <a:rPr sz="700" spc="-15" dirty="0"/>
              <a:t> </a:t>
            </a:r>
            <a:r>
              <a:rPr sz="700" spc="-20" dirty="0"/>
              <a:t>l</a:t>
            </a:r>
            <a:r>
              <a:rPr sz="700" spc="-135" dirty="0"/>
              <a:t> </a:t>
            </a:r>
            <a:r>
              <a:rPr sz="700" spc="-60" dirty="0"/>
              <a:t>o</a:t>
            </a:r>
            <a:r>
              <a:rPr sz="700" spc="-135" dirty="0"/>
              <a:t> </a:t>
            </a:r>
            <a:r>
              <a:rPr sz="700" spc="-60" dirty="0"/>
              <a:t>c</a:t>
            </a:r>
            <a:r>
              <a:rPr sz="700" spc="-135" dirty="0"/>
              <a:t> </a:t>
            </a:r>
            <a:r>
              <a:rPr sz="700" spc="-75" dirty="0"/>
              <a:t>a</a:t>
            </a:r>
            <a:r>
              <a:rPr sz="700" spc="-135" dirty="0"/>
              <a:t> </a:t>
            </a:r>
            <a:r>
              <a:rPr sz="700" spc="-20" dirty="0"/>
              <a:t>l</a:t>
            </a:r>
            <a:r>
              <a:rPr sz="700" spc="-135" dirty="0"/>
              <a:t> </a:t>
            </a:r>
            <a:r>
              <a:rPr sz="700" spc="140" dirty="0"/>
              <a:t>_</a:t>
            </a:r>
            <a:r>
              <a:rPr sz="700" spc="-135" dirty="0"/>
              <a:t> </a:t>
            </a:r>
            <a:r>
              <a:rPr sz="700" spc="-10" dirty="0"/>
              <a:t>t</a:t>
            </a:r>
            <a:r>
              <a:rPr sz="700" spc="-135" dirty="0"/>
              <a:t> </a:t>
            </a:r>
            <a:r>
              <a:rPr sz="700" spc="-95" dirty="0"/>
              <a:t>m</a:t>
            </a:r>
            <a:r>
              <a:rPr sz="700" spc="-15" dirty="0"/>
              <a:t> </a:t>
            </a:r>
            <a:r>
              <a:rPr sz="700" spc="-20" dirty="0"/>
              <a:t>.</a:t>
            </a:r>
            <a:r>
              <a:rPr sz="700" spc="80" dirty="0"/>
              <a:t> </a:t>
            </a:r>
            <a:r>
              <a:rPr sz="700" dirty="0"/>
              <a:t>j</a:t>
            </a:r>
            <a:r>
              <a:rPr sz="700" spc="-40" dirty="0"/>
              <a:t> </a:t>
            </a:r>
            <a:r>
              <a:rPr sz="700" spc="-20" dirty="0"/>
              <a:t>i</a:t>
            </a:r>
            <a:r>
              <a:rPr sz="700" spc="-40" dirty="0"/>
              <a:t> </a:t>
            </a:r>
            <a:r>
              <a:rPr sz="700" spc="-20" dirty="0"/>
              <a:t>f</a:t>
            </a:r>
            <a:r>
              <a:rPr sz="700" spc="-40" dirty="0"/>
              <a:t> </a:t>
            </a:r>
            <a:r>
              <a:rPr sz="700" spc="-20" dirty="0"/>
              <a:t>f</a:t>
            </a:r>
            <a:r>
              <a:rPr sz="700" spc="-40" dirty="0"/>
              <a:t> </a:t>
            </a:r>
            <a:r>
              <a:rPr sz="700" spc="-20" dirty="0"/>
              <a:t>i</a:t>
            </a:r>
            <a:r>
              <a:rPr sz="700" spc="-45" dirty="0"/>
              <a:t> </a:t>
            </a:r>
            <a:r>
              <a:rPr sz="700" spc="-105" dirty="0"/>
              <a:t>e</a:t>
            </a:r>
            <a:r>
              <a:rPr sz="700" spc="-40" dirty="0"/>
              <a:t> </a:t>
            </a:r>
            <a:r>
              <a:rPr sz="700" spc="-85" dirty="0"/>
              <a:t>s</a:t>
            </a:r>
            <a:r>
              <a:rPr sz="700" spc="50" dirty="0"/>
              <a:t> </a:t>
            </a:r>
            <a:r>
              <a:rPr sz="700" spc="-50" dirty="0"/>
              <a:t>%</a:t>
            </a:r>
            <a:r>
              <a:rPr sz="700" spc="10" dirty="0"/>
              <a:t> </a:t>
            </a:r>
            <a:r>
              <a:rPr sz="700" spc="-55" dirty="0"/>
              <a:t>80</a:t>
            </a:r>
            <a:r>
              <a:rPr sz="700" spc="15" dirty="0"/>
              <a:t> </a:t>
            </a:r>
            <a:r>
              <a:rPr sz="700" spc="-60" dirty="0"/>
              <a:t>==</a:t>
            </a:r>
            <a:r>
              <a:rPr sz="700" spc="45" dirty="0"/>
              <a:t> </a:t>
            </a:r>
            <a:r>
              <a:rPr sz="700" spc="-80" dirty="0"/>
              <a:t>0</a:t>
            </a:r>
            <a:r>
              <a:rPr sz="700" spc="-150" dirty="0"/>
              <a:t> </a:t>
            </a:r>
            <a:r>
              <a:rPr sz="700" spc="10" dirty="0"/>
              <a:t>)</a:t>
            </a:r>
            <a:r>
              <a:rPr sz="700" spc="-110" dirty="0"/>
              <a:t> </a:t>
            </a:r>
            <a:r>
              <a:rPr sz="700" spc="-80" dirty="0"/>
              <a:t>{</a:t>
            </a:r>
            <a:endParaRPr sz="700"/>
          </a:p>
          <a:p>
            <a:pPr marL="134620">
              <a:lnSpc>
                <a:spcPct val="100000"/>
              </a:lnSpc>
              <a:spcBef>
                <a:spcPts val="35"/>
              </a:spcBef>
              <a:tabLst>
                <a:tab pos="470534" algn="l"/>
              </a:tabLst>
            </a:pPr>
            <a:r>
              <a:rPr sz="500" spc="-55" dirty="0"/>
              <a:t>8	</a:t>
            </a:r>
            <a:r>
              <a:rPr sz="700" spc="65" dirty="0">
                <a:solidFill>
                  <a:srgbClr val="CCCCCC"/>
                </a:solidFill>
              </a:rPr>
              <a:t>//GPIO</a:t>
            </a:r>
            <a:r>
              <a:rPr sz="700" spc="235" dirty="0">
                <a:solidFill>
                  <a:srgbClr val="CCCCCC"/>
                </a:solidFill>
              </a:rPr>
              <a:t> </a:t>
            </a:r>
            <a:r>
              <a:rPr sz="700" spc="-30" dirty="0">
                <a:solidFill>
                  <a:srgbClr val="CCCCCC"/>
                </a:solidFill>
              </a:rPr>
              <a:t>A5</a:t>
            </a:r>
            <a:r>
              <a:rPr sz="700" spc="155" dirty="0">
                <a:solidFill>
                  <a:srgbClr val="CCCCCC"/>
                </a:solidFill>
              </a:rPr>
              <a:t> </a:t>
            </a:r>
            <a:r>
              <a:rPr sz="700" spc="-20" dirty="0">
                <a:solidFill>
                  <a:srgbClr val="CCCCCC"/>
                </a:solidFill>
              </a:rPr>
              <a:t>f</a:t>
            </a:r>
            <a:r>
              <a:rPr sz="700" spc="-105" dirty="0">
                <a:solidFill>
                  <a:srgbClr val="CCCCCC"/>
                </a:solidFill>
              </a:rPr>
              <a:t> </a:t>
            </a:r>
            <a:r>
              <a:rPr sz="700" spc="-60" dirty="0">
                <a:solidFill>
                  <a:srgbClr val="CCCCCC"/>
                </a:solidFill>
              </a:rPr>
              <a:t>o</a:t>
            </a:r>
            <a:r>
              <a:rPr sz="700" spc="-105" dirty="0">
                <a:solidFill>
                  <a:srgbClr val="CCCCCC"/>
                </a:solidFill>
              </a:rPr>
              <a:t> </a:t>
            </a:r>
            <a:r>
              <a:rPr sz="700" spc="-35" dirty="0">
                <a:solidFill>
                  <a:srgbClr val="CCCCCC"/>
                </a:solidFill>
              </a:rPr>
              <a:t>r</a:t>
            </a:r>
            <a:r>
              <a:rPr sz="700" spc="25" dirty="0">
                <a:solidFill>
                  <a:srgbClr val="CCCCCC"/>
                </a:solidFill>
              </a:rPr>
              <a:t> </a:t>
            </a:r>
            <a:r>
              <a:rPr sz="700" spc="-60" dirty="0">
                <a:solidFill>
                  <a:srgbClr val="CCCCCC"/>
                </a:solidFill>
              </a:rPr>
              <a:t>c</a:t>
            </a:r>
            <a:r>
              <a:rPr sz="700" spc="-160" dirty="0">
                <a:solidFill>
                  <a:srgbClr val="CCCCCC"/>
                </a:solidFill>
              </a:rPr>
              <a:t> </a:t>
            </a:r>
            <a:r>
              <a:rPr sz="700" spc="-60" dirty="0">
                <a:solidFill>
                  <a:srgbClr val="CCCCCC"/>
                </a:solidFill>
              </a:rPr>
              <a:t>o</a:t>
            </a:r>
            <a:r>
              <a:rPr sz="700" spc="-160" dirty="0">
                <a:solidFill>
                  <a:srgbClr val="CCCCCC"/>
                </a:solidFill>
              </a:rPr>
              <a:t> </a:t>
            </a:r>
            <a:r>
              <a:rPr sz="700" spc="-95" dirty="0">
                <a:solidFill>
                  <a:srgbClr val="CCCCCC"/>
                </a:solidFill>
              </a:rPr>
              <a:t>m</a:t>
            </a:r>
            <a:r>
              <a:rPr sz="700" spc="-160" dirty="0">
                <a:solidFill>
                  <a:srgbClr val="CCCCCC"/>
                </a:solidFill>
              </a:rPr>
              <a:t> </a:t>
            </a:r>
            <a:r>
              <a:rPr sz="700" spc="-65" dirty="0">
                <a:solidFill>
                  <a:srgbClr val="CCCCCC"/>
                </a:solidFill>
              </a:rPr>
              <a:t>p</a:t>
            </a:r>
            <a:r>
              <a:rPr sz="700" spc="-160" dirty="0">
                <a:solidFill>
                  <a:srgbClr val="CCCCCC"/>
                </a:solidFill>
              </a:rPr>
              <a:t> </a:t>
            </a:r>
            <a:r>
              <a:rPr sz="700" spc="-75" dirty="0">
                <a:solidFill>
                  <a:srgbClr val="CCCCCC"/>
                </a:solidFill>
              </a:rPr>
              <a:t>a</a:t>
            </a:r>
            <a:r>
              <a:rPr sz="700" spc="-160" dirty="0">
                <a:solidFill>
                  <a:srgbClr val="CCCCCC"/>
                </a:solidFill>
              </a:rPr>
              <a:t> </a:t>
            </a:r>
            <a:r>
              <a:rPr sz="700" spc="-35" dirty="0">
                <a:solidFill>
                  <a:srgbClr val="CCCCCC"/>
                </a:solidFill>
              </a:rPr>
              <a:t>r</a:t>
            </a:r>
            <a:r>
              <a:rPr sz="700" spc="-160" dirty="0">
                <a:solidFill>
                  <a:srgbClr val="CCCCCC"/>
                </a:solidFill>
              </a:rPr>
              <a:t> </a:t>
            </a:r>
            <a:r>
              <a:rPr sz="700" spc="-105" dirty="0">
                <a:solidFill>
                  <a:srgbClr val="CCCCCC"/>
                </a:solidFill>
              </a:rPr>
              <a:t>e</a:t>
            </a:r>
            <a:r>
              <a:rPr sz="700" spc="-40" dirty="0">
                <a:solidFill>
                  <a:srgbClr val="CCCCCC"/>
                </a:solidFill>
              </a:rPr>
              <a:t> </a:t>
            </a:r>
            <a:r>
              <a:rPr sz="700" spc="-20" dirty="0">
                <a:solidFill>
                  <a:srgbClr val="CCCCCC"/>
                </a:solidFill>
              </a:rPr>
              <a:t>.</a:t>
            </a:r>
            <a:endParaRPr sz="700"/>
          </a:p>
          <a:p>
            <a:pPr marL="134620">
              <a:lnSpc>
                <a:spcPct val="100000"/>
              </a:lnSpc>
              <a:spcBef>
                <a:spcPts val="40"/>
              </a:spcBef>
              <a:tabLst>
                <a:tab pos="468630" algn="l"/>
              </a:tabLst>
            </a:pPr>
            <a:r>
              <a:rPr sz="500" spc="-55" dirty="0"/>
              <a:t>9	</a:t>
            </a:r>
            <a:r>
              <a:rPr sz="700" spc="40" dirty="0"/>
              <a:t>HAL_GPIO_WritePin</a:t>
            </a:r>
            <a:r>
              <a:rPr sz="700" spc="-110" dirty="0"/>
              <a:t> </a:t>
            </a:r>
            <a:r>
              <a:rPr sz="700" spc="10" dirty="0"/>
              <a:t>(</a:t>
            </a:r>
            <a:r>
              <a:rPr sz="700" spc="-145" dirty="0"/>
              <a:t> </a:t>
            </a:r>
            <a:r>
              <a:rPr sz="700" dirty="0"/>
              <a:t>GPIOA</a:t>
            </a:r>
            <a:r>
              <a:rPr sz="700" spc="-100" dirty="0"/>
              <a:t> </a:t>
            </a:r>
            <a:r>
              <a:rPr sz="700" spc="-20" dirty="0"/>
              <a:t>,</a:t>
            </a:r>
            <a:r>
              <a:rPr sz="700" spc="-90" dirty="0"/>
              <a:t> </a:t>
            </a:r>
            <a:r>
              <a:rPr sz="700" spc="35" dirty="0"/>
              <a:t>GPIO_PIN_5</a:t>
            </a:r>
            <a:r>
              <a:rPr sz="700" spc="-155" dirty="0"/>
              <a:t> </a:t>
            </a:r>
            <a:r>
              <a:rPr sz="700" spc="-30" dirty="0"/>
              <a:t>,1</a:t>
            </a:r>
            <a:r>
              <a:rPr sz="700" spc="-150" dirty="0"/>
              <a:t> </a:t>
            </a:r>
            <a:r>
              <a:rPr sz="700" i="1" spc="25" dirty="0">
                <a:latin typeface="Times New Roman"/>
                <a:cs typeface="Times New Roman"/>
              </a:rPr>
              <a:t>−</a:t>
            </a:r>
            <a:r>
              <a:rPr sz="700" spc="25" dirty="0"/>
              <a:t>HAL_GPIO_ReadPin</a:t>
            </a:r>
            <a:r>
              <a:rPr sz="700" spc="-125" dirty="0"/>
              <a:t> </a:t>
            </a:r>
            <a:r>
              <a:rPr sz="700" spc="10" dirty="0"/>
              <a:t>(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01827" y="1834133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1827" y="1834133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2315" y="1834133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60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06176" y="1834133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49191" y="1834133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1827" y="1945475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1827" y="1945475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2315" y="1945475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60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06176" y="1945475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49191" y="1945475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1827" y="2056815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1827" y="2056815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42315" y="2056815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60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06176" y="2056815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49191" y="2056815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1827" y="2168156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01827" y="2168156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2315" y="2168156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60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06176" y="2168156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049191" y="2168156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1827" y="2279497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1827" y="2279497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42315" y="2279497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60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006176" y="2279497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049191" y="2279497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761517" y="1810806"/>
            <a:ext cx="1978025" cy="577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672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GPIOA</a:t>
            </a:r>
            <a:r>
              <a:rPr sz="700" spc="-1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,</a:t>
            </a:r>
            <a:r>
              <a:rPr sz="700" spc="-9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35" dirty="0">
                <a:solidFill>
                  <a:srgbClr val="3F3F3F"/>
                </a:solidFill>
                <a:latin typeface="DejaVu Sans"/>
                <a:cs typeface="DejaVu Sans"/>
              </a:rPr>
              <a:t>GPIO_PIN_5</a:t>
            </a:r>
            <a:r>
              <a:rPr sz="700" spc="-1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)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)</a:t>
            </a:r>
            <a:r>
              <a:rPr sz="700" spc="-2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;</a:t>
            </a:r>
            <a:endParaRPr sz="7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/∗ </a:t>
            </a:r>
            <a:r>
              <a:rPr sz="700" spc="-60" dirty="0">
                <a:solidFill>
                  <a:srgbClr val="CCCCCC"/>
                </a:solidFill>
                <a:latin typeface="DejaVu Sans"/>
                <a:cs typeface="DejaVu Sans"/>
              </a:rPr>
              <a:t>o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n </a:t>
            </a:r>
            <a:r>
              <a:rPr sz="700" spc="-105" dirty="0">
                <a:solidFill>
                  <a:srgbClr val="CCCCCC"/>
                </a:solidFill>
                <a:latin typeface="DejaVu Sans"/>
                <a:cs typeface="DejaVu Sans"/>
              </a:rPr>
              <a:t>e</a:t>
            </a:r>
            <a:r>
              <a:rPr sz="700" spc="-1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CCCCCC"/>
                </a:solidFill>
                <a:latin typeface="DejaVu Sans"/>
                <a:cs typeface="DejaVu Sans"/>
              </a:rPr>
              <a:t>s </a:t>
            </a:r>
            <a:r>
              <a:rPr sz="700" spc="-105" dirty="0">
                <a:solidFill>
                  <a:srgbClr val="CCCCCC"/>
                </a:solidFill>
                <a:latin typeface="DejaVu Sans"/>
                <a:cs typeface="DejaVu Sans"/>
              </a:rPr>
              <a:t>e </a:t>
            </a:r>
            <a:r>
              <a:rPr sz="700" spc="-60" dirty="0">
                <a:solidFill>
                  <a:srgbClr val="CCCCCC"/>
                </a:solidFill>
                <a:latin typeface="DejaVu Sans"/>
                <a:cs typeface="DejaVu Sans"/>
              </a:rPr>
              <a:t>c o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n d p </a:t>
            </a:r>
            <a:r>
              <a:rPr sz="700" spc="-75" dirty="0">
                <a:solidFill>
                  <a:srgbClr val="CCCCCC"/>
                </a:solidFill>
                <a:latin typeface="DejaVu Sans"/>
                <a:cs typeface="DejaVu Sans"/>
              </a:rPr>
              <a:t>a </a:t>
            </a:r>
            <a:r>
              <a:rPr sz="700" spc="-85" dirty="0">
                <a:solidFill>
                  <a:srgbClr val="CCCCCC"/>
                </a:solidFill>
                <a:latin typeface="DejaVu Sans"/>
                <a:cs typeface="DejaVu Sans"/>
              </a:rPr>
              <a:t>s s </a:t>
            </a:r>
            <a:r>
              <a:rPr sz="700" spc="-105" dirty="0">
                <a:solidFill>
                  <a:srgbClr val="CCCCCC"/>
                </a:solidFill>
                <a:latin typeface="DejaVu Sans"/>
                <a:cs typeface="DejaVu Sans"/>
              </a:rPr>
              <a:t>e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d </a:t>
            </a: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∗/</a:t>
            </a:r>
            <a:endParaRPr sz="700">
              <a:latin typeface="DejaVu Sans"/>
              <a:cs typeface="DejaVu Sans"/>
            </a:endParaRPr>
          </a:p>
          <a:p>
            <a:pPr marL="59055" marR="5080" indent="-45085">
              <a:lnSpc>
                <a:spcPct val="104400"/>
              </a:lnSpc>
              <a:tabLst>
                <a:tab pos="1283335" algn="l"/>
              </a:tabLst>
            </a:pPr>
            <a:r>
              <a:rPr sz="700" spc="-20" dirty="0">
                <a:solidFill>
                  <a:srgbClr val="4C4CFF"/>
                </a:solidFill>
                <a:latin typeface="DejaVu Sans"/>
                <a:cs typeface="DejaVu Sans"/>
              </a:rPr>
              <a:t>i</a:t>
            </a:r>
            <a:r>
              <a:rPr sz="700" spc="-7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4C4CFF"/>
                </a:solidFill>
                <a:latin typeface="DejaVu Sans"/>
                <a:cs typeface="DejaVu Sans"/>
              </a:rPr>
              <a:t>f</a:t>
            </a:r>
            <a:r>
              <a:rPr sz="700" spc="1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(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d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v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o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c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a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7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j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s</a:t>
            </a:r>
            <a:r>
              <a:rPr sz="700" spc="-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45" dirty="0">
                <a:solidFill>
                  <a:srgbClr val="3F3F3F"/>
                </a:solidFill>
                <a:latin typeface="DejaVu Sans"/>
                <a:cs typeface="DejaVu Sans"/>
              </a:rPr>
              <a:t>&gt;=</a:t>
            </a:r>
            <a:r>
              <a:rPr sz="700" spc="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0" dirty="0">
                <a:solidFill>
                  <a:srgbClr val="3F3F3F"/>
                </a:solidFill>
                <a:latin typeface="DejaVu Sans"/>
                <a:cs typeface="DejaVu Sans"/>
              </a:rPr>
              <a:t>10000</a:t>
            </a:r>
            <a:r>
              <a:rPr sz="700" spc="-2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)</a:t>
            </a:r>
            <a:r>
              <a:rPr sz="700" spc="-1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{ 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d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v</a:t>
            </a:r>
            <a:r>
              <a:rPr sz="700" spc="-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o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c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a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j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s	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= 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0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;</a:t>
            </a:r>
            <a:endParaRPr sz="700">
              <a:latin typeface="DejaVu Sans"/>
              <a:cs typeface="DejaVu San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01827" y="239083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5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1827" y="239083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53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42315" y="2390851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60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006176" y="239083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53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49191" y="239083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53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23332" y="819390"/>
            <a:ext cx="0" cy="1807210"/>
          </a:xfrm>
          <a:custGeom>
            <a:avLst/>
            <a:gdLst/>
            <a:ahLst/>
            <a:cxnLst/>
            <a:rect l="l" t="t" r="r" b="b"/>
            <a:pathLst>
              <a:path h="1807210">
                <a:moveTo>
                  <a:pt x="0" y="0"/>
                </a:moveTo>
                <a:lnTo>
                  <a:pt x="0" y="1806793"/>
                </a:lnTo>
              </a:path>
            </a:pathLst>
          </a:custGeom>
          <a:ln w="3796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01827" y="2502192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01827" y="2502192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42315" y="2502192"/>
            <a:ext cx="3323590" cy="111760"/>
          </a:xfrm>
          <a:custGeom>
            <a:avLst/>
            <a:gdLst/>
            <a:ahLst/>
            <a:cxnLst/>
            <a:rect l="l" t="t" r="r" b="b"/>
            <a:pathLst>
              <a:path w="3323590" h="111760">
                <a:moveTo>
                  <a:pt x="0" y="111340"/>
                </a:moveTo>
                <a:lnTo>
                  <a:pt x="3323386" y="111340"/>
                </a:lnTo>
                <a:lnTo>
                  <a:pt x="3323386" y="0"/>
                </a:lnTo>
                <a:lnTo>
                  <a:pt x="0" y="0"/>
                </a:lnTo>
                <a:lnTo>
                  <a:pt x="0" y="111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965689" y="819390"/>
            <a:ext cx="38100" cy="1807210"/>
          </a:xfrm>
          <a:custGeom>
            <a:avLst/>
            <a:gdLst/>
            <a:ahLst/>
            <a:cxnLst/>
            <a:rect l="l" t="t" r="r" b="b"/>
            <a:pathLst>
              <a:path w="38100" h="1807210">
                <a:moveTo>
                  <a:pt x="0" y="1806793"/>
                </a:moveTo>
                <a:lnTo>
                  <a:pt x="37965" y="1806793"/>
                </a:lnTo>
                <a:lnTo>
                  <a:pt x="37965" y="0"/>
                </a:lnTo>
                <a:lnTo>
                  <a:pt x="0" y="0"/>
                </a:lnTo>
                <a:lnTo>
                  <a:pt x="0" y="180679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003649" y="819390"/>
            <a:ext cx="48260" cy="1807210"/>
          </a:xfrm>
          <a:custGeom>
            <a:avLst/>
            <a:gdLst/>
            <a:ahLst/>
            <a:cxnLst/>
            <a:rect l="l" t="t" r="r" b="b"/>
            <a:pathLst>
              <a:path w="48260" h="1807210">
                <a:moveTo>
                  <a:pt x="0" y="1806793"/>
                </a:moveTo>
                <a:lnTo>
                  <a:pt x="48082" y="1806793"/>
                </a:lnTo>
                <a:lnTo>
                  <a:pt x="48082" y="0"/>
                </a:lnTo>
                <a:lnTo>
                  <a:pt x="0" y="0"/>
                </a:lnTo>
                <a:lnTo>
                  <a:pt x="0" y="180679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006176" y="2502192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049191" y="2502192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40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435863" y="1879636"/>
            <a:ext cx="327660" cy="7315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267335" algn="l"/>
              </a:tabLst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10	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}</a:t>
            </a:r>
            <a:endParaRPr sz="7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11</a:t>
            </a:r>
            <a:endParaRPr sz="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12</a:t>
            </a:r>
            <a:endParaRPr sz="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13</a:t>
            </a:r>
            <a:endParaRPr sz="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267335" algn="l"/>
              </a:tabLst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14	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}</a:t>
            </a:r>
            <a:endParaRPr sz="7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210820" algn="l"/>
              </a:tabLst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15	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}</a:t>
            </a:r>
            <a:endParaRPr sz="700">
              <a:latin typeface="DejaVu Sans"/>
              <a:cs typeface="DejaVu Sans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01827" y="261353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49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01827" y="261353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49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42315" y="2613531"/>
            <a:ext cx="3323590" cy="12700"/>
          </a:xfrm>
          <a:custGeom>
            <a:avLst/>
            <a:gdLst/>
            <a:ahLst/>
            <a:cxnLst/>
            <a:rect l="l" t="t" r="r" b="b"/>
            <a:pathLst>
              <a:path w="3323590" h="12700">
                <a:moveTo>
                  <a:pt x="0" y="12653"/>
                </a:moveTo>
                <a:lnTo>
                  <a:pt x="3323374" y="12653"/>
                </a:lnTo>
                <a:lnTo>
                  <a:pt x="3323374" y="0"/>
                </a:lnTo>
                <a:lnTo>
                  <a:pt x="0" y="0"/>
                </a:lnTo>
                <a:lnTo>
                  <a:pt x="0" y="1265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006176" y="261353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49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049191" y="261353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49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99287" y="2647696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>
                <a:moveTo>
                  <a:pt x="0" y="0"/>
                </a:moveTo>
                <a:lnTo>
                  <a:pt x="3409416" y="0"/>
                </a:lnTo>
              </a:path>
            </a:pathLst>
          </a:custGeom>
          <a:ln w="4301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030217" y="2626182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-21509" y="21507"/>
                </a:moveTo>
                <a:lnTo>
                  <a:pt x="21509" y="21507"/>
                </a:lnTo>
              </a:path>
            </a:pathLst>
          </a:custGeom>
          <a:ln w="4301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42315" y="2690710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>
                <a:moveTo>
                  <a:pt x="0" y="0"/>
                </a:moveTo>
                <a:lnTo>
                  <a:pt x="3409416" y="0"/>
                </a:lnTo>
              </a:path>
            </a:pathLst>
          </a:custGeom>
          <a:ln w="4301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42315" y="2709684"/>
            <a:ext cx="3323590" cy="0"/>
          </a:xfrm>
          <a:custGeom>
            <a:avLst/>
            <a:gdLst/>
            <a:ahLst/>
            <a:cxnLst/>
            <a:rect l="l" t="t" r="r" b="b"/>
            <a:pathLst>
              <a:path w="3323590">
                <a:moveTo>
                  <a:pt x="0" y="0"/>
                </a:moveTo>
                <a:lnTo>
                  <a:pt x="3323374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965689" y="2709684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042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049191" y="2626182"/>
            <a:ext cx="0" cy="86360"/>
          </a:xfrm>
          <a:custGeom>
            <a:avLst/>
            <a:gdLst/>
            <a:ahLst/>
            <a:cxnLst/>
            <a:rect l="l" t="t" r="r" b="b"/>
            <a:pathLst>
              <a:path h="86360">
                <a:moveTo>
                  <a:pt x="0" y="86042"/>
                </a:moveTo>
                <a:lnTo>
                  <a:pt x="0" y="0"/>
                </a:lnTo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01827" y="2626182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99287" y="2666669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27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42315" y="2666669"/>
            <a:ext cx="3323590" cy="0"/>
          </a:xfrm>
          <a:custGeom>
            <a:avLst/>
            <a:gdLst/>
            <a:ahLst/>
            <a:cxnLst/>
            <a:rect l="l" t="t" r="r" b="b"/>
            <a:pathLst>
              <a:path w="3323590">
                <a:moveTo>
                  <a:pt x="0" y="0"/>
                </a:moveTo>
                <a:lnTo>
                  <a:pt x="3323374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965689" y="2666669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006176" y="2626182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6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347294" y="2841225"/>
            <a:ext cx="3642360" cy="37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Here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slave </a:t>
            </a:r>
            <a:r>
              <a:rPr sz="1000" spc="-60" dirty="0">
                <a:solidFill>
                  <a:srgbClr val="3F3F3F"/>
                </a:solidFill>
                <a:latin typeface="DejaVu Sans"/>
                <a:cs typeface="DejaVu Sans"/>
              </a:rPr>
              <a:t>GPIOA5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has square </a:t>
            </a:r>
            <a:r>
              <a:rPr sz="1000" spc="-155" dirty="0">
                <a:solidFill>
                  <a:srgbClr val="3F3F3F"/>
                </a:solidFill>
                <a:latin typeface="DejaVu Sans"/>
                <a:cs typeface="DejaVu Sans"/>
              </a:rPr>
              <a:t>wave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output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relative </a:t>
            </a: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to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clock 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synchronization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line. </a:t>
            </a:r>
            <a:r>
              <a:rPr sz="1000" spc="-65" dirty="0">
                <a:solidFill>
                  <a:srgbClr val="3F3F3F"/>
                </a:solidFill>
                <a:latin typeface="DejaVu Sans"/>
                <a:cs typeface="DejaVu Sans"/>
              </a:rPr>
              <a:t>It’s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a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test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point.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390961" y="3259067"/>
            <a:ext cx="133350" cy="1739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90" dirty="0">
                <a:solidFill>
                  <a:srgbClr val="003D80"/>
                </a:solidFill>
                <a:latin typeface="DejaVu Sans"/>
                <a:cs typeface="DejaVu Sans"/>
              </a:rPr>
              <a:t>13</a:t>
            </a:r>
            <a:endParaRPr sz="800">
              <a:latin typeface="DejaVu Sans"/>
              <a:cs typeface="DejaVu Sans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51"/>
                </a:moveTo>
                <a:lnTo>
                  <a:pt x="4607940" y="3456051"/>
                </a:lnTo>
                <a:lnTo>
                  <a:pt x="4607940" y="0"/>
                </a:lnTo>
                <a:lnTo>
                  <a:pt x="0" y="0"/>
                </a:lnTo>
                <a:lnTo>
                  <a:pt x="0" y="3456051"/>
                </a:lnTo>
                <a:close/>
              </a:path>
            </a:pathLst>
          </a:custGeom>
          <a:solidFill>
            <a:srgbClr val="181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704" y="1063622"/>
            <a:ext cx="99821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5" dirty="0">
                <a:solidFill>
                  <a:srgbClr val="FEFEFE"/>
                </a:solidFill>
                <a:latin typeface="DejaVu Sans"/>
                <a:cs typeface="DejaVu Sans"/>
                <a:hlinkClick r:id="rId2" action="ppaction://hlinksldjump"/>
              </a:rPr>
              <a:t>TEST</a:t>
            </a:r>
            <a:r>
              <a:rPr sz="1400" b="1" spc="-40" dirty="0">
                <a:solidFill>
                  <a:srgbClr val="FEFEFE"/>
                </a:solidFill>
                <a:latin typeface="DejaVu Sans"/>
                <a:cs typeface="DejaVu Sans"/>
                <a:hlinkClick r:id="rId2" action="ppaction://hlinksldjump"/>
              </a:rPr>
              <a:t> </a:t>
            </a:r>
            <a:r>
              <a:rPr sz="1400" b="1" spc="-125" dirty="0">
                <a:solidFill>
                  <a:srgbClr val="FEFEFE"/>
                </a:solidFill>
                <a:latin typeface="DejaVu Sans"/>
                <a:cs typeface="DejaVu Sans"/>
                <a:hlinkClick r:id="rId2" action="ppaction://hlinksldjump"/>
              </a:rPr>
              <a:t>Data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7567" y="1429334"/>
            <a:ext cx="2765425" cy="0"/>
          </a:xfrm>
          <a:custGeom>
            <a:avLst/>
            <a:gdLst/>
            <a:ahLst/>
            <a:cxnLst/>
            <a:rect l="l" t="t" r="r" b="b"/>
            <a:pathLst>
              <a:path w="2765425">
                <a:moveTo>
                  <a:pt x="0" y="0"/>
                </a:moveTo>
                <a:lnTo>
                  <a:pt x="2764866" y="0"/>
                </a:lnTo>
              </a:path>
            </a:pathLst>
          </a:custGeom>
          <a:ln w="6326">
            <a:solidFill>
              <a:srgbClr val="009F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90961" y="3259067"/>
            <a:ext cx="133350" cy="1739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90" dirty="0">
                <a:solidFill>
                  <a:srgbClr val="003D80"/>
                </a:solidFill>
                <a:latin typeface="DejaVu Sans"/>
                <a:cs typeface="DejaVu Sans"/>
              </a:rPr>
              <a:t>13</a:t>
            </a:r>
            <a:endParaRPr sz="800">
              <a:latin typeface="DejaVu Sans"/>
              <a:cs typeface="DejaVu Sans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05" y="126629"/>
            <a:ext cx="23920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20" dirty="0">
                <a:solidFill>
                  <a:srgbClr val="FEFEFE"/>
                </a:solidFill>
                <a:latin typeface="DejaVu Sans"/>
                <a:cs typeface="DejaVu Sans"/>
              </a:rPr>
              <a:t>Time </a:t>
            </a:r>
            <a:r>
              <a:rPr sz="1200" b="1" spc="-185" dirty="0">
                <a:solidFill>
                  <a:srgbClr val="FEFEFE"/>
                </a:solidFill>
                <a:latin typeface="DejaVu Sans"/>
                <a:cs typeface="DejaVu Sans"/>
              </a:rPr>
              <a:t>stamp </a:t>
            </a:r>
            <a:r>
              <a:rPr sz="1200" b="1" spc="-145" dirty="0">
                <a:solidFill>
                  <a:srgbClr val="FEFEFE"/>
                </a:solidFill>
                <a:latin typeface="DejaVu Sans"/>
                <a:cs typeface="DejaVu Sans"/>
              </a:rPr>
              <a:t>of </a:t>
            </a:r>
            <a:r>
              <a:rPr sz="1200" b="1" spc="-165" dirty="0">
                <a:solidFill>
                  <a:srgbClr val="FEFEFE"/>
                </a:solidFill>
                <a:latin typeface="DejaVu Sans"/>
                <a:cs typeface="DejaVu Sans"/>
              </a:rPr>
              <a:t>serial </a:t>
            </a:r>
            <a:r>
              <a:rPr sz="1200" b="1" spc="-150" dirty="0">
                <a:solidFill>
                  <a:srgbClr val="FEFEFE"/>
                </a:solidFill>
                <a:latin typeface="DejaVu Sans"/>
                <a:cs typeface="DejaVu Sans"/>
              </a:rPr>
              <a:t>port</a:t>
            </a:r>
            <a:r>
              <a:rPr sz="1200" b="1" spc="-60" dirty="0">
                <a:solidFill>
                  <a:srgbClr val="FEFEFE"/>
                </a:solidFill>
                <a:latin typeface="DejaVu Sans"/>
                <a:cs typeface="DejaVu Sans"/>
              </a:rPr>
              <a:t> </a:t>
            </a:r>
            <a:r>
              <a:rPr sz="1200" b="1" spc="-160" dirty="0">
                <a:solidFill>
                  <a:srgbClr val="FEFEFE"/>
                </a:solidFill>
                <a:latin typeface="DejaVu Sans"/>
                <a:cs typeface="DejaVu Sans"/>
              </a:rPr>
              <a:t>printing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0961" y="3259067"/>
            <a:ext cx="133350" cy="1739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90" dirty="0">
                <a:solidFill>
                  <a:srgbClr val="003D80"/>
                </a:solidFill>
                <a:latin typeface="DejaVu Sans"/>
                <a:cs typeface="DejaVu Sans"/>
              </a:rPr>
              <a:t>14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627831"/>
            <a:ext cx="3761104" cy="37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After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"report"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instruction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sent </a:t>
            </a: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to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Master,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following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code 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segments are</a:t>
            </a:r>
            <a:r>
              <a:rPr sz="1000" spc="-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executed: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480" y="1073966"/>
            <a:ext cx="59055" cy="9163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1</a:t>
            </a:r>
            <a:endParaRPr sz="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2</a:t>
            </a:r>
            <a:endParaRPr sz="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3</a:t>
            </a:r>
            <a:endParaRPr sz="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4</a:t>
            </a:r>
            <a:endParaRPr sz="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5</a:t>
            </a:r>
            <a:endParaRPr sz="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6</a:t>
            </a:r>
            <a:endParaRPr sz="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7</a:t>
            </a:r>
            <a:endParaRPr sz="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8</a:t>
            </a:r>
            <a:endParaRPr sz="5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480" y="2111472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9</a:t>
            </a:r>
            <a:endParaRPr sz="5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863" y="2334167"/>
            <a:ext cx="927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10</a:t>
            </a:r>
            <a:endParaRPr sz="5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827" y="1054277"/>
            <a:ext cx="3427729" cy="1465580"/>
          </a:xfrm>
          <a:prstGeom prst="rect">
            <a:avLst/>
          </a:prstGeom>
          <a:solidFill>
            <a:srgbClr val="7F7F7F"/>
          </a:solidFill>
          <a:ln w="5060">
            <a:solidFill>
              <a:srgbClr val="3F3F3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330"/>
              </a:spcBef>
            </a:pP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/∗</a:t>
            </a:r>
            <a:endParaRPr sz="700">
              <a:latin typeface="DejaVu Sans"/>
              <a:cs typeface="DejaVu Sans"/>
            </a:endParaRPr>
          </a:p>
          <a:p>
            <a:pPr marL="111125" algn="just">
              <a:lnSpc>
                <a:spcPct val="100000"/>
              </a:lnSpc>
              <a:spcBef>
                <a:spcPts val="35"/>
              </a:spcBef>
            </a:pPr>
            <a:r>
              <a:rPr sz="700" spc="-35" dirty="0">
                <a:solidFill>
                  <a:srgbClr val="CCCCCC"/>
                </a:solidFill>
                <a:latin typeface="DejaVu Sans"/>
                <a:cs typeface="DejaVu Sans"/>
              </a:rPr>
              <a:t>r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CCCCCC"/>
                </a:solidFill>
                <a:latin typeface="DejaVu Sans"/>
                <a:cs typeface="DejaVu Sans"/>
              </a:rPr>
              <a:t>e</a:t>
            </a:r>
            <a:r>
              <a:rPr sz="700" spc="-11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p</a:t>
            </a:r>
            <a:r>
              <a:rPr sz="700" spc="-11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CCCCCC"/>
                </a:solidFill>
                <a:latin typeface="DejaVu Sans"/>
                <a:cs typeface="DejaVu Sans"/>
              </a:rPr>
              <a:t>o</a:t>
            </a:r>
            <a:r>
              <a:rPr sz="700" spc="-11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CCCCCC"/>
                </a:solidFill>
                <a:latin typeface="DejaVu Sans"/>
                <a:cs typeface="DejaVu Sans"/>
              </a:rPr>
              <a:t>r</a:t>
            </a:r>
            <a:r>
              <a:rPr sz="700" spc="-11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CCCCCC"/>
                </a:solidFill>
                <a:latin typeface="DejaVu Sans"/>
                <a:cs typeface="DejaVu Sans"/>
              </a:rPr>
              <a:t>t</a:t>
            </a:r>
            <a:r>
              <a:rPr sz="70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CCCCCC"/>
                </a:solidFill>
                <a:latin typeface="DejaVu Sans"/>
                <a:cs typeface="DejaVu Sans"/>
              </a:rPr>
              <a:t>t</a:t>
            </a:r>
            <a:r>
              <a:rPr sz="700" spc="-13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h</a:t>
            </a:r>
            <a:r>
              <a:rPr sz="700" spc="-13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CCCCCC"/>
                </a:solidFill>
                <a:latin typeface="DejaVu Sans"/>
                <a:cs typeface="DejaVu Sans"/>
              </a:rPr>
              <a:t>e </a:t>
            </a:r>
            <a:r>
              <a:rPr sz="700" dirty="0">
                <a:solidFill>
                  <a:srgbClr val="CCCCCC"/>
                </a:solidFill>
                <a:latin typeface="DejaVu Sans"/>
                <a:cs typeface="DejaVu Sans"/>
              </a:rPr>
              <a:t>j</a:t>
            </a:r>
            <a:r>
              <a:rPr sz="700" spc="-5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i</a:t>
            </a:r>
            <a:r>
              <a:rPr sz="700" spc="-5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f</a:t>
            </a:r>
            <a:r>
              <a:rPr sz="700" spc="-5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f</a:t>
            </a:r>
            <a:r>
              <a:rPr sz="700" spc="-5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CCCCCC"/>
                </a:solidFill>
                <a:latin typeface="DejaVu Sans"/>
                <a:cs typeface="DejaVu Sans"/>
              </a:rPr>
              <a:t>e</a:t>
            </a:r>
            <a:r>
              <a:rPr sz="700" spc="-5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CCCCCC"/>
                </a:solidFill>
                <a:latin typeface="DejaVu Sans"/>
                <a:cs typeface="DejaVu Sans"/>
              </a:rPr>
              <a:t>s</a:t>
            </a:r>
            <a:r>
              <a:rPr sz="700" spc="-7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CCCCCC"/>
                </a:solidFill>
                <a:latin typeface="DejaVu Sans"/>
                <a:cs typeface="DejaVu Sans"/>
              </a:rPr>
              <a:t>t</a:t>
            </a:r>
            <a:r>
              <a:rPr sz="700" spc="-14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CCCCCC"/>
                </a:solidFill>
                <a:latin typeface="DejaVu Sans"/>
                <a:cs typeface="DejaVu Sans"/>
              </a:rPr>
              <a:t>o</a:t>
            </a:r>
            <a:r>
              <a:rPr sz="700" spc="6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CCCCCC"/>
                </a:solidFill>
                <a:latin typeface="DejaVu Sans"/>
                <a:cs typeface="DejaVu Sans"/>
              </a:rPr>
              <a:t>t</a:t>
            </a:r>
            <a:r>
              <a:rPr sz="700" spc="-13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h</a:t>
            </a:r>
            <a:r>
              <a:rPr sz="700" spc="-13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CCCCCC"/>
                </a:solidFill>
                <a:latin typeface="DejaVu Sans"/>
                <a:cs typeface="DejaVu Sans"/>
              </a:rPr>
              <a:t>e</a:t>
            </a:r>
            <a:r>
              <a:rPr sz="700" spc="-9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5" dirty="0">
                <a:solidFill>
                  <a:srgbClr val="CCCCCC"/>
                </a:solidFill>
                <a:latin typeface="DejaVu Sans"/>
                <a:cs typeface="DejaVu Sans"/>
              </a:rPr>
              <a:t>PC</a:t>
            </a:r>
            <a:endParaRPr sz="700">
              <a:latin typeface="DejaVu Sans"/>
              <a:cs typeface="DejaVu Sans"/>
            </a:endParaRPr>
          </a:p>
          <a:p>
            <a:pPr marL="46355">
              <a:lnSpc>
                <a:spcPct val="100000"/>
              </a:lnSpc>
              <a:spcBef>
                <a:spcPts val="40"/>
              </a:spcBef>
            </a:pP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∗/</a:t>
            </a:r>
            <a:endParaRPr sz="700">
              <a:latin typeface="DejaVu Sans"/>
              <a:cs typeface="DejaVu Sans"/>
            </a:endParaRPr>
          </a:p>
          <a:p>
            <a:pPr marL="53340">
              <a:lnSpc>
                <a:spcPct val="100000"/>
              </a:lnSpc>
              <a:spcBef>
                <a:spcPts val="35"/>
              </a:spcBef>
            </a:pPr>
            <a:r>
              <a:rPr sz="700" spc="-75" dirty="0">
                <a:solidFill>
                  <a:srgbClr val="4C4CFF"/>
                </a:solidFill>
                <a:latin typeface="DejaVu Sans"/>
                <a:cs typeface="DejaVu Sans"/>
              </a:rPr>
              <a:t>v</a:t>
            </a:r>
            <a:r>
              <a:rPr sz="700" spc="-130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4C4CFF"/>
                </a:solidFill>
                <a:latin typeface="DejaVu Sans"/>
                <a:cs typeface="DejaVu Sans"/>
              </a:rPr>
              <a:t>o</a:t>
            </a:r>
            <a:r>
              <a:rPr sz="700" spc="-12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4C4CFF"/>
                </a:solidFill>
                <a:latin typeface="DejaVu Sans"/>
                <a:cs typeface="DejaVu Sans"/>
              </a:rPr>
              <a:t>i</a:t>
            </a:r>
            <a:r>
              <a:rPr sz="700" spc="-12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d</a:t>
            </a:r>
            <a:r>
              <a:rPr sz="700" spc="-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r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9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p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o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r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j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s</a:t>
            </a:r>
            <a:r>
              <a:rPr sz="700" spc="-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(</a:t>
            </a:r>
            <a:r>
              <a:rPr sz="700" spc="-4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4C4CFF"/>
                </a:solidFill>
                <a:latin typeface="DejaVu Sans"/>
                <a:cs typeface="DejaVu Sans"/>
              </a:rPr>
              <a:t>v</a:t>
            </a:r>
            <a:r>
              <a:rPr sz="700" spc="-12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4C4CFF"/>
                </a:solidFill>
                <a:latin typeface="DejaVu Sans"/>
                <a:cs typeface="DejaVu Sans"/>
              </a:rPr>
              <a:t>o</a:t>
            </a:r>
            <a:r>
              <a:rPr sz="700" spc="-12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4C4CFF"/>
                </a:solidFill>
                <a:latin typeface="DejaVu Sans"/>
                <a:cs typeface="DejaVu Sans"/>
              </a:rPr>
              <a:t>i</a:t>
            </a:r>
            <a:r>
              <a:rPr sz="700" spc="-12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4C4CFF"/>
                </a:solidFill>
                <a:latin typeface="DejaVu Sans"/>
                <a:cs typeface="DejaVu Sans"/>
              </a:rPr>
              <a:t>d</a:t>
            </a:r>
            <a:r>
              <a:rPr sz="700" spc="-45" dirty="0">
                <a:solidFill>
                  <a:srgbClr val="4C4CFF"/>
                </a:solidFill>
                <a:latin typeface="DejaVu Sans"/>
                <a:cs typeface="DejaVu Sans"/>
              </a:rPr>
              <a:t> 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)</a:t>
            </a:r>
            <a:endParaRPr sz="700">
              <a:latin typeface="DejaVu Sans"/>
              <a:cs typeface="DejaVu Sans"/>
            </a:endParaRPr>
          </a:p>
          <a:p>
            <a:pPr marL="45085">
              <a:lnSpc>
                <a:spcPct val="100000"/>
              </a:lnSpc>
              <a:spcBef>
                <a:spcPts val="40"/>
              </a:spcBef>
            </a:pP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{</a:t>
            </a:r>
            <a:endParaRPr sz="700">
              <a:latin typeface="DejaVu Sans"/>
              <a:cs typeface="DejaVu Sans"/>
            </a:endParaRPr>
          </a:p>
          <a:p>
            <a:pPr marL="170815" marR="401320" algn="just">
              <a:lnSpc>
                <a:spcPct val="104400"/>
              </a:lnSpc>
            </a:pP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p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r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n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(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"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a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s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r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␣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r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j</a:t>
            </a:r>
            <a:r>
              <a:rPr sz="700" spc="2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: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30" dirty="0">
                <a:solidFill>
                  <a:srgbClr val="3F3F3F"/>
                </a:solidFill>
                <a:latin typeface="DejaVu Sans"/>
                <a:cs typeface="DejaVu Sans"/>
              </a:rPr>
              <a:t>\</a:t>
            </a:r>
            <a:r>
              <a:rPr sz="700" spc="-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t%d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30" dirty="0">
                <a:solidFill>
                  <a:srgbClr val="3F3F3F"/>
                </a:solidFill>
                <a:latin typeface="DejaVu Sans"/>
                <a:cs typeface="DejaVu Sans"/>
              </a:rPr>
              <a:t>\</a:t>
            </a:r>
            <a:r>
              <a:rPr sz="700" spc="-9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r</a:t>
            </a:r>
            <a:r>
              <a:rPr sz="700" spc="-9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65" dirty="0">
                <a:solidFill>
                  <a:srgbClr val="3F3F3F"/>
                </a:solidFill>
                <a:latin typeface="DejaVu Sans"/>
                <a:cs typeface="DejaVu Sans"/>
              </a:rPr>
              <a:t>\n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"</a:t>
            </a:r>
            <a:r>
              <a:rPr sz="700" spc="-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,</a:t>
            </a:r>
            <a:r>
              <a:rPr sz="700" spc="17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d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5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v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o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c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a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8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j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s</a:t>
            </a:r>
            <a:r>
              <a:rPr sz="700" spc="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)</a:t>
            </a:r>
            <a:r>
              <a:rPr sz="700" spc="-2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; 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p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r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n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(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"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a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s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r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␣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r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j</a:t>
            </a:r>
            <a:r>
              <a:rPr sz="700" spc="2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: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30" dirty="0">
                <a:solidFill>
                  <a:srgbClr val="3F3F3F"/>
                </a:solidFill>
                <a:latin typeface="DejaVu Sans"/>
                <a:cs typeface="DejaVu Sans"/>
              </a:rPr>
              <a:t>\</a:t>
            </a:r>
            <a:r>
              <a:rPr sz="700" spc="-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t%d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30" dirty="0">
                <a:solidFill>
                  <a:srgbClr val="3F3F3F"/>
                </a:solidFill>
                <a:latin typeface="DejaVu Sans"/>
                <a:cs typeface="DejaVu Sans"/>
              </a:rPr>
              <a:t>\</a:t>
            </a:r>
            <a:r>
              <a:rPr sz="700" spc="-9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r</a:t>
            </a:r>
            <a:r>
              <a:rPr sz="700" spc="-9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65" dirty="0">
                <a:solidFill>
                  <a:srgbClr val="3F3F3F"/>
                </a:solidFill>
                <a:latin typeface="DejaVu Sans"/>
                <a:cs typeface="DejaVu Sans"/>
              </a:rPr>
              <a:t>\n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"</a:t>
            </a:r>
            <a:r>
              <a:rPr sz="700" spc="-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,</a:t>
            </a:r>
            <a:r>
              <a:rPr sz="700" spc="17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d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5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v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o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c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a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8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j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s</a:t>
            </a:r>
            <a:r>
              <a:rPr sz="700" spc="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)</a:t>
            </a:r>
            <a:r>
              <a:rPr sz="700" spc="-2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; 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p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r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n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(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"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a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s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r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␣rj_PWM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: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30" dirty="0">
                <a:solidFill>
                  <a:srgbClr val="3F3F3F"/>
                </a:solidFill>
                <a:latin typeface="DejaVu Sans"/>
                <a:cs typeface="DejaVu Sans"/>
              </a:rPr>
              <a:t>\</a:t>
            </a:r>
            <a:r>
              <a:rPr sz="700" spc="-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t%d</a:t>
            </a:r>
            <a:r>
              <a:rPr sz="700" spc="-16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30" dirty="0">
                <a:solidFill>
                  <a:srgbClr val="3F3F3F"/>
                </a:solidFill>
                <a:latin typeface="DejaVu Sans"/>
                <a:cs typeface="DejaVu Sans"/>
              </a:rPr>
              <a:t>\</a:t>
            </a:r>
            <a:r>
              <a:rPr sz="700" spc="-9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r</a:t>
            </a:r>
            <a:r>
              <a:rPr sz="700" spc="-9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65" dirty="0">
                <a:solidFill>
                  <a:srgbClr val="3F3F3F"/>
                </a:solidFill>
                <a:latin typeface="DejaVu Sans"/>
                <a:cs typeface="DejaVu Sans"/>
              </a:rPr>
              <a:t>\n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"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,</a:t>
            </a:r>
            <a:r>
              <a:rPr sz="700" spc="17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d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v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o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c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a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endParaRPr sz="700">
              <a:latin typeface="DejaVu Sans"/>
              <a:cs typeface="DejaVu Sans"/>
            </a:endParaRPr>
          </a:p>
          <a:p>
            <a:pPr marL="543560">
              <a:lnSpc>
                <a:spcPct val="100000"/>
              </a:lnSpc>
              <a:spcBef>
                <a:spcPts val="35"/>
              </a:spcBef>
            </a:pP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j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s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p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0" dirty="0">
                <a:solidFill>
                  <a:srgbClr val="3F3F3F"/>
                </a:solidFill>
                <a:latin typeface="DejaVu Sans"/>
                <a:cs typeface="DejaVu Sans"/>
              </a:rPr>
              <a:t>w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4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)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;</a:t>
            </a:r>
            <a:endParaRPr sz="700">
              <a:latin typeface="DejaVu Sans"/>
              <a:cs typeface="DejaVu Sans"/>
            </a:endParaRPr>
          </a:p>
          <a:p>
            <a:pPr marL="543560" marR="683895" indent="-372745">
              <a:lnSpc>
                <a:spcPct val="104400"/>
              </a:lnSpc>
            </a:pP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p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r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n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(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"</a:t>
            </a: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a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s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r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␣rj_PWM</a:t>
            </a:r>
            <a:r>
              <a:rPr sz="700" spc="-1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: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30" dirty="0">
                <a:solidFill>
                  <a:srgbClr val="3F3F3F"/>
                </a:solidFill>
                <a:latin typeface="DejaVu Sans"/>
                <a:cs typeface="DejaVu Sans"/>
              </a:rPr>
              <a:t>\</a:t>
            </a:r>
            <a:r>
              <a:rPr sz="700" spc="-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t%d</a:t>
            </a:r>
            <a:r>
              <a:rPr sz="700" spc="-16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30" dirty="0">
                <a:solidFill>
                  <a:srgbClr val="3F3F3F"/>
                </a:solidFill>
                <a:latin typeface="DejaVu Sans"/>
                <a:cs typeface="DejaVu Sans"/>
              </a:rPr>
              <a:t>\</a:t>
            </a:r>
            <a:r>
              <a:rPr sz="700" spc="-9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r</a:t>
            </a:r>
            <a:r>
              <a:rPr sz="700" spc="-9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65" dirty="0">
                <a:solidFill>
                  <a:srgbClr val="3F3F3F"/>
                </a:solidFill>
                <a:latin typeface="DejaVu Sans"/>
                <a:cs typeface="DejaVu Sans"/>
              </a:rPr>
              <a:t>\n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"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,</a:t>
            </a:r>
            <a:r>
              <a:rPr sz="700" spc="17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d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v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o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c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a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  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j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s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p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0" dirty="0">
                <a:solidFill>
                  <a:srgbClr val="3F3F3F"/>
                </a:solidFill>
                <a:latin typeface="DejaVu Sans"/>
                <a:cs typeface="DejaVu Sans"/>
              </a:rPr>
              <a:t>w</a:t>
            </a:r>
            <a:r>
              <a:rPr sz="7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)</a:t>
            </a:r>
            <a:r>
              <a:rPr sz="700" spc="-2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;</a:t>
            </a:r>
            <a:endParaRPr sz="700">
              <a:latin typeface="DejaVu Sans"/>
              <a:cs typeface="DejaVu Sans"/>
            </a:endParaRPr>
          </a:p>
          <a:p>
            <a:pPr marL="101600">
              <a:lnSpc>
                <a:spcPct val="100000"/>
              </a:lnSpc>
              <a:spcBef>
                <a:spcPts val="35"/>
              </a:spcBef>
            </a:pPr>
            <a:r>
              <a:rPr sz="700" spc="-80" dirty="0">
                <a:solidFill>
                  <a:srgbClr val="3F3F3F"/>
                </a:solidFill>
                <a:latin typeface="DejaVu Sans"/>
                <a:cs typeface="DejaVu Sans"/>
              </a:rPr>
              <a:t>}</a:t>
            </a:r>
            <a:endParaRPr sz="7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689142"/>
            <a:ext cx="3651250" cy="37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sz="1000" spc="-65" dirty="0">
                <a:solidFill>
                  <a:srgbClr val="3F3F3F"/>
                </a:solidFill>
                <a:latin typeface="DejaVu Sans"/>
                <a:cs typeface="DejaVu Sans"/>
              </a:rPr>
              <a:t>This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code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reports the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values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of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jiﬃes </a:t>
            </a:r>
            <a:r>
              <a:rPr sz="1000" spc="-5" dirty="0">
                <a:solidFill>
                  <a:srgbClr val="3F3F3F"/>
                </a:solidFill>
                <a:latin typeface="DejaVu Sans"/>
                <a:cs typeface="DejaVu Sans"/>
              </a:rPr>
              <a:t>( </a:t>
            </a:r>
            <a:r>
              <a:rPr sz="1000" b="1" spc="-114" dirty="0">
                <a:solidFill>
                  <a:srgbClr val="3F3F3F"/>
                </a:solidFill>
                <a:latin typeface="DejaVu Sans"/>
                <a:cs typeface="DejaVu Sans"/>
              </a:rPr>
              <a:t>local </a:t>
            </a:r>
            <a:r>
              <a:rPr sz="1000" b="1" spc="-130" dirty="0">
                <a:solidFill>
                  <a:srgbClr val="3F3F3F"/>
                </a:solidFill>
                <a:latin typeface="DejaVu Sans"/>
                <a:cs typeface="DejaVu Sans"/>
              </a:rPr>
              <a:t>time </a:t>
            </a:r>
            <a:r>
              <a:rPr sz="1000" b="1" spc="-110" dirty="0">
                <a:solidFill>
                  <a:srgbClr val="3F3F3F"/>
                </a:solidFill>
                <a:latin typeface="DejaVu Sans"/>
                <a:cs typeface="DejaVu Sans"/>
              </a:rPr>
              <a:t>count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)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and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jiﬃes  </a:t>
            </a:r>
            <a:r>
              <a:rPr sz="1000" spc="-10" dirty="0">
                <a:solidFill>
                  <a:srgbClr val="3F3F3F"/>
                </a:solidFill>
                <a:latin typeface="DejaVu Sans"/>
                <a:cs typeface="DejaVu Sans"/>
              </a:rPr>
              <a:t>PWM </a:t>
            </a:r>
            <a:r>
              <a:rPr sz="1000" b="1" spc="-155" dirty="0">
                <a:solidFill>
                  <a:srgbClr val="3F3F3F"/>
                </a:solidFill>
                <a:latin typeface="DejaVu Sans"/>
                <a:cs typeface="DejaVu Sans"/>
              </a:rPr>
              <a:t>sync </a:t>
            </a:r>
            <a:r>
              <a:rPr sz="1000" b="1" spc="-130" dirty="0">
                <a:solidFill>
                  <a:srgbClr val="3F3F3F"/>
                </a:solidFill>
                <a:latin typeface="DejaVu Sans"/>
                <a:cs typeface="DejaVu Sans"/>
              </a:rPr>
              <a:t>time count </a:t>
            </a: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to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</a:t>
            </a: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30" dirty="0">
                <a:solidFill>
                  <a:srgbClr val="3F3F3F"/>
                </a:solidFill>
                <a:latin typeface="DejaVu Sans"/>
                <a:cs typeface="DejaVu Sans"/>
              </a:rPr>
              <a:t>PC.</a:t>
            </a:r>
            <a:endParaRPr sz="1000">
              <a:latin typeface="DejaVu Sans"/>
              <a:cs typeface="DejaVu Sans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05" y="126629"/>
            <a:ext cx="23920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20" dirty="0">
                <a:solidFill>
                  <a:srgbClr val="FEFEFE"/>
                </a:solidFill>
                <a:latin typeface="DejaVu Sans"/>
                <a:cs typeface="DejaVu Sans"/>
              </a:rPr>
              <a:t>Time </a:t>
            </a:r>
            <a:r>
              <a:rPr sz="1200" b="1" spc="-185" dirty="0">
                <a:solidFill>
                  <a:srgbClr val="FEFEFE"/>
                </a:solidFill>
                <a:latin typeface="DejaVu Sans"/>
                <a:cs typeface="DejaVu Sans"/>
              </a:rPr>
              <a:t>stamp </a:t>
            </a:r>
            <a:r>
              <a:rPr sz="1200" b="1" spc="-145" dirty="0">
                <a:solidFill>
                  <a:srgbClr val="FEFEFE"/>
                </a:solidFill>
                <a:latin typeface="DejaVu Sans"/>
                <a:cs typeface="DejaVu Sans"/>
              </a:rPr>
              <a:t>of </a:t>
            </a:r>
            <a:r>
              <a:rPr sz="1200" b="1" spc="-165" dirty="0">
                <a:solidFill>
                  <a:srgbClr val="FEFEFE"/>
                </a:solidFill>
                <a:latin typeface="DejaVu Sans"/>
                <a:cs typeface="DejaVu Sans"/>
              </a:rPr>
              <a:t>serial </a:t>
            </a:r>
            <a:r>
              <a:rPr sz="1200" b="1" spc="-150" dirty="0">
                <a:solidFill>
                  <a:srgbClr val="FEFEFE"/>
                </a:solidFill>
                <a:latin typeface="DejaVu Sans"/>
                <a:cs typeface="DejaVu Sans"/>
              </a:rPr>
              <a:t>port</a:t>
            </a:r>
            <a:r>
              <a:rPr sz="1200" b="1" spc="-60" dirty="0">
                <a:solidFill>
                  <a:srgbClr val="FEFEFE"/>
                </a:solidFill>
                <a:latin typeface="DejaVu Sans"/>
                <a:cs typeface="DejaVu Sans"/>
              </a:rPr>
              <a:t> </a:t>
            </a:r>
            <a:r>
              <a:rPr sz="1200" b="1" spc="-160" dirty="0">
                <a:solidFill>
                  <a:srgbClr val="FEFEFE"/>
                </a:solidFill>
                <a:latin typeface="DejaVu Sans"/>
                <a:cs typeface="DejaVu Sans"/>
              </a:rPr>
              <a:t>printing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997" y="558572"/>
            <a:ext cx="1800009" cy="1106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4327" y="1800918"/>
            <a:ext cx="9994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3333B2"/>
                </a:solidFill>
                <a:latin typeface="Noto Sans CJK JP Regular"/>
                <a:cs typeface="Noto Sans CJK JP Regular"/>
              </a:rPr>
              <a:t>Figure: </a:t>
            </a:r>
            <a:r>
              <a:rPr sz="900" spc="-6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report</a:t>
            </a:r>
            <a:r>
              <a:rPr sz="900" spc="-1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 </a:t>
            </a:r>
            <a:r>
              <a:rPr sz="900" spc="-6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jiﬃes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177320"/>
            <a:ext cx="3841750" cy="1202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005">
              <a:lnSpc>
                <a:spcPct val="114199"/>
              </a:lnSpc>
              <a:spcBef>
                <a:spcPts val="100"/>
              </a:spcBef>
            </a:pP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After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entering the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"report"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command,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output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as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shown above </a:t>
            </a:r>
            <a:r>
              <a:rPr sz="1000" spc="-60" dirty="0">
                <a:solidFill>
                  <a:srgbClr val="3F3F3F"/>
                </a:solidFill>
                <a:latin typeface="DejaVu Sans"/>
                <a:cs typeface="DejaVu Sans"/>
              </a:rPr>
              <a:t>(in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red 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circles),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combined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with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previous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code,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you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can </a:t>
            </a:r>
            <a:r>
              <a:rPr sz="1000" spc="-165" dirty="0">
                <a:solidFill>
                  <a:srgbClr val="3F3F3F"/>
                </a:solidFill>
                <a:latin typeface="DejaVu Sans"/>
                <a:cs typeface="DejaVu Sans"/>
              </a:rPr>
              <a:t>see</a:t>
            </a:r>
            <a:r>
              <a:rPr sz="1000" spc="-16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that:</a:t>
            </a:r>
            <a:endParaRPr sz="1000">
              <a:latin typeface="DejaVu Sans"/>
              <a:cs typeface="DejaVu Sans"/>
            </a:endParaRPr>
          </a:p>
          <a:p>
            <a:pPr marL="265430" marR="5080" indent="-146685">
              <a:lnSpc>
                <a:spcPct val="114199"/>
              </a:lnSpc>
              <a:spcBef>
                <a:spcPts val="1045"/>
              </a:spcBef>
              <a:buClr>
                <a:srgbClr val="003D80"/>
              </a:buClr>
              <a:buSzPct val="80000"/>
              <a:buChar char="•"/>
              <a:tabLst>
                <a:tab pos="266065" algn="l"/>
              </a:tabLst>
            </a:pP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In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order </a:t>
            </a: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to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print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log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in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above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code, the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execution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time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of printf 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about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(6126-6119=7)*100us.Here, the </a:t>
            </a: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printf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a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non-blocking,  lightweight, full-featured </a:t>
            </a: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printf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for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transplantation.</a:t>
            </a:r>
            <a:endParaRPr sz="1000">
              <a:latin typeface="DejaVu Sans"/>
              <a:cs typeface="DejaVu Sans"/>
            </a:endParaRPr>
          </a:p>
          <a:p>
            <a:pPr marL="265430" indent="-146685">
              <a:lnSpc>
                <a:spcPct val="100000"/>
              </a:lnSpc>
              <a:spcBef>
                <a:spcPts val="170"/>
              </a:spcBef>
              <a:buClr>
                <a:srgbClr val="003D80"/>
              </a:buClr>
              <a:buSzPct val="80000"/>
              <a:buChar char="•"/>
              <a:tabLst>
                <a:tab pos="266065" algn="l"/>
              </a:tabLst>
            </a:pP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Slave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and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Master </a:t>
            </a:r>
            <a:r>
              <a:rPr sz="1000" spc="-145" dirty="0">
                <a:solidFill>
                  <a:srgbClr val="3F3F3F"/>
                </a:solidFill>
                <a:latin typeface="DejaVu Sans"/>
                <a:cs typeface="DejaVu Sans"/>
              </a:rPr>
              <a:t>have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transmission</a:t>
            </a:r>
            <a:r>
              <a:rPr sz="1000" spc="-2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delays.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0961" y="3274655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solidFill>
                  <a:srgbClr val="003D80"/>
                </a:solidFill>
                <a:latin typeface="DejaVu Sans"/>
                <a:cs typeface="DejaVu Sans"/>
              </a:rPr>
              <a:t>15</a:t>
            </a:r>
            <a:endParaRPr sz="800">
              <a:latin typeface="DejaVu Sans"/>
              <a:cs typeface="DejaVu Sans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51"/>
                </a:moveTo>
                <a:lnTo>
                  <a:pt x="4607940" y="3456051"/>
                </a:lnTo>
                <a:lnTo>
                  <a:pt x="4607940" y="0"/>
                </a:lnTo>
                <a:lnTo>
                  <a:pt x="0" y="0"/>
                </a:lnTo>
                <a:lnTo>
                  <a:pt x="0" y="3456051"/>
                </a:lnTo>
                <a:close/>
              </a:path>
            </a:pathLst>
          </a:custGeom>
          <a:solidFill>
            <a:srgbClr val="181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704" y="1063622"/>
            <a:ext cx="8216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55" dirty="0">
                <a:solidFill>
                  <a:schemeClr val="accent2">
                    <a:lumMod val="20000"/>
                    <a:lumOff val="80000"/>
                  </a:schemeClr>
                </a:solidFill>
                <a:latin typeface="宋体" pitchFamily="2" charset="-122"/>
                <a:ea typeface="宋体" pitchFamily="2" charset="-122"/>
                <a:cs typeface="DejaVu Sans"/>
                <a:hlinkClick r:id="rId2" action="ppaction://hlinksldjump"/>
              </a:rPr>
              <a:t>Introduce</a:t>
            </a:r>
            <a:endParaRPr sz="1400" dirty="0">
              <a:solidFill>
                <a:schemeClr val="accent2">
                  <a:lumMod val="20000"/>
                  <a:lumOff val="80000"/>
                </a:schemeClr>
              </a:solidFill>
              <a:latin typeface="宋体" pitchFamily="2" charset="-122"/>
              <a:ea typeface="宋体" pitchFamily="2" charset="-122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7567" y="1429334"/>
            <a:ext cx="2765425" cy="0"/>
          </a:xfrm>
          <a:custGeom>
            <a:avLst/>
            <a:gdLst/>
            <a:ahLst/>
            <a:cxnLst/>
            <a:rect l="l" t="t" r="r" b="b"/>
            <a:pathLst>
              <a:path w="2765425">
                <a:moveTo>
                  <a:pt x="0" y="0"/>
                </a:moveTo>
                <a:lnTo>
                  <a:pt x="2764866" y="0"/>
                </a:lnTo>
              </a:path>
            </a:pathLst>
          </a:custGeom>
          <a:ln w="6326">
            <a:solidFill>
              <a:srgbClr val="009F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4733" y="327465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solidFill>
                  <a:srgbClr val="003D80"/>
                </a:solidFill>
                <a:latin typeface="DejaVu Sans"/>
                <a:cs typeface="DejaVu Sans"/>
              </a:rPr>
              <a:t>0</a:t>
            </a:r>
            <a:endParaRPr sz="800">
              <a:latin typeface="DejaVu Sans"/>
              <a:cs typeface="DejaVu Sans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05" y="126629"/>
            <a:ext cx="19354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70" dirty="0">
                <a:solidFill>
                  <a:srgbClr val="FEFEFE"/>
                </a:solidFill>
                <a:latin typeface="DejaVu Sans"/>
                <a:cs typeface="DejaVu Sans"/>
              </a:rPr>
              <a:t>Waveform:</a:t>
            </a:r>
            <a:r>
              <a:rPr sz="1200" b="1" spc="-95" dirty="0">
                <a:solidFill>
                  <a:srgbClr val="FEFEFE"/>
                </a:solidFill>
                <a:latin typeface="DejaVu Sans"/>
                <a:cs typeface="DejaVu Sans"/>
              </a:rPr>
              <a:t> </a:t>
            </a:r>
            <a:r>
              <a:rPr sz="1200" b="1" spc="-170" dirty="0">
                <a:solidFill>
                  <a:srgbClr val="FEFEFE"/>
                </a:solidFill>
                <a:latin typeface="DejaVu Sans"/>
                <a:cs typeface="DejaVu Sans"/>
              </a:rPr>
              <a:t>Unsynchronized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90" dirty="0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73626"/>
            <a:ext cx="3914140" cy="180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Let:</a:t>
            </a:r>
            <a:endParaRPr sz="10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65430" marR="52069" indent="-146685">
              <a:lnSpc>
                <a:spcPct val="114100"/>
              </a:lnSpc>
              <a:buClr>
                <a:srgbClr val="003D80"/>
              </a:buClr>
              <a:buSzPct val="80000"/>
              <a:buChar char="•"/>
              <a:tabLst>
                <a:tab pos="266065" algn="l"/>
              </a:tabLst>
            </a:pP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local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clock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inverts the </a:t>
            </a:r>
            <a:r>
              <a:rPr sz="1000" spc="-60" dirty="0">
                <a:solidFill>
                  <a:srgbClr val="3F3F3F"/>
                </a:solidFill>
                <a:latin typeface="DejaVu Sans"/>
                <a:cs typeface="DejaVu Sans"/>
              </a:rPr>
              <a:t>GPIOA5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level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state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every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8ms. </a:t>
            </a:r>
            <a:r>
              <a:rPr sz="1000" spc="-65" dirty="0">
                <a:solidFill>
                  <a:srgbClr val="3F3F3F"/>
                </a:solidFill>
                <a:latin typeface="DejaVu Sans"/>
                <a:cs typeface="DejaVu Sans"/>
              </a:rPr>
              <a:t>This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test 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channel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marked</a:t>
            </a:r>
            <a:r>
              <a:rPr sz="1000" spc="-18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25" dirty="0">
                <a:solidFill>
                  <a:srgbClr val="3F3F3F"/>
                </a:solidFill>
                <a:latin typeface="DejaVu Sans"/>
                <a:cs typeface="DejaVu Sans"/>
              </a:rPr>
              <a:t>CH_LOCAL.</a:t>
            </a:r>
            <a:endParaRPr sz="1000">
              <a:latin typeface="DejaVu Sans"/>
              <a:cs typeface="DejaVu Sans"/>
            </a:endParaRPr>
          </a:p>
          <a:p>
            <a:pPr marL="265430" marR="145415" indent="-146685">
              <a:lnSpc>
                <a:spcPct val="114199"/>
              </a:lnSpc>
              <a:spcBef>
                <a:spcPts val="300"/>
              </a:spcBef>
              <a:buClr>
                <a:srgbClr val="003D80"/>
              </a:buClr>
              <a:buSzPct val="80000"/>
              <a:buChar char="•"/>
              <a:tabLst>
                <a:tab pos="266065" algn="l"/>
              </a:tabLst>
            </a:pP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synchronous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line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generates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a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synchronous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square </a:t>
            </a:r>
            <a:r>
              <a:rPr sz="1000" spc="-155" dirty="0">
                <a:solidFill>
                  <a:srgbClr val="3F3F3F"/>
                </a:solidFill>
                <a:latin typeface="DejaVu Sans"/>
                <a:cs typeface="DejaVu Sans"/>
              </a:rPr>
              <a:t>wave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with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a 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half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period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of </a:t>
            </a:r>
            <a:r>
              <a:rPr sz="1000" spc="-155" dirty="0">
                <a:solidFill>
                  <a:srgbClr val="3F3F3F"/>
                </a:solidFill>
                <a:latin typeface="DejaVu Sans"/>
                <a:cs typeface="DejaVu Sans"/>
              </a:rPr>
              <a:t>8ms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from the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Master. </a:t>
            </a:r>
            <a:r>
              <a:rPr sz="1000" spc="-65" dirty="0">
                <a:solidFill>
                  <a:srgbClr val="3F3F3F"/>
                </a:solidFill>
                <a:latin typeface="DejaVu Sans"/>
                <a:cs typeface="DejaVu Sans"/>
              </a:rPr>
              <a:t>This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test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channel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marked  </a:t>
            </a:r>
            <a:r>
              <a:rPr sz="1000" spc="-20" dirty="0">
                <a:solidFill>
                  <a:srgbClr val="3F3F3F"/>
                </a:solidFill>
                <a:latin typeface="DejaVu Sans"/>
                <a:cs typeface="DejaVu Sans"/>
              </a:rPr>
              <a:t>CH_SYNC.</a:t>
            </a:r>
            <a:endParaRPr sz="1000">
              <a:latin typeface="DejaVu Sans"/>
              <a:cs typeface="DejaVu Sans"/>
            </a:endParaRPr>
          </a:p>
          <a:p>
            <a:pPr marL="265430" marR="5080" indent="-146685">
              <a:lnSpc>
                <a:spcPct val="114199"/>
              </a:lnSpc>
              <a:spcBef>
                <a:spcPts val="300"/>
              </a:spcBef>
              <a:buClr>
                <a:srgbClr val="003D80"/>
              </a:buClr>
              <a:buSzPct val="80000"/>
              <a:buChar char="•"/>
              <a:tabLst>
                <a:tab pos="266065" algn="l"/>
              </a:tabLst>
            </a:pP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In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interrupt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processing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function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of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slave </a:t>
            </a: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to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capture the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rising  </a:t>
            </a:r>
            <a:r>
              <a:rPr sz="1000" spc="-155" dirty="0">
                <a:solidFill>
                  <a:srgbClr val="3F3F3F"/>
                </a:solidFill>
                <a:latin typeface="DejaVu Sans"/>
                <a:cs typeface="DejaVu Sans"/>
              </a:rPr>
              <a:t>edge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of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synchronization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line,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clock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not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synchronized, </a:t>
            </a: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that 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to </a:t>
            </a:r>
            <a:r>
              <a:rPr sz="1000" spc="-145" dirty="0">
                <a:solidFill>
                  <a:srgbClr val="3F3F3F"/>
                </a:solidFill>
                <a:latin typeface="DejaVu Sans"/>
                <a:cs typeface="DejaVu Sans"/>
              </a:rPr>
              <a:t>say,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following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code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commented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out: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528" y="2491253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1</a:t>
            </a:r>
            <a:endParaRPr sz="5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875" y="2436139"/>
            <a:ext cx="3174365" cy="351790"/>
          </a:xfrm>
          <a:prstGeom prst="rect">
            <a:avLst/>
          </a:prstGeom>
          <a:solidFill>
            <a:srgbClr val="7F7F7F"/>
          </a:solidFill>
          <a:ln w="5060">
            <a:solidFill>
              <a:srgbClr val="3F3F3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330"/>
              </a:spcBef>
            </a:pPr>
            <a:r>
              <a:rPr sz="700" spc="155" dirty="0">
                <a:solidFill>
                  <a:srgbClr val="CCCCCC"/>
                </a:solidFill>
                <a:latin typeface="DejaVu Sans"/>
                <a:cs typeface="DejaVu Sans"/>
              </a:rPr>
              <a:t>//</a:t>
            </a:r>
            <a:r>
              <a:rPr sz="700" spc="-10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d</a:t>
            </a:r>
            <a:r>
              <a:rPr sz="700" spc="-15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CCCCCC"/>
                </a:solidFill>
                <a:latin typeface="DejaVu Sans"/>
                <a:cs typeface="DejaVu Sans"/>
              </a:rPr>
              <a:t>e</a:t>
            </a:r>
            <a:r>
              <a:rPr sz="700" spc="-15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CCCCCC"/>
                </a:solidFill>
                <a:latin typeface="DejaVu Sans"/>
                <a:cs typeface="DejaVu Sans"/>
              </a:rPr>
              <a:t>v</a:t>
            </a:r>
            <a:r>
              <a:rPr sz="700" spc="-3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.</a:t>
            </a:r>
            <a:r>
              <a:rPr sz="700" spc="-1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l</a:t>
            </a:r>
            <a:r>
              <a:rPr sz="700" spc="-13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CCCCCC"/>
                </a:solidFill>
                <a:latin typeface="DejaVu Sans"/>
                <a:cs typeface="DejaVu Sans"/>
              </a:rPr>
              <a:t>o</a:t>
            </a:r>
            <a:r>
              <a:rPr sz="700" spc="-13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CCCCCC"/>
                </a:solidFill>
                <a:latin typeface="DejaVu Sans"/>
                <a:cs typeface="DejaVu Sans"/>
              </a:rPr>
              <a:t>c</a:t>
            </a:r>
            <a:r>
              <a:rPr sz="700" spc="-13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CCCCCC"/>
                </a:solidFill>
                <a:latin typeface="DejaVu Sans"/>
                <a:cs typeface="DejaVu Sans"/>
              </a:rPr>
              <a:t>a</a:t>
            </a:r>
            <a:r>
              <a:rPr sz="700" spc="-13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l</a:t>
            </a:r>
            <a:r>
              <a:rPr sz="700" spc="-13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CCCCCC"/>
                </a:solidFill>
                <a:latin typeface="DejaVu Sans"/>
                <a:cs typeface="DejaVu Sans"/>
              </a:rPr>
              <a:t>_</a:t>
            </a:r>
            <a:r>
              <a:rPr sz="700" spc="-13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CCCCCC"/>
                </a:solidFill>
                <a:latin typeface="DejaVu Sans"/>
                <a:cs typeface="DejaVu Sans"/>
              </a:rPr>
              <a:t>t</a:t>
            </a:r>
            <a:r>
              <a:rPr sz="700" spc="-13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CCCCCC"/>
                </a:solidFill>
                <a:latin typeface="DejaVu Sans"/>
                <a:cs typeface="DejaVu Sans"/>
              </a:rPr>
              <a:t>m</a:t>
            </a:r>
            <a:r>
              <a:rPr sz="700" spc="-1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.</a:t>
            </a:r>
            <a:r>
              <a:rPr sz="700" spc="8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dirty="0">
                <a:solidFill>
                  <a:srgbClr val="CCCCCC"/>
                </a:solidFill>
                <a:latin typeface="DejaVu Sans"/>
                <a:cs typeface="DejaVu Sans"/>
              </a:rPr>
              <a:t>j</a:t>
            </a:r>
            <a:r>
              <a:rPr sz="700" spc="-4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i</a:t>
            </a:r>
            <a:r>
              <a:rPr sz="700" spc="-4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f</a:t>
            </a:r>
            <a:r>
              <a:rPr sz="700" spc="-4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f</a:t>
            </a:r>
            <a:r>
              <a:rPr sz="700" spc="-3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i</a:t>
            </a:r>
            <a:r>
              <a:rPr sz="700" spc="-4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CCCCCC"/>
                </a:solidFill>
                <a:latin typeface="DejaVu Sans"/>
                <a:cs typeface="DejaVu Sans"/>
              </a:rPr>
              <a:t>e</a:t>
            </a:r>
            <a:r>
              <a:rPr sz="700" spc="-4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CCCCCC"/>
                </a:solidFill>
                <a:latin typeface="DejaVu Sans"/>
                <a:cs typeface="DejaVu Sans"/>
              </a:rPr>
              <a:t>s</a:t>
            </a:r>
            <a:r>
              <a:rPr sz="700" spc="-7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15" dirty="0">
                <a:solidFill>
                  <a:srgbClr val="CCCCCC"/>
                </a:solidFill>
                <a:latin typeface="DejaVu Sans"/>
                <a:cs typeface="DejaVu Sans"/>
              </a:rPr>
              <a:t>=</a:t>
            </a:r>
            <a:r>
              <a:rPr sz="700" spc="1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d</a:t>
            </a:r>
            <a:r>
              <a:rPr sz="700" spc="-15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CCCCCC"/>
                </a:solidFill>
                <a:latin typeface="DejaVu Sans"/>
                <a:cs typeface="DejaVu Sans"/>
              </a:rPr>
              <a:t>e</a:t>
            </a:r>
            <a:r>
              <a:rPr sz="700" spc="-15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CCCCCC"/>
                </a:solidFill>
                <a:latin typeface="DejaVu Sans"/>
                <a:cs typeface="DejaVu Sans"/>
              </a:rPr>
              <a:t>v</a:t>
            </a:r>
            <a:r>
              <a:rPr sz="700" spc="-3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.</a:t>
            </a:r>
            <a:r>
              <a:rPr sz="700" spc="-1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l</a:t>
            </a:r>
            <a:r>
              <a:rPr sz="700" spc="-13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CCCCCC"/>
                </a:solidFill>
                <a:latin typeface="DejaVu Sans"/>
                <a:cs typeface="DejaVu Sans"/>
              </a:rPr>
              <a:t>o</a:t>
            </a:r>
            <a:r>
              <a:rPr sz="700" spc="-13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CCCCCC"/>
                </a:solidFill>
                <a:latin typeface="DejaVu Sans"/>
                <a:cs typeface="DejaVu Sans"/>
              </a:rPr>
              <a:t>c</a:t>
            </a:r>
            <a:r>
              <a:rPr sz="700" spc="-13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CCCCCC"/>
                </a:solidFill>
                <a:latin typeface="DejaVu Sans"/>
                <a:cs typeface="DejaVu Sans"/>
              </a:rPr>
              <a:t>a</a:t>
            </a:r>
            <a:r>
              <a:rPr sz="700" spc="-13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l</a:t>
            </a:r>
            <a:r>
              <a:rPr sz="700" spc="-13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CCCCCC"/>
                </a:solidFill>
                <a:latin typeface="DejaVu Sans"/>
                <a:cs typeface="DejaVu Sans"/>
              </a:rPr>
              <a:t>_</a:t>
            </a:r>
            <a:r>
              <a:rPr sz="700" spc="-13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CCCCCC"/>
                </a:solidFill>
                <a:latin typeface="DejaVu Sans"/>
                <a:cs typeface="DejaVu Sans"/>
              </a:rPr>
              <a:t>t</a:t>
            </a:r>
            <a:r>
              <a:rPr sz="700" spc="-13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CCCCCC"/>
                </a:solidFill>
                <a:latin typeface="DejaVu Sans"/>
                <a:cs typeface="DejaVu Sans"/>
              </a:rPr>
              <a:t>m</a:t>
            </a:r>
            <a:r>
              <a:rPr sz="700" spc="-1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.</a:t>
            </a:r>
            <a:r>
              <a:rPr sz="700" spc="1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dirty="0">
                <a:solidFill>
                  <a:srgbClr val="CCCCCC"/>
                </a:solidFill>
                <a:latin typeface="DejaVu Sans"/>
                <a:cs typeface="DejaVu Sans"/>
              </a:rPr>
              <a:t>j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i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f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f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i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CCCCCC"/>
                </a:solidFill>
                <a:latin typeface="DejaVu Sans"/>
                <a:cs typeface="DejaVu Sans"/>
              </a:rPr>
              <a:t>e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CCCCCC"/>
                </a:solidFill>
                <a:latin typeface="DejaVu Sans"/>
                <a:cs typeface="DejaVu Sans"/>
              </a:rPr>
              <a:t>s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CCCCCC"/>
                </a:solidFill>
                <a:latin typeface="DejaVu Sans"/>
                <a:cs typeface="DejaVu Sans"/>
              </a:rPr>
              <a:t>_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p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70" dirty="0">
                <a:solidFill>
                  <a:srgbClr val="CCCCCC"/>
                </a:solidFill>
                <a:latin typeface="DejaVu Sans"/>
                <a:cs typeface="DejaVu Sans"/>
              </a:rPr>
              <a:t>w</a:t>
            </a:r>
            <a:r>
              <a:rPr sz="700" spc="-11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CCCCCC"/>
                </a:solidFill>
                <a:latin typeface="DejaVu Sans"/>
                <a:cs typeface="DejaVu Sans"/>
              </a:rPr>
              <a:t>m</a:t>
            </a:r>
            <a:r>
              <a:rPr sz="700" spc="-3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CCCCCC"/>
                </a:solidFill>
                <a:latin typeface="DejaVu Sans"/>
                <a:cs typeface="DejaVu Sans"/>
              </a:rPr>
              <a:t>;</a:t>
            </a:r>
            <a:r>
              <a:rPr sz="700" spc="-13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200" dirty="0">
                <a:solidFill>
                  <a:srgbClr val="CCCCCC"/>
                </a:solidFill>
                <a:latin typeface="DejaVu Sans"/>
                <a:cs typeface="DejaVu Sans"/>
              </a:rPr>
              <a:t>^</a:t>
            </a:r>
            <a:r>
              <a:rPr sz="700" spc="-18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200" dirty="0">
                <a:solidFill>
                  <a:srgbClr val="CCCCCC"/>
                </a:solidFill>
                <a:latin typeface="DejaVu Sans"/>
                <a:cs typeface="DejaVu Sans"/>
              </a:rPr>
              <a:t>^ </a:t>
            </a:r>
            <a:r>
              <a:rPr sz="700" spc="-5" dirty="0">
                <a:solidFill>
                  <a:srgbClr val="CCCCCC"/>
                </a:solidFill>
                <a:latin typeface="DejaVu Sans"/>
                <a:cs typeface="DejaVu Sans"/>
              </a:rPr>
              <a:t>I</a:t>
            </a:r>
            <a:endParaRPr sz="700">
              <a:latin typeface="DejaVu Sans"/>
              <a:cs typeface="DejaVu Sans"/>
            </a:endParaRPr>
          </a:p>
          <a:p>
            <a:pPr marL="421640">
              <a:lnSpc>
                <a:spcPct val="100000"/>
              </a:lnSpc>
              <a:spcBef>
                <a:spcPts val="35"/>
              </a:spcBef>
            </a:pPr>
            <a:r>
              <a:rPr sz="700" spc="-185" dirty="0">
                <a:solidFill>
                  <a:srgbClr val="CCCCCC"/>
                </a:solidFill>
                <a:latin typeface="DejaVu Sans"/>
                <a:cs typeface="DejaVu Sans"/>
              </a:rPr>
              <a:t>^^</a:t>
            </a:r>
            <a:r>
              <a:rPr sz="700" spc="-18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5" dirty="0">
                <a:solidFill>
                  <a:srgbClr val="CCCCCC"/>
                </a:solidFill>
                <a:latin typeface="DejaVu Sans"/>
                <a:cs typeface="DejaVu Sans"/>
              </a:rPr>
              <a:t>I</a:t>
            </a:r>
            <a:r>
              <a:rPr sz="700" spc="-5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155" dirty="0">
                <a:solidFill>
                  <a:srgbClr val="CCCCCC"/>
                </a:solidFill>
                <a:latin typeface="DejaVu Sans"/>
                <a:cs typeface="DejaVu Sans"/>
              </a:rPr>
              <a:t>//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CCCCCC"/>
                </a:solidFill>
                <a:latin typeface="DejaVu Sans"/>
                <a:cs typeface="DejaVu Sans"/>
              </a:rPr>
              <a:t>s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CCCCCC"/>
                </a:solidFill>
                <a:latin typeface="DejaVu Sans"/>
                <a:cs typeface="DejaVu Sans"/>
              </a:rPr>
              <a:t>y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n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CCCCCC"/>
                </a:solidFill>
                <a:latin typeface="DejaVu Sans"/>
                <a:cs typeface="DejaVu Sans"/>
              </a:rPr>
              <a:t>c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h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CCCCCC"/>
                </a:solidFill>
                <a:latin typeface="DejaVu Sans"/>
                <a:cs typeface="DejaVu Sans"/>
              </a:rPr>
              <a:t>r</a:t>
            </a:r>
            <a:r>
              <a:rPr sz="700" spc="-12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CCCCCC"/>
                </a:solidFill>
                <a:latin typeface="DejaVu Sans"/>
                <a:cs typeface="DejaVu Sans"/>
              </a:rPr>
              <a:t>o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n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i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50" dirty="0">
                <a:solidFill>
                  <a:srgbClr val="CCCCCC"/>
                </a:solidFill>
                <a:latin typeface="DejaVu Sans"/>
                <a:cs typeface="DejaVu Sans"/>
              </a:rPr>
              <a:t>z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CCCCCC"/>
                </a:solidFill>
                <a:latin typeface="DejaVu Sans"/>
                <a:cs typeface="DejaVu Sans"/>
              </a:rPr>
              <a:t>e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CCCCCC"/>
                </a:solidFill>
                <a:latin typeface="DejaVu Sans"/>
                <a:cs typeface="DejaVu Sans"/>
              </a:rPr>
              <a:t>c</a:t>
            </a:r>
            <a:r>
              <a:rPr sz="700" spc="-15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CCCCCC"/>
                </a:solidFill>
                <a:latin typeface="DejaVu Sans"/>
                <a:cs typeface="DejaVu Sans"/>
              </a:rPr>
              <a:t>o</a:t>
            </a:r>
            <a:r>
              <a:rPr sz="700" spc="-15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d</a:t>
            </a:r>
            <a:r>
              <a:rPr sz="700" spc="-15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CCCCCC"/>
                </a:solidFill>
                <a:latin typeface="DejaVu Sans"/>
                <a:cs typeface="DejaVu Sans"/>
              </a:rPr>
              <a:t>e</a:t>
            </a:r>
            <a:endParaRPr sz="7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2999770"/>
            <a:ext cx="34137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following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screenshots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show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unsynchronized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screenshots:</a:t>
            </a:r>
            <a:endParaRPr sz="1000">
              <a:latin typeface="DejaVu Sans"/>
              <a:cs typeface="DejaVu Sans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05" y="126629"/>
            <a:ext cx="19354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70" dirty="0">
                <a:solidFill>
                  <a:srgbClr val="FEFEFE"/>
                </a:solidFill>
                <a:latin typeface="DejaVu Sans"/>
                <a:cs typeface="DejaVu Sans"/>
              </a:rPr>
              <a:t>Waveform:</a:t>
            </a:r>
            <a:r>
              <a:rPr sz="1200" b="1" spc="-95" dirty="0">
                <a:solidFill>
                  <a:srgbClr val="FEFEFE"/>
                </a:solidFill>
                <a:latin typeface="DejaVu Sans"/>
                <a:cs typeface="DejaVu Sans"/>
              </a:rPr>
              <a:t> </a:t>
            </a:r>
            <a:r>
              <a:rPr sz="1200" b="1" spc="-170" dirty="0">
                <a:solidFill>
                  <a:srgbClr val="FEFEFE"/>
                </a:solidFill>
                <a:latin typeface="DejaVu Sans"/>
                <a:cs typeface="DejaVu Sans"/>
              </a:rPr>
              <a:t>Unsynchronized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17365"/>
            <a:ext cx="1624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Unsynchronized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waveform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70" dirty="0">
                <a:solidFill>
                  <a:srgbClr val="3F3F3F"/>
                </a:solidFill>
                <a:latin typeface="DejaVu Sans"/>
                <a:cs typeface="DejaVu Sans"/>
              </a:rPr>
              <a:t>1</a:t>
            </a:r>
            <a:r>
              <a:rPr sz="1000" spc="-70" dirty="0">
                <a:solidFill>
                  <a:srgbClr val="3F3F3F"/>
                </a:solidFill>
                <a:latin typeface="Droid Sans Fallback"/>
                <a:cs typeface="Droid Sans Fallback"/>
              </a:rPr>
              <a:t>：</a:t>
            </a:r>
            <a:endParaRPr sz="100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999" y="883627"/>
            <a:ext cx="3600005" cy="2572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90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05" y="126629"/>
            <a:ext cx="19354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70" dirty="0">
                <a:solidFill>
                  <a:srgbClr val="FEFEFE"/>
                </a:solidFill>
                <a:latin typeface="DejaVu Sans"/>
                <a:cs typeface="DejaVu Sans"/>
              </a:rPr>
              <a:t>Waveform:</a:t>
            </a:r>
            <a:r>
              <a:rPr sz="1200" b="1" spc="-95" dirty="0">
                <a:solidFill>
                  <a:srgbClr val="FEFEFE"/>
                </a:solidFill>
                <a:latin typeface="DejaVu Sans"/>
                <a:cs typeface="DejaVu Sans"/>
              </a:rPr>
              <a:t> </a:t>
            </a:r>
            <a:r>
              <a:rPr sz="1200" b="1" spc="-170" dirty="0">
                <a:solidFill>
                  <a:srgbClr val="FEFEFE"/>
                </a:solidFill>
                <a:latin typeface="DejaVu Sans"/>
                <a:cs typeface="DejaVu Sans"/>
              </a:rPr>
              <a:t>Unsynchronized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17365"/>
            <a:ext cx="1624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Unsynchronized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waveform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70" dirty="0">
                <a:solidFill>
                  <a:srgbClr val="3F3F3F"/>
                </a:solidFill>
                <a:latin typeface="DejaVu Sans"/>
                <a:cs typeface="DejaVu Sans"/>
              </a:rPr>
              <a:t>2</a:t>
            </a:r>
            <a:r>
              <a:rPr sz="1000" spc="-70" dirty="0">
                <a:solidFill>
                  <a:srgbClr val="3F3F3F"/>
                </a:solidFill>
                <a:latin typeface="Droid Sans Fallback"/>
                <a:cs typeface="Droid Sans Fallback"/>
              </a:rPr>
              <a:t>：</a:t>
            </a:r>
            <a:endParaRPr sz="100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999" y="883627"/>
            <a:ext cx="3600005" cy="2572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90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05" y="126629"/>
            <a:ext cx="19354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70" dirty="0">
                <a:solidFill>
                  <a:srgbClr val="FEFEFE"/>
                </a:solidFill>
                <a:latin typeface="DejaVu Sans"/>
                <a:cs typeface="DejaVu Sans"/>
              </a:rPr>
              <a:t>Waveform:</a:t>
            </a:r>
            <a:r>
              <a:rPr sz="1200" b="1" spc="-95" dirty="0">
                <a:solidFill>
                  <a:srgbClr val="FEFEFE"/>
                </a:solidFill>
                <a:latin typeface="DejaVu Sans"/>
                <a:cs typeface="DejaVu Sans"/>
              </a:rPr>
              <a:t> </a:t>
            </a:r>
            <a:r>
              <a:rPr sz="1200" b="1" spc="-170" dirty="0">
                <a:solidFill>
                  <a:srgbClr val="FEFEFE"/>
                </a:solidFill>
                <a:latin typeface="DejaVu Sans"/>
                <a:cs typeface="DejaVu Sans"/>
              </a:rPr>
              <a:t>Unsynchronized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17365"/>
            <a:ext cx="1624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Unsynchronized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waveform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70" dirty="0">
                <a:solidFill>
                  <a:srgbClr val="3F3F3F"/>
                </a:solidFill>
                <a:latin typeface="DejaVu Sans"/>
                <a:cs typeface="DejaVu Sans"/>
              </a:rPr>
              <a:t>3</a:t>
            </a:r>
            <a:r>
              <a:rPr sz="1000" spc="-70" dirty="0">
                <a:solidFill>
                  <a:srgbClr val="3F3F3F"/>
                </a:solidFill>
                <a:latin typeface="Droid Sans Fallback"/>
                <a:cs typeface="Droid Sans Fallback"/>
              </a:rPr>
              <a:t>：</a:t>
            </a:r>
            <a:endParaRPr sz="100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999" y="883627"/>
            <a:ext cx="3600005" cy="2572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90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05" y="126629"/>
            <a:ext cx="19354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70" dirty="0">
                <a:solidFill>
                  <a:srgbClr val="FEFEFE"/>
                </a:solidFill>
                <a:latin typeface="DejaVu Sans"/>
                <a:cs typeface="DejaVu Sans"/>
              </a:rPr>
              <a:t>Waveform:</a:t>
            </a:r>
            <a:r>
              <a:rPr sz="1200" b="1" spc="-95" dirty="0">
                <a:solidFill>
                  <a:srgbClr val="FEFEFE"/>
                </a:solidFill>
                <a:latin typeface="DejaVu Sans"/>
                <a:cs typeface="DejaVu Sans"/>
              </a:rPr>
              <a:t> </a:t>
            </a:r>
            <a:r>
              <a:rPr sz="1200" b="1" spc="-170" dirty="0">
                <a:solidFill>
                  <a:srgbClr val="FEFEFE"/>
                </a:solidFill>
                <a:latin typeface="DejaVu Sans"/>
                <a:cs typeface="DejaVu Sans"/>
              </a:rPr>
              <a:t>Unsynchronized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17365"/>
            <a:ext cx="1624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Unsynchronized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waveform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70" dirty="0">
                <a:solidFill>
                  <a:srgbClr val="3F3F3F"/>
                </a:solidFill>
                <a:latin typeface="DejaVu Sans"/>
                <a:cs typeface="DejaVu Sans"/>
              </a:rPr>
              <a:t>4</a:t>
            </a:r>
            <a:r>
              <a:rPr sz="1000" spc="-70" dirty="0">
                <a:solidFill>
                  <a:srgbClr val="3F3F3F"/>
                </a:solidFill>
                <a:latin typeface="Droid Sans Fallback"/>
                <a:cs typeface="Droid Sans Fallback"/>
              </a:rPr>
              <a:t>：</a:t>
            </a:r>
            <a:endParaRPr sz="100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999" y="883627"/>
            <a:ext cx="3600005" cy="2572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9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05" y="126629"/>
            <a:ext cx="3401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80" dirty="0">
                <a:solidFill>
                  <a:srgbClr val="FEFEFE"/>
                </a:solidFill>
                <a:latin typeface="DejaVu Sans"/>
                <a:cs typeface="DejaVu Sans"/>
              </a:rPr>
              <a:t>Some </a:t>
            </a:r>
            <a:r>
              <a:rPr sz="1200" b="1" spc="-165" dirty="0">
                <a:solidFill>
                  <a:srgbClr val="FEFEFE"/>
                </a:solidFill>
                <a:latin typeface="DejaVu Sans"/>
                <a:cs typeface="DejaVu Sans"/>
              </a:rPr>
              <a:t>explanations </a:t>
            </a:r>
            <a:r>
              <a:rPr sz="1200" b="1" spc="-145" dirty="0">
                <a:solidFill>
                  <a:srgbClr val="FEFEFE"/>
                </a:solidFill>
                <a:latin typeface="DejaVu Sans"/>
                <a:cs typeface="DejaVu Sans"/>
              </a:rPr>
              <a:t>of </a:t>
            </a:r>
            <a:r>
              <a:rPr sz="1200" b="1" spc="-170" dirty="0">
                <a:solidFill>
                  <a:srgbClr val="FEFEFE"/>
                </a:solidFill>
                <a:latin typeface="DejaVu Sans"/>
                <a:cs typeface="DejaVu Sans"/>
              </a:rPr>
              <a:t>unsynchronized</a:t>
            </a:r>
            <a:r>
              <a:rPr sz="1200" b="1" spc="-260" dirty="0">
                <a:solidFill>
                  <a:srgbClr val="FEFEFE"/>
                </a:solidFill>
                <a:latin typeface="DejaVu Sans"/>
                <a:cs typeface="DejaVu Sans"/>
              </a:rPr>
              <a:t> </a:t>
            </a:r>
            <a:r>
              <a:rPr sz="1200" b="1" spc="-195" dirty="0">
                <a:solidFill>
                  <a:srgbClr val="FEFEFE"/>
                </a:solidFill>
                <a:latin typeface="DejaVu Sans"/>
                <a:cs typeface="DejaVu Sans"/>
              </a:rPr>
              <a:t>waveforms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90"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53789"/>
            <a:ext cx="3912235" cy="137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Return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this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document </a:t>
            </a: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to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unsynchronized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waveform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1 </a:t>
            </a:r>
            <a:r>
              <a:rPr sz="1000" spc="-5" dirty="0">
                <a:solidFill>
                  <a:srgbClr val="3F3F3F"/>
                </a:solidFill>
                <a:latin typeface="DejaVu Sans"/>
                <a:cs typeface="DejaVu Sans"/>
              </a:rPr>
              <a:t>(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  <a:hlinkClick r:id="rId2" action="ppaction://hlinksldjump"/>
              </a:rPr>
              <a:t>17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)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and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turn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 </a:t>
            </a:r>
            <a:r>
              <a:rPr sz="1000" spc="-145" dirty="0">
                <a:solidFill>
                  <a:srgbClr val="3F3F3F"/>
                </a:solidFill>
                <a:latin typeface="DejaVu Sans"/>
                <a:cs typeface="DejaVu Sans"/>
              </a:rPr>
              <a:t>page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with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right </a:t>
            </a:r>
            <a:r>
              <a:rPr sz="1000" spc="-145" dirty="0">
                <a:solidFill>
                  <a:srgbClr val="3F3F3F"/>
                </a:solidFill>
                <a:latin typeface="DejaVu Sans"/>
                <a:cs typeface="DejaVu Sans"/>
              </a:rPr>
              <a:t>key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of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keyboard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direction </a:t>
            </a:r>
            <a:r>
              <a:rPr sz="1000" spc="-145" dirty="0">
                <a:solidFill>
                  <a:srgbClr val="3F3F3F"/>
                </a:solidFill>
                <a:latin typeface="DejaVu Sans"/>
                <a:cs typeface="DejaVu Sans"/>
              </a:rPr>
              <a:t>key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(from 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unsynchronized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waveform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1 </a:t>
            </a: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to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unsynchronized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waveform </a:t>
            </a:r>
            <a:r>
              <a:rPr sz="1000" spc="-65" dirty="0">
                <a:solidFill>
                  <a:srgbClr val="3F3F3F"/>
                </a:solidFill>
                <a:latin typeface="DejaVu Sans"/>
                <a:cs typeface="DejaVu Sans"/>
              </a:rPr>
              <a:t>4). </a:t>
            </a:r>
            <a:r>
              <a:rPr sz="1000" spc="-45" dirty="0">
                <a:solidFill>
                  <a:srgbClr val="3F3F3F"/>
                </a:solidFill>
                <a:latin typeface="DejaVu Sans"/>
                <a:cs typeface="DejaVu Sans"/>
              </a:rPr>
              <a:t>At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this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time, 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animation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eﬀect on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screen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can restore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appearance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of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oscilloscope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at </a:t>
            </a: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that</a:t>
            </a:r>
            <a:r>
              <a:rPr sz="1000" spc="-2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time.</a:t>
            </a:r>
            <a:endParaRPr sz="1000">
              <a:latin typeface="DejaVu Sans"/>
              <a:cs typeface="DejaVu Sans"/>
            </a:endParaRPr>
          </a:p>
          <a:p>
            <a:pPr marL="12700" marR="18415">
              <a:lnSpc>
                <a:spcPct val="114199"/>
              </a:lnSpc>
              <a:spcBef>
                <a:spcPts val="994"/>
              </a:spcBef>
            </a:pP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Because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local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clock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not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synchronized,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each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diﬀerence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accumulates, 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resulting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in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such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a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dynamic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eﬀect.</a:t>
            </a:r>
            <a:endParaRPr sz="1000">
              <a:latin typeface="DejaVu Sans"/>
              <a:cs typeface="DejaVu Sans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05" y="126629"/>
            <a:ext cx="19488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70" dirty="0">
                <a:solidFill>
                  <a:srgbClr val="FEFEFE"/>
                </a:solidFill>
                <a:latin typeface="DejaVu Sans"/>
                <a:cs typeface="DejaVu Sans"/>
              </a:rPr>
              <a:t>Waveform:</a:t>
            </a:r>
            <a:r>
              <a:rPr sz="1200" b="1" spc="-95" dirty="0">
                <a:solidFill>
                  <a:srgbClr val="FEFEFE"/>
                </a:solidFill>
                <a:latin typeface="DejaVu Sans"/>
                <a:cs typeface="DejaVu Sans"/>
              </a:rPr>
              <a:t> </a:t>
            </a:r>
            <a:r>
              <a:rPr sz="1200" b="1" spc="-155" dirty="0">
                <a:solidFill>
                  <a:srgbClr val="FEFEFE"/>
                </a:solidFill>
                <a:latin typeface="DejaVu Sans"/>
                <a:cs typeface="DejaVu Sans"/>
              </a:rPr>
              <a:t>Synchronization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90"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17365"/>
            <a:ext cx="3915410" cy="179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Let:</a:t>
            </a:r>
            <a:endParaRPr sz="1000">
              <a:latin typeface="DejaVu Sans"/>
              <a:cs typeface="DejaVu Sans"/>
            </a:endParaRPr>
          </a:p>
          <a:p>
            <a:pPr marL="265430" marR="53340" indent="-146685">
              <a:lnSpc>
                <a:spcPct val="114199"/>
              </a:lnSpc>
              <a:spcBef>
                <a:spcPts val="1250"/>
              </a:spcBef>
              <a:buClr>
                <a:srgbClr val="003D80"/>
              </a:buClr>
              <a:buSzPct val="80000"/>
              <a:buChar char="•"/>
              <a:tabLst>
                <a:tab pos="266065" algn="l"/>
              </a:tabLst>
            </a:pP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local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clock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inverts the </a:t>
            </a:r>
            <a:r>
              <a:rPr sz="1000" spc="-60" dirty="0">
                <a:solidFill>
                  <a:srgbClr val="3F3F3F"/>
                </a:solidFill>
                <a:latin typeface="DejaVu Sans"/>
                <a:cs typeface="DejaVu Sans"/>
              </a:rPr>
              <a:t>GPIOA5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level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state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every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8ms. </a:t>
            </a:r>
            <a:r>
              <a:rPr sz="1000" spc="-65" dirty="0">
                <a:solidFill>
                  <a:srgbClr val="3F3F3F"/>
                </a:solidFill>
                <a:latin typeface="DejaVu Sans"/>
                <a:cs typeface="DejaVu Sans"/>
              </a:rPr>
              <a:t>This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test 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channel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marked</a:t>
            </a:r>
            <a:r>
              <a:rPr sz="1000" spc="-18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25" dirty="0">
                <a:solidFill>
                  <a:srgbClr val="3F3F3F"/>
                </a:solidFill>
                <a:latin typeface="DejaVu Sans"/>
                <a:cs typeface="DejaVu Sans"/>
              </a:rPr>
              <a:t>CH_LOCAL.</a:t>
            </a:r>
            <a:endParaRPr sz="1000">
              <a:latin typeface="DejaVu Sans"/>
              <a:cs typeface="DejaVu Sans"/>
            </a:endParaRPr>
          </a:p>
          <a:p>
            <a:pPr marL="265430" marR="146685" indent="-146685">
              <a:lnSpc>
                <a:spcPct val="114199"/>
              </a:lnSpc>
              <a:spcBef>
                <a:spcPts val="245"/>
              </a:spcBef>
              <a:buClr>
                <a:srgbClr val="003D80"/>
              </a:buClr>
              <a:buSzPct val="80000"/>
              <a:buChar char="•"/>
              <a:tabLst>
                <a:tab pos="266065" algn="l"/>
              </a:tabLst>
            </a:pP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synchronous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line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generates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a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synchronous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square </a:t>
            </a:r>
            <a:r>
              <a:rPr sz="1000" spc="-155" dirty="0">
                <a:solidFill>
                  <a:srgbClr val="3F3F3F"/>
                </a:solidFill>
                <a:latin typeface="DejaVu Sans"/>
                <a:cs typeface="DejaVu Sans"/>
              </a:rPr>
              <a:t>wave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with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a 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half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period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of </a:t>
            </a:r>
            <a:r>
              <a:rPr sz="1000" spc="-155" dirty="0">
                <a:solidFill>
                  <a:srgbClr val="3F3F3F"/>
                </a:solidFill>
                <a:latin typeface="DejaVu Sans"/>
                <a:cs typeface="DejaVu Sans"/>
              </a:rPr>
              <a:t>8ms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from the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Master. </a:t>
            </a:r>
            <a:r>
              <a:rPr sz="1000" spc="-65" dirty="0">
                <a:solidFill>
                  <a:srgbClr val="3F3F3F"/>
                </a:solidFill>
                <a:latin typeface="DejaVu Sans"/>
                <a:cs typeface="DejaVu Sans"/>
              </a:rPr>
              <a:t>This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test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channel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marked  </a:t>
            </a:r>
            <a:r>
              <a:rPr sz="1000" spc="-20" dirty="0">
                <a:solidFill>
                  <a:srgbClr val="3F3F3F"/>
                </a:solidFill>
                <a:latin typeface="DejaVu Sans"/>
                <a:cs typeface="DejaVu Sans"/>
              </a:rPr>
              <a:t>CH_SYNC.</a:t>
            </a:r>
            <a:endParaRPr sz="1000">
              <a:latin typeface="DejaVu Sans"/>
              <a:cs typeface="DejaVu Sans"/>
            </a:endParaRPr>
          </a:p>
          <a:p>
            <a:pPr marL="265430" marR="5080" indent="-146685">
              <a:lnSpc>
                <a:spcPct val="114199"/>
              </a:lnSpc>
              <a:spcBef>
                <a:spcPts val="245"/>
              </a:spcBef>
              <a:buClr>
                <a:srgbClr val="003D80"/>
              </a:buClr>
              <a:buSzPct val="80000"/>
              <a:buChar char="•"/>
              <a:tabLst>
                <a:tab pos="266065" algn="l"/>
              </a:tabLst>
            </a:pP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In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interrupt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processing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function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of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slave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capturing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rising  </a:t>
            </a:r>
            <a:r>
              <a:rPr sz="1000" spc="-155" dirty="0">
                <a:solidFill>
                  <a:srgbClr val="3F3F3F"/>
                </a:solidFill>
                <a:latin typeface="DejaVu Sans"/>
                <a:cs typeface="DejaVu Sans"/>
              </a:rPr>
              <a:t>edge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of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synchronization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line,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clock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synchronized, </a:t>
            </a: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that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to  </a:t>
            </a:r>
            <a:r>
              <a:rPr sz="1000" spc="-145" dirty="0">
                <a:solidFill>
                  <a:srgbClr val="3F3F3F"/>
                </a:solidFill>
                <a:latin typeface="DejaVu Sans"/>
                <a:cs typeface="DejaVu Sans"/>
              </a:rPr>
              <a:t>say,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following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code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</a:t>
            </a:r>
            <a:r>
              <a:rPr sz="1000" spc="-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active: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528" y="2411675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5" dirty="0">
                <a:solidFill>
                  <a:srgbClr val="3F3F3F"/>
                </a:solidFill>
                <a:latin typeface="DejaVu Sans"/>
                <a:cs typeface="DejaVu Sans"/>
              </a:rPr>
              <a:t>1</a:t>
            </a:r>
            <a:endParaRPr sz="5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875" y="2356561"/>
            <a:ext cx="3174365" cy="351790"/>
          </a:xfrm>
          <a:prstGeom prst="rect">
            <a:avLst/>
          </a:prstGeom>
          <a:solidFill>
            <a:srgbClr val="7F7F7F"/>
          </a:solidFill>
          <a:ln w="5060">
            <a:solidFill>
              <a:srgbClr val="3F3F3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330"/>
              </a:spcBef>
            </a:pP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d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v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o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c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a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8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j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s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=</a:t>
            </a:r>
            <a:r>
              <a:rPr sz="700" spc="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d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v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o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3F3F3F"/>
                </a:solidFill>
                <a:latin typeface="DejaVu Sans"/>
                <a:cs typeface="DejaVu Sans"/>
              </a:rPr>
              <a:t>c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3F3F3F"/>
                </a:solidFill>
                <a:latin typeface="DejaVu Sans"/>
                <a:cs typeface="DejaVu Sans"/>
              </a:rPr>
              <a:t>a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l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" dirty="0">
                <a:solidFill>
                  <a:srgbClr val="3F3F3F"/>
                </a:solidFill>
                <a:latin typeface="DejaVu Sans"/>
                <a:cs typeface="DejaVu Sans"/>
              </a:rPr>
              <a:t>t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.</a:t>
            </a:r>
            <a:r>
              <a:rPr sz="700" spc="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dirty="0">
                <a:solidFill>
                  <a:srgbClr val="3F3F3F"/>
                </a:solidFill>
                <a:latin typeface="DejaVu Sans"/>
                <a:cs typeface="DejaVu Sans"/>
              </a:rPr>
              <a:t>j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f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3F3F3F"/>
                </a:solidFill>
                <a:latin typeface="DejaVu Sans"/>
                <a:cs typeface="DejaVu Sans"/>
              </a:rPr>
              <a:t>e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3F3F3F"/>
                </a:solidFill>
                <a:latin typeface="DejaVu Sans"/>
                <a:cs typeface="DejaVu Sans"/>
              </a:rPr>
              <a:t>s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DejaVu Sans"/>
                <a:cs typeface="DejaVu Sans"/>
              </a:rPr>
              <a:t>_</a:t>
            </a:r>
            <a:r>
              <a:rPr sz="700" spc="-1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p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70" dirty="0">
                <a:solidFill>
                  <a:srgbClr val="3F3F3F"/>
                </a:solidFill>
                <a:latin typeface="DejaVu Sans"/>
                <a:cs typeface="DejaVu Sans"/>
              </a:rPr>
              <a:t>w</a:t>
            </a:r>
            <a:r>
              <a:rPr sz="700" spc="-114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95" dirty="0">
                <a:solidFill>
                  <a:srgbClr val="3F3F3F"/>
                </a:solidFill>
                <a:latin typeface="DejaVu Sans"/>
                <a:cs typeface="DejaVu Sans"/>
              </a:rPr>
              <a:t>m</a:t>
            </a:r>
            <a:r>
              <a:rPr sz="700" spc="-3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3F3F3F"/>
                </a:solidFill>
                <a:latin typeface="DejaVu Sans"/>
                <a:cs typeface="DejaVu Sans"/>
              </a:rPr>
              <a:t>;</a:t>
            </a:r>
            <a:r>
              <a:rPr sz="7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200" dirty="0">
                <a:solidFill>
                  <a:srgbClr val="3F3F3F"/>
                </a:solidFill>
                <a:latin typeface="DejaVu Sans"/>
                <a:cs typeface="DejaVu Sans"/>
              </a:rPr>
              <a:t>^  ^</a:t>
            </a:r>
            <a:r>
              <a:rPr sz="700" spc="-19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r>
              <a:rPr sz="700" spc="-6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185" dirty="0">
                <a:solidFill>
                  <a:srgbClr val="3F3F3F"/>
                </a:solidFill>
                <a:latin typeface="DejaVu Sans"/>
                <a:cs typeface="DejaVu Sans"/>
              </a:rPr>
              <a:t>^^</a:t>
            </a:r>
            <a:r>
              <a:rPr sz="700" spc="-18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DejaVu Sans"/>
                <a:cs typeface="DejaVu Sans"/>
              </a:rPr>
              <a:t>I</a:t>
            </a:r>
            <a:endParaRPr sz="700">
              <a:latin typeface="DejaVu Sans"/>
              <a:cs typeface="DejaVu Sans"/>
            </a:endParaRPr>
          </a:p>
          <a:p>
            <a:pPr marL="422909">
              <a:lnSpc>
                <a:spcPct val="100000"/>
              </a:lnSpc>
              <a:spcBef>
                <a:spcPts val="35"/>
              </a:spcBef>
            </a:pPr>
            <a:r>
              <a:rPr sz="700" spc="155" dirty="0">
                <a:solidFill>
                  <a:srgbClr val="CCCCCC"/>
                </a:solidFill>
                <a:latin typeface="DejaVu Sans"/>
                <a:cs typeface="DejaVu Sans"/>
              </a:rPr>
              <a:t>//</a:t>
            </a:r>
            <a:r>
              <a:rPr sz="700" spc="-7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85" dirty="0">
                <a:solidFill>
                  <a:srgbClr val="CCCCCC"/>
                </a:solidFill>
                <a:latin typeface="DejaVu Sans"/>
                <a:cs typeface="DejaVu Sans"/>
              </a:rPr>
              <a:t>s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75" dirty="0">
                <a:solidFill>
                  <a:srgbClr val="CCCCCC"/>
                </a:solidFill>
                <a:latin typeface="DejaVu Sans"/>
                <a:cs typeface="DejaVu Sans"/>
              </a:rPr>
              <a:t>y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n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CCCCCC"/>
                </a:solidFill>
                <a:latin typeface="DejaVu Sans"/>
                <a:cs typeface="DejaVu Sans"/>
              </a:rPr>
              <a:t>c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h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35" dirty="0">
                <a:solidFill>
                  <a:srgbClr val="CCCCCC"/>
                </a:solidFill>
                <a:latin typeface="DejaVu Sans"/>
                <a:cs typeface="DejaVu Sans"/>
              </a:rPr>
              <a:t>r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CCCCCC"/>
                </a:solidFill>
                <a:latin typeface="DejaVu Sans"/>
                <a:cs typeface="DejaVu Sans"/>
              </a:rPr>
              <a:t>o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n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20" dirty="0">
                <a:solidFill>
                  <a:srgbClr val="CCCCCC"/>
                </a:solidFill>
                <a:latin typeface="DejaVu Sans"/>
                <a:cs typeface="DejaVu Sans"/>
              </a:rPr>
              <a:t>i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50" dirty="0">
                <a:solidFill>
                  <a:srgbClr val="CCCCCC"/>
                </a:solidFill>
                <a:latin typeface="DejaVu Sans"/>
                <a:cs typeface="DejaVu Sans"/>
              </a:rPr>
              <a:t>z</a:t>
            </a:r>
            <a:r>
              <a:rPr sz="700" spc="-114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CCCCCC"/>
                </a:solidFill>
                <a:latin typeface="DejaVu Sans"/>
                <a:cs typeface="DejaVu Sans"/>
              </a:rPr>
              <a:t>e</a:t>
            </a:r>
            <a:r>
              <a:rPr sz="700" spc="-7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CCCCCC"/>
                </a:solidFill>
                <a:latin typeface="DejaVu Sans"/>
                <a:cs typeface="DejaVu Sans"/>
              </a:rPr>
              <a:t>c</a:t>
            </a:r>
            <a:r>
              <a:rPr sz="700" spc="-15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0" dirty="0">
                <a:solidFill>
                  <a:srgbClr val="CCCCCC"/>
                </a:solidFill>
                <a:latin typeface="DejaVu Sans"/>
                <a:cs typeface="DejaVu Sans"/>
              </a:rPr>
              <a:t>o</a:t>
            </a:r>
            <a:r>
              <a:rPr sz="700" spc="-15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65" dirty="0">
                <a:solidFill>
                  <a:srgbClr val="CCCCCC"/>
                </a:solidFill>
                <a:latin typeface="DejaVu Sans"/>
                <a:cs typeface="DejaVu Sans"/>
              </a:rPr>
              <a:t>d</a:t>
            </a:r>
            <a:r>
              <a:rPr sz="700" spc="-150" dirty="0">
                <a:solidFill>
                  <a:srgbClr val="CCCCCC"/>
                </a:solidFill>
                <a:latin typeface="DejaVu Sans"/>
                <a:cs typeface="DejaVu Sans"/>
              </a:rPr>
              <a:t> </a:t>
            </a:r>
            <a:r>
              <a:rPr sz="700" spc="-105" dirty="0">
                <a:solidFill>
                  <a:srgbClr val="CCCCCC"/>
                </a:solidFill>
                <a:latin typeface="DejaVu Sans"/>
                <a:cs typeface="DejaVu Sans"/>
              </a:rPr>
              <a:t>e</a:t>
            </a:r>
            <a:endParaRPr sz="7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2888037"/>
            <a:ext cx="3289300" cy="37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following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screenshots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show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screenshots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in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case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of 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synchronization.</a:t>
            </a:r>
            <a:endParaRPr sz="1000">
              <a:latin typeface="DejaVu Sans"/>
              <a:cs typeface="DejaVu Sans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05" y="126629"/>
            <a:ext cx="19488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70" dirty="0">
                <a:solidFill>
                  <a:srgbClr val="FEFEFE"/>
                </a:solidFill>
                <a:latin typeface="DejaVu Sans"/>
                <a:cs typeface="DejaVu Sans"/>
              </a:rPr>
              <a:t>Waveform:</a:t>
            </a:r>
            <a:r>
              <a:rPr sz="1200" b="1" spc="-95" dirty="0">
                <a:solidFill>
                  <a:srgbClr val="FEFEFE"/>
                </a:solidFill>
                <a:latin typeface="DejaVu Sans"/>
                <a:cs typeface="DejaVu Sans"/>
              </a:rPr>
              <a:t> </a:t>
            </a:r>
            <a:r>
              <a:rPr sz="1200" b="1" spc="-155" dirty="0">
                <a:solidFill>
                  <a:srgbClr val="FEFEFE"/>
                </a:solidFill>
                <a:latin typeface="DejaVu Sans"/>
                <a:cs typeface="DejaVu Sans"/>
              </a:rPr>
              <a:t>Synchronization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17365"/>
            <a:ext cx="1318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synchronized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waveform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60" dirty="0">
                <a:solidFill>
                  <a:srgbClr val="3F3F3F"/>
                </a:solidFill>
                <a:latin typeface="DejaVu Sans"/>
                <a:cs typeface="DejaVu Sans"/>
              </a:rPr>
              <a:t>: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999" y="883627"/>
            <a:ext cx="3600005" cy="2572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9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05" y="126629"/>
            <a:ext cx="19488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70" dirty="0">
                <a:solidFill>
                  <a:srgbClr val="FEFEFE"/>
                </a:solidFill>
                <a:latin typeface="DejaVu Sans"/>
                <a:cs typeface="DejaVu Sans"/>
              </a:rPr>
              <a:t>Waveform:</a:t>
            </a:r>
            <a:r>
              <a:rPr sz="1200" b="1" spc="-95" dirty="0">
                <a:solidFill>
                  <a:srgbClr val="FEFEFE"/>
                </a:solidFill>
                <a:latin typeface="DejaVu Sans"/>
                <a:cs typeface="DejaVu Sans"/>
              </a:rPr>
              <a:t> </a:t>
            </a:r>
            <a:r>
              <a:rPr sz="1200" b="1" spc="-155" dirty="0">
                <a:solidFill>
                  <a:srgbClr val="FEFEFE"/>
                </a:solidFill>
                <a:latin typeface="DejaVu Sans"/>
                <a:cs typeface="DejaVu Sans"/>
              </a:rPr>
              <a:t>Synchronization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90" dirty="0"/>
              <a:t>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73842"/>
            <a:ext cx="3908425" cy="184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4470">
              <a:lnSpc>
                <a:spcPct val="114199"/>
              </a:lnSpc>
              <a:spcBef>
                <a:spcPts val="100"/>
              </a:spcBef>
            </a:pP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Since the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rising </a:t>
            </a:r>
            <a:r>
              <a:rPr sz="1000" spc="-155" dirty="0">
                <a:solidFill>
                  <a:srgbClr val="3F3F3F"/>
                </a:solidFill>
                <a:latin typeface="DejaVu Sans"/>
                <a:cs typeface="DejaVu Sans"/>
              </a:rPr>
              <a:t>edge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of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each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synchronization line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captured </a:t>
            </a:r>
            <a:r>
              <a:rPr sz="1000" spc="-145" dirty="0">
                <a:solidFill>
                  <a:srgbClr val="3F3F3F"/>
                </a:solidFill>
                <a:latin typeface="DejaVu Sans"/>
                <a:cs typeface="DejaVu Sans"/>
              </a:rPr>
              <a:t>by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slave 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computer,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synchronization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interrupt </a:t>
            </a:r>
            <a:r>
              <a:rPr sz="1000" spc="-65" dirty="0">
                <a:solidFill>
                  <a:srgbClr val="3F3F3F"/>
                </a:solidFill>
                <a:latin typeface="DejaVu Sans"/>
                <a:cs typeface="DejaVu Sans"/>
              </a:rPr>
              <a:t>will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be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triggered. </a:t>
            </a: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In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interrupt 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processing, the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local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clock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error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of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each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cycle </a:t>
            </a:r>
            <a:r>
              <a:rPr sz="1000" spc="-65" dirty="0">
                <a:solidFill>
                  <a:srgbClr val="3F3F3F"/>
                </a:solidFill>
                <a:latin typeface="DejaVu Sans"/>
                <a:cs typeface="DejaVu Sans"/>
              </a:rPr>
              <a:t>will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be</a:t>
            </a:r>
            <a:r>
              <a:rPr sz="1000" spc="-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eliminated.</a:t>
            </a:r>
            <a:endParaRPr sz="1000">
              <a:latin typeface="DejaVu Sans"/>
              <a:cs typeface="DejaVu Sans"/>
            </a:endParaRPr>
          </a:p>
          <a:p>
            <a:pPr marL="12700" marR="270510">
              <a:lnSpc>
                <a:spcPct val="114199"/>
              </a:lnSpc>
              <a:spcBef>
                <a:spcPts val="994"/>
              </a:spcBef>
            </a:pP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So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synchronized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waveform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looks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fixed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and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45" dirty="0">
                <a:solidFill>
                  <a:srgbClr val="3F3F3F"/>
                </a:solidFill>
                <a:latin typeface="DejaVu Sans"/>
                <a:cs typeface="DejaVu Sans"/>
              </a:rPr>
              <a:t>phase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relatively 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consistent.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65" dirty="0">
                <a:solidFill>
                  <a:srgbClr val="3F3F3F"/>
                </a:solidFill>
                <a:latin typeface="DejaVu Sans"/>
                <a:cs typeface="DejaVu Sans"/>
              </a:rPr>
              <a:t>But:</a:t>
            </a:r>
            <a:endParaRPr sz="1000">
              <a:latin typeface="DejaVu Sans"/>
              <a:cs typeface="DejaVu Sans"/>
            </a:endParaRPr>
          </a:p>
          <a:p>
            <a:pPr marL="12700" marR="5080">
              <a:lnSpc>
                <a:spcPct val="114199"/>
              </a:lnSpc>
              <a:spcBef>
                <a:spcPts val="994"/>
              </a:spcBef>
            </a:pPr>
            <a:r>
              <a:rPr sz="1000" spc="-40" dirty="0">
                <a:solidFill>
                  <a:srgbClr val="3F3F3F"/>
                </a:solidFill>
                <a:latin typeface="DejaVu Sans"/>
                <a:cs typeface="DejaVu Sans"/>
              </a:rPr>
              <a:t>If </a:t>
            </a:r>
            <a:r>
              <a:rPr sz="1000" spc="-175" dirty="0">
                <a:solidFill>
                  <a:srgbClr val="3F3F3F"/>
                </a:solidFill>
                <a:latin typeface="DejaVu Sans"/>
                <a:cs typeface="DejaVu Sans"/>
              </a:rPr>
              <a:t>we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amplify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size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of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oscilloscope, </a:t>
            </a:r>
            <a:r>
              <a:rPr sz="1000" spc="-175" dirty="0">
                <a:solidFill>
                  <a:srgbClr val="3F3F3F"/>
                </a:solidFill>
                <a:latin typeface="DejaVu Sans"/>
                <a:cs typeface="DejaVu Sans"/>
              </a:rPr>
              <a:t>we </a:t>
            </a:r>
            <a:r>
              <a:rPr sz="1000" spc="-65" dirty="0">
                <a:solidFill>
                  <a:srgbClr val="3F3F3F"/>
                </a:solidFill>
                <a:latin typeface="DejaVu Sans"/>
                <a:cs typeface="DejaVu Sans"/>
              </a:rPr>
              <a:t>will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find </a:t>
            </a: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that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there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are 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diﬀerence. </a:t>
            </a: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following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are </a:t>
            </a:r>
            <a:r>
              <a:rPr sz="1000" spc="-155" dirty="0">
                <a:solidFill>
                  <a:srgbClr val="3F3F3F"/>
                </a:solidFill>
                <a:latin typeface="DejaVu Sans"/>
                <a:cs typeface="DejaVu Sans"/>
              </a:rPr>
              <a:t>some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synchronization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delay. </a:t>
            </a: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size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of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oscilloscope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already 50us.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We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are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concerned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about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synchronization 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time.</a:t>
            </a:r>
            <a:endParaRPr sz="1000">
              <a:latin typeface="DejaVu Sans"/>
              <a:cs typeface="DejaVu Sans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05" y="126629"/>
            <a:ext cx="19488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70" dirty="0">
                <a:solidFill>
                  <a:srgbClr val="FEFEFE"/>
                </a:solidFill>
                <a:latin typeface="DejaVu Sans"/>
                <a:cs typeface="DejaVu Sans"/>
              </a:rPr>
              <a:t>Waveform:</a:t>
            </a:r>
            <a:r>
              <a:rPr sz="1200" b="1" spc="-95" dirty="0">
                <a:solidFill>
                  <a:srgbClr val="FEFEFE"/>
                </a:solidFill>
                <a:latin typeface="DejaVu Sans"/>
                <a:cs typeface="DejaVu Sans"/>
              </a:rPr>
              <a:t> </a:t>
            </a:r>
            <a:r>
              <a:rPr sz="1200" b="1" spc="-155" dirty="0">
                <a:solidFill>
                  <a:srgbClr val="FEFEFE"/>
                </a:solidFill>
                <a:latin typeface="DejaVu Sans"/>
                <a:cs typeface="DejaVu Sans"/>
              </a:rPr>
              <a:t>Synchronization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17365"/>
            <a:ext cx="12077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Synchronization</a:t>
            </a:r>
            <a:r>
              <a:rPr sz="1000" spc="-4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delay: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999" y="883627"/>
            <a:ext cx="3600005" cy="2572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90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169" y="126629"/>
            <a:ext cx="102044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55" dirty="0">
                <a:solidFill>
                  <a:srgbClr val="FEFEFE"/>
                </a:solidFill>
                <a:latin typeface="DejaVu Sans"/>
                <a:cs typeface="DejaVu Sans"/>
              </a:rPr>
              <a:t>RS485</a:t>
            </a:r>
            <a:r>
              <a:rPr sz="1200" b="1" spc="-40" dirty="0">
                <a:solidFill>
                  <a:srgbClr val="FEFEFE"/>
                </a:solidFill>
                <a:latin typeface="DejaVu Sans"/>
                <a:cs typeface="DejaVu Sans"/>
              </a:rPr>
              <a:t> </a:t>
            </a:r>
            <a:r>
              <a:rPr sz="1200" b="1" spc="-165" dirty="0">
                <a:solidFill>
                  <a:srgbClr val="FEFEFE"/>
                </a:solidFill>
                <a:latin typeface="DejaVu Sans"/>
                <a:cs typeface="DejaVu Sans"/>
              </a:rPr>
              <a:t>feature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650" y="511175"/>
            <a:ext cx="3056890" cy="17530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59385" indent="-146685">
              <a:lnSpc>
                <a:spcPct val="100000"/>
              </a:lnSpc>
              <a:spcBef>
                <a:spcPts val="270"/>
              </a:spcBef>
              <a:buClr>
                <a:srgbClr val="003D80"/>
              </a:buClr>
              <a:buSzPct val="80000"/>
              <a:buChar char="•"/>
              <a:tabLst>
                <a:tab pos="160020" algn="l"/>
              </a:tabLst>
            </a:pPr>
            <a:r>
              <a:rPr sz="1000" spc="-140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485 </a:t>
            </a:r>
            <a:r>
              <a:rPr sz="1000" spc="-9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 </a:t>
            </a:r>
            <a:r>
              <a:rPr sz="1000" spc="-80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Fully</a:t>
            </a:r>
            <a:r>
              <a:rPr sz="1000" spc="-140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sz="1000" spc="-125" dirty="0" smtClean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balanced</a:t>
            </a:r>
            <a:endParaRPr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159385" indent="-146685">
              <a:lnSpc>
                <a:spcPct val="100000"/>
              </a:lnSpc>
              <a:spcBef>
                <a:spcPts val="170"/>
              </a:spcBef>
              <a:buClr>
                <a:srgbClr val="003D80"/>
              </a:buClr>
              <a:buSzPct val="80000"/>
              <a:buChar char="•"/>
              <a:tabLst>
                <a:tab pos="160020" algn="l"/>
              </a:tabLst>
            </a:pPr>
            <a:r>
              <a:rPr sz="1000" spc="-140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485 </a:t>
            </a:r>
            <a:r>
              <a:rPr sz="1000" spc="-12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handles </a:t>
            </a:r>
            <a:r>
              <a:rPr sz="1000" spc="-9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multiple </a:t>
            </a:r>
            <a:r>
              <a:rPr sz="1000" spc="-114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drivers </a:t>
            </a:r>
            <a:r>
              <a:rPr sz="1000" spc="-130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and</a:t>
            </a:r>
            <a:r>
              <a:rPr sz="1000" spc="-60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sz="1000" spc="-12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receivers</a:t>
            </a:r>
            <a:endParaRPr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159385" indent="-146685">
              <a:lnSpc>
                <a:spcPct val="100000"/>
              </a:lnSpc>
              <a:spcBef>
                <a:spcPts val="170"/>
              </a:spcBef>
              <a:buClr>
                <a:srgbClr val="003D80"/>
              </a:buClr>
              <a:buSzPct val="80000"/>
              <a:buChar char="•"/>
              <a:tabLst>
                <a:tab pos="160020" algn="l"/>
              </a:tabLst>
            </a:pPr>
            <a:r>
              <a:rPr sz="1000" spc="-90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Better </a:t>
            </a:r>
            <a:r>
              <a:rPr sz="1000" spc="-130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common-mode </a:t>
            </a:r>
            <a:r>
              <a:rPr sz="1000" spc="-12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noise </a:t>
            </a:r>
            <a:r>
              <a:rPr sz="1000" spc="-100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rejection </a:t>
            </a:r>
            <a:r>
              <a:rPr sz="1000" spc="-60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(-7 </a:t>
            </a:r>
            <a:r>
              <a:rPr sz="1000" spc="-7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</a:t>
            </a:r>
            <a:r>
              <a:rPr sz="1000" spc="-60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sz="1000" spc="-8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+12Volts)</a:t>
            </a:r>
            <a:endParaRPr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159385" indent="-146685">
              <a:lnSpc>
                <a:spcPct val="100000"/>
              </a:lnSpc>
              <a:spcBef>
                <a:spcPts val="170"/>
              </a:spcBef>
              <a:buClr>
                <a:srgbClr val="003D80"/>
              </a:buClr>
              <a:buSzPct val="80000"/>
              <a:buChar char="•"/>
              <a:tabLst>
                <a:tab pos="160020" algn="l"/>
              </a:tabLst>
            </a:pPr>
            <a:r>
              <a:rPr sz="1000" spc="-9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Sensitivity </a:t>
            </a:r>
            <a:r>
              <a:rPr sz="1000" spc="-8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of </a:t>
            </a:r>
            <a:r>
              <a:rPr sz="1000" spc="-130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ś200mV </a:t>
            </a:r>
            <a:r>
              <a:rPr sz="1000" spc="-8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sz="1000" spc="-6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sz="1000" spc="-12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receivers</a:t>
            </a:r>
            <a:endParaRPr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159385" indent="-146685">
              <a:lnSpc>
                <a:spcPct val="100000"/>
              </a:lnSpc>
              <a:spcBef>
                <a:spcPts val="170"/>
              </a:spcBef>
              <a:buClr>
                <a:srgbClr val="003D80"/>
              </a:buClr>
              <a:buSzPct val="80000"/>
              <a:buChar char="•"/>
              <a:tabLst>
                <a:tab pos="160020" algn="l"/>
              </a:tabLst>
            </a:pPr>
            <a:r>
              <a:rPr sz="1000" spc="-100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Drivers </a:t>
            </a:r>
            <a:r>
              <a:rPr sz="1000" spc="-12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give up </a:t>
            </a:r>
            <a:r>
              <a:rPr sz="1000" spc="-7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 </a:t>
            </a:r>
            <a:r>
              <a:rPr sz="1000" spc="-140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5 </a:t>
            </a:r>
            <a:r>
              <a:rPr sz="1000" spc="-9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volts </a:t>
            </a:r>
            <a:r>
              <a:rPr sz="1000" spc="-12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balanced</a:t>
            </a:r>
            <a:r>
              <a:rPr sz="1000" spc="-2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sz="1000" spc="-90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output</a:t>
            </a:r>
            <a:endParaRPr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159385" indent="-146685">
              <a:lnSpc>
                <a:spcPct val="100000"/>
              </a:lnSpc>
              <a:spcBef>
                <a:spcPts val="170"/>
              </a:spcBef>
              <a:buClr>
                <a:srgbClr val="003D80"/>
              </a:buClr>
              <a:buSzPct val="80000"/>
              <a:buChar char="•"/>
              <a:tabLst>
                <a:tab pos="160020" algn="l"/>
              </a:tabLst>
            </a:pPr>
            <a:r>
              <a:rPr sz="1000" spc="-110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 stand </a:t>
            </a:r>
            <a:r>
              <a:rPr sz="1000" spc="-9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contention, </a:t>
            </a:r>
            <a:r>
              <a:rPr sz="1000" spc="-110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driver shuts</a:t>
            </a:r>
            <a:r>
              <a:rPr sz="1000" spc="-200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sz="1000" spc="-13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down </a:t>
            </a:r>
            <a:r>
              <a:rPr sz="1000" spc="-14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by </a:t>
            </a:r>
            <a:r>
              <a:rPr sz="1000" spc="-8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itself</a:t>
            </a:r>
            <a:endParaRPr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159385" indent="-146685">
              <a:lnSpc>
                <a:spcPct val="100000"/>
              </a:lnSpc>
              <a:spcBef>
                <a:spcPts val="170"/>
              </a:spcBef>
              <a:buClr>
                <a:srgbClr val="003D80"/>
              </a:buClr>
              <a:buSzPct val="80000"/>
              <a:buChar char="•"/>
              <a:tabLst>
                <a:tab pos="160020" algn="l"/>
              </a:tabLst>
            </a:pPr>
            <a:r>
              <a:rPr sz="1000" spc="-90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High input </a:t>
            </a:r>
            <a:r>
              <a:rPr sz="1000" spc="-120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resistance </a:t>
            </a:r>
            <a:r>
              <a:rPr sz="1000" spc="-6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(12K</a:t>
            </a:r>
            <a:r>
              <a:rPr sz="1000" spc="13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sz="1000" spc="-114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ohms)</a:t>
            </a:r>
            <a:endParaRPr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159385" indent="-146685">
              <a:lnSpc>
                <a:spcPct val="100000"/>
              </a:lnSpc>
              <a:spcBef>
                <a:spcPts val="170"/>
              </a:spcBef>
              <a:buClr>
                <a:srgbClr val="003D80"/>
              </a:buClr>
              <a:buSzPct val="80000"/>
              <a:buChar char="•"/>
              <a:tabLst>
                <a:tab pos="160020" algn="l"/>
              </a:tabLst>
            </a:pPr>
            <a:r>
              <a:rPr sz="1000" spc="-110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Hysteresis </a:t>
            </a:r>
            <a:r>
              <a:rPr sz="1000" spc="-8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of </a:t>
            </a:r>
            <a:r>
              <a:rPr sz="1000" spc="-140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50 </a:t>
            </a:r>
            <a:r>
              <a:rPr sz="1000" spc="-160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mv </a:t>
            </a:r>
            <a:r>
              <a:rPr sz="1000" spc="-7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 </a:t>
            </a:r>
            <a:r>
              <a:rPr sz="1000" spc="-13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overcome </a:t>
            </a:r>
            <a:r>
              <a:rPr sz="1000" spc="-8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diﬀ.</a:t>
            </a:r>
            <a:r>
              <a:rPr sz="1000" spc="-7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sz="1000" spc="-125" dirty="0">
                <a:solidFill>
                  <a:srgbClr val="3F3F3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noise</a:t>
            </a:r>
            <a:endParaRPr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8250" y="2263775"/>
            <a:ext cx="1800009" cy="949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72272" y="3224448"/>
            <a:ext cx="8248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3333B2"/>
                </a:solidFill>
                <a:latin typeface="Noto Sans CJK JP Regular"/>
                <a:cs typeface="Noto Sans CJK JP Regular"/>
              </a:rPr>
              <a:t>Figure:</a:t>
            </a:r>
            <a:r>
              <a:rPr sz="900" spc="-15" dirty="0">
                <a:solidFill>
                  <a:srgbClr val="3333B2"/>
                </a:solidFill>
                <a:latin typeface="Noto Sans CJK JP Regular"/>
                <a:cs typeface="Noto Sans CJK JP Regular"/>
              </a:rPr>
              <a:t> </a:t>
            </a:r>
            <a:r>
              <a:rPr sz="900" spc="-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485NET</a:t>
            </a:r>
            <a:endParaRPr sz="900" dirty="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4733" y="327465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solidFill>
                  <a:srgbClr val="003D80"/>
                </a:solidFill>
                <a:latin typeface="DejaVu Sans"/>
                <a:cs typeface="DejaVu Sans"/>
              </a:rPr>
              <a:t>1</a:t>
            </a:r>
            <a:endParaRPr sz="800">
              <a:latin typeface="DejaVu Sans"/>
              <a:cs typeface="DejaVu Sans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05" y="126629"/>
            <a:ext cx="15328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55" dirty="0">
                <a:solidFill>
                  <a:srgbClr val="FEFEFE"/>
                </a:solidFill>
                <a:latin typeface="DejaVu Sans"/>
                <a:cs typeface="DejaVu Sans"/>
              </a:rPr>
              <a:t>Synchronization</a:t>
            </a:r>
            <a:r>
              <a:rPr sz="1200" b="1" spc="-25" dirty="0">
                <a:solidFill>
                  <a:srgbClr val="FEFEFE"/>
                </a:solidFill>
                <a:latin typeface="DejaVu Sans"/>
                <a:cs typeface="DejaVu Sans"/>
              </a:rPr>
              <a:t> </a:t>
            </a:r>
            <a:r>
              <a:rPr sz="1200" b="1" spc="-180" dirty="0">
                <a:solidFill>
                  <a:srgbClr val="FEFEFE"/>
                </a:solidFill>
                <a:latin typeface="DejaVu Sans"/>
                <a:cs typeface="DejaVu Sans"/>
              </a:rPr>
              <a:t>delay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17365"/>
            <a:ext cx="12077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Synchronization</a:t>
            </a:r>
            <a:r>
              <a:rPr sz="1000" spc="-4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delay: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999" y="883627"/>
            <a:ext cx="3600005" cy="2572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90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05" y="126629"/>
            <a:ext cx="15328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55" dirty="0">
                <a:solidFill>
                  <a:srgbClr val="FEFEFE"/>
                </a:solidFill>
                <a:latin typeface="DejaVu Sans"/>
                <a:cs typeface="DejaVu Sans"/>
              </a:rPr>
              <a:t>Synchronization</a:t>
            </a:r>
            <a:r>
              <a:rPr sz="1200" b="1" spc="-25" dirty="0">
                <a:solidFill>
                  <a:srgbClr val="FEFEFE"/>
                </a:solidFill>
                <a:latin typeface="DejaVu Sans"/>
                <a:cs typeface="DejaVu Sans"/>
              </a:rPr>
              <a:t> </a:t>
            </a:r>
            <a:r>
              <a:rPr sz="1200" b="1" spc="-180" dirty="0">
                <a:solidFill>
                  <a:srgbClr val="FEFEFE"/>
                </a:solidFill>
                <a:latin typeface="DejaVu Sans"/>
                <a:cs typeface="DejaVu Sans"/>
              </a:rPr>
              <a:t>delay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17365"/>
            <a:ext cx="12077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Synchronization</a:t>
            </a:r>
            <a:r>
              <a:rPr sz="1000" spc="-4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delay: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999" y="883627"/>
            <a:ext cx="3600005" cy="2572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90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05" y="126629"/>
            <a:ext cx="15328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55" dirty="0">
                <a:solidFill>
                  <a:srgbClr val="FEFEFE"/>
                </a:solidFill>
                <a:latin typeface="DejaVu Sans"/>
                <a:cs typeface="DejaVu Sans"/>
              </a:rPr>
              <a:t>Synchronization</a:t>
            </a:r>
            <a:r>
              <a:rPr sz="1200" b="1" spc="-25" dirty="0">
                <a:solidFill>
                  <a:srgbClr val="FEFEFE"/>
                </a:solidFill>
                <a:latin typeface="DejaVu Sans"/>
                <a:cs typeface="DejaVu Sans"/>
              </a:rPr>
              <a:t> </a:t>
            </a:r>
            <a:r>
              <a:rPr sz="1200" b="1" spc="-180" dirty="0">
                <a:solidFill>
                  <a:srgbClr val="FEFEFE"/>
                </a:solidFill>
                <a:latin typeface="DejaVu Sans"/>
                <a:cs typeface="DejaVu Sans"/>
              </a:rPr>
              <a:t>delay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17365"/>
            <a:ext cx="12077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Synchronization</a:t>
            </a:r>
            <a:r>
              <a:rPr sz="1000" spc="-4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delay: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999" y="883627"/>
            <a:ext cx="3600005" cy="2572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90" dirty="0"/>
              <a:t>28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05" y="126629"/>
            <a:ext cx="15328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55" dirty="0">
                <a:solidFill>
                  <a:srgbClr val="FEFEFE"/>
                </a:solidFill>
                <a:latin typeface="DejaVu Sans"/>
                <a:cs typeface="DejaVu Sans"/>
              </a:rPr>
              <a:t>Synchronization</a:t>
            </a:r>
            <a:r>
              <a:rPr sz="1200" b="1" spc="-25" dirty="0">
                <a:solidFill>
                  <a:srgbClr val="FEFEFE"/>
                </a:solidFill>
                <a:latin typeface="DejaVu Sans"/>
                <a:cs typeface="DejaVu Sans"/>
              </a:rPr>
              <a:t> </a:t>
            </a:r>
            <a:r>
              <a:rPr sz="1200" b="1" spc="-180" dirty="0">
                <a:solidFill>
                  <a:srgbClr val="FEFEFE"/>
                </a:solidFill>
                <a:latin typeface="DejaVu Sans"/>
                <a:cs typeface="DejaVu Sans"/>
              </a:rPr>
              <a:t>delay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4003" y="1145895"/>
            <a:ext cx="2520010" cy="20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488257"/>
            <a:ext cx="3705860" cy="987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7664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3333B2"/>
                </a:solidFill>
                <a:latin typeface="Noto Sans CJK JP Regular"/>
                <a:cs typeface="Noto Sans CJK JP Regular"/>
              </a:rPr>
              <a:t>Figure:</a:t>
            </a:r>
            <a:r>
              <a:rPr sz="900" spc="40" dirty="0">
                <a:solidFill>
                  <a:srgbClr val="3333B2"/>
                </a:solidFill>
                <a:latin typeface="Noto Sans CJK JP Regular"/>
                <a:cs typeface="Noto Sans CJK JP Regular"/>
              </a:rPr>
              <a:t> </a:t>
            </a:r>
            <a:r>
              <a:rPr sz="900" spc="-7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delay</a:t>
            </a:r>
            <a:endParaRPr sz="9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199"/>
              </a:lnSpc>
              <a:spcBef>
                <a:spcPts val="890"/>
              </a:spcBef>
            </a:pP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As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can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be </a:t>
            </a:r>
            <a:r>
              <a:rPr sz="1000" spc="-155" dirty="0">
                <a:solidFill>
                  <a:srgbClr val="3F3F3F"/>
                </a:solidFill>
                <a:latin typeface="DejaVu Sans"/>
                <a:cs typeface="DejaVu Sans"/>
              </a:rPr>
              <a:t>seen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from the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figure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above,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maximum </a:t>
            </a:r>
            <a:r>
              <a:rPr sz="1000" spc="-145" dirty="0">
                <a:solidFill>
                  <a:srgbClr val="3F3F3F"/>
                </a:solidFill>
                <a:latin typeface="DejaVu Sans"/>
                <a:cs typeface="DejaVu Sans"/>
              </a:rPr>
              <a:t>phase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diﬀerence 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between </a:t>
            </a:r>
            <a:r>
              <a:rPr sz="1000" spc="-20" dirty="0">
                <a:solidFill>
                  <a:srgbClr val="3F3F3F"/>
                </a:solidFill>
                <a:latin typeface="DejaVu Sans"/>
                <a:cs typeface="DejaVu Sans"/>
              </a:rPr>
              <a:t>CH_LOCAL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and </a:t>
            </a:r>
            <a:r>
              <a:rPr sz="1000" spc="-15" dirty="0">
                <a:solidFill>
                  <a:srgbClr val="3F3F3F"/>
                </a:solidFill>
                <a:latin typeface="DejaVu Sans"/>
                <a:cs typeface="DejaVu Sans"/>
              </a:rPr>
              <a:t>CH_SYNC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-3.771 </a:t>
            </a:r>
            <a:r>
              <a:rPr sz="1000" spc="-434" dirty="0">
                <a:solidFill>
                  <a:srgbClr val="3F3F3F"/>
                </a:solidFill>
                <a:latin typeface="Droid Sans Fallback"/>
                <a:cs typeface="Droid Sans Fallback"/>
              </a:rPr>
              <a:t>（</a:t>
            </a:r>
            <a:r>
              <a:rPr sz="1000" spc="-434" dirty="0">
                <a:solidFill>
                  <a:srgbClr val="3F3F3F"/>
                </a:solidFill>
                <a:latin typeface="DejaVu Sans"/>
                <a:cs typeface="DejaVu Sans"/>
              </a:rPr>
              <a:t>-</a:t>
            </a:r>
            <a:r>
              <a:rPr sz="1000" spc="17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50" dirty="0">
                <a:solidFill>
                  <a:srgbClr val="3F3F3F"/>
                </a:solidFill>
                <a:latin typeface="DejaVu Sans"/>
                <a:cs typeface="DejaVu Sans"/>
              </a:rPr>
              <a:t>-104.3</a:t>
            </a:r>
            <a:r>
              <a:rPr sz="1000" spc="-150" dirty="0">
                <a:solidFill>
                  <a:srgbClr val="3F3F3F"/>
                </a:solidFill>
                <a:latin typeface="Droid Sans Fallback"/>
                <a:cs typeface="Droid Sans Fallback"/>
              </a:rPr>
              <a:t>）</a:t>
            </a:r>
            <a:r>
              <a:rPr sz="1000" spc="-150" dirty="0">
                <a:solidFill>
                  <a:srgbClr val="3F3F3F"/>
                </a:solidFill>
                <a:latin typeface="DejaVu Sans"/>
                <a:cs typeface="DejaVu Sans"/>
              </a:rPr>
              <a:t>=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100.529us 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when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sampling 4.155k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times.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pc="-9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05" y="126629"/>
            <a:ext cx="645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215" dirty="0">
                <a:solidFill>
                  <a:srgbClr val="FEFEFE"/>
                </a:solidFill>
                <a:latin typeface="DejaVu Sans"/>
                <a:cs typeface="DejaVu Sans"/>
              </a:rPr>
              <a:t>summ</a:t>
            </a:r>
            <a:r>
              <a:rPr sz="1200" b="1" spc="-210" dirty="0">
                <a:solidFill>
                  <a:srgbClr val="FEFEFE"/>
                </a:solidFill>
                <a:latin typeface="DejaVu Sans"/>
                <a:cs typeface="DejaVu Sans"/>
              </a:rPr>
              <a:t>a</a:t>
            </a:r>
            <a:r>
              <a:rPr sz="1200" b="1" spc="-170" dirty="0">
                <a:solidFill>
                  <a:srgbClr val="FEFEFE"/>
                </a:solidFill>
                <a:latin typeface="DejaVu Sans"/>
                <a:cs typeface="DejaVu Sans"/>
              </a:rPr>
              <a:t>ry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495217"/>
            <a:ext cx="4177029" cy="284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6870">
              <a:lnSpc>
                <a:spcPct val="114199"/>
              </a:lnSpc>
              <a:spcBef>
                <a:spcPts val="100"/>
              </a:spcBef>
            </a:pP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Data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transmission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through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serial ports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can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cause </a:t>
            </a:r>
            <a:r>
              <a:rPr sz="1000" spc="-155" dirty="0">
                <a:solidFill>
                  <a:srgbClr val="3F3F3F"/>
                </a:solidFill>
                <a:latin typeface="DejaVu Sans"/>
                <a:cs typeface="DejaVu Sans"/>
              </a:rPr>
              <a:t>some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delays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(although 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there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no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blocking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at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time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of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sending, receiving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in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interrupt, 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reading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registers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directly). </a:t>
            </a: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baudrate </a:t>
            </a:r>
            <a:r>
              <a:rPr sz="1000" spc="-175" dirty="0">
                <a:solidFill>
                  <a:srgbClr val="3F3F3F"/>
                </a:solidFill>
                <a:latin typeface="DejaVu Sans"/>
                <a:cs typeface="DejaVu Sans"/>
              </a:rPr>
              <a:t>we </a:t>
            </a:r>
            <a:r>
              <a:rPr sz="1000" spc="-145" dirty="0">
                <a:solidFill>
                  <a:srgbClr val="3F3F3F"/>
                </a:solidFill>
                <a:latin typeface="DejaVu Sans"/>
                <a:cs typeface="DejaVu Sans"/>
              </a:rPr>
              <a:t>used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in this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example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115200*2.</a:t>
            </a:r>
            <a:endParaRPr sz="1000" dirty="0">
              <a:latin typeface="DejaVu Sans"/>
              <a:cs typeface="DejaVu Sans"/>
            </a:endParaRPr>
          </a:p>
          <a:p>
            <a:pPr marL="12700" marR="283845">
              <a:lnSpc>
                <a:spcPct val="114199"/>
              </a:lnSpc>
              <a:spcBef>
                <a:spcPts val="994"/>
              </a:spcBef>
            </a:pP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Software-only </a:t>
            </a:r>
            <a:r>
              <a:rPr sz="1000" spc="-65" dirty="0">
                <a:solidFill>
                  <a:srgbClr val="3F3F3F"/>
                </a:solidFill>
                <a:latin typeface="DejaVu Sans"/>
                <a:cs typeface="DejaVu Sans"/>
              </a:rPr>
              <a:t>CRC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verification </a:t>
            </a:r>
            <a:r>
              <a:rPr sz="1000" spc="-65" dirty="0">
                <a:solidFill>
                  <a:srgbClr val="3F3F3F"/>
                </a:solidFill>
                <a:latin typeface="DejaVu Sans"/>
                <a:cs typeface="DejaVu Sans"/>
              </a:rPr>
              <a:t>will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inevitably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lead </a:t>
            </a: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to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a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certain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delay. </a:t>
            </a:r>
            <a:r>
              <a:rPr sz="1000" spc="-40" dirty="0">
                <a:solidFill>
                  <a:srgbClr val="3F3F3F"/>
                </a:solidFill>
                <a:latin typeface="DejaVu Sans"/>
                <a:cs typeface="DejaVu Sans"/>
              </a:rPr>
              <a:t>If </a:t>
            </a:r>
            <a:r>
              <a:rPr sz="1000" spc="-45" dirty="0">
                <a:solidFill>
                  <a:srgbClr val="3F3F3F"/>
                </a:solidFill>
                <a:latin typeface="DejaVu Sans"/>
                <a:cs typeface="DejaVu Sans"/>
              </a:rPr>
              <a:t>it 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necessary </a:t>
            </a: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to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verify,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driver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of </a:t>
            </a:r>
            <a:r>
              <a:rPr sz="1000" spc="-65" dirty="0">
                <a:solidFill>
                  <a:srgbClr val="3F3F3F"/>
                </a:solidFill>
                <a:latin typeface="DejaVu Sans"/>
                <a:cs typeface="DejaVu Sans"/>
              </a:rPr>
              <a:t>CRC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hardware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peripherals should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be 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realized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in this</a:t>
            </a:r>
            <a:r>
              <a:rPr sz="1000" spc="-21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project.</a:t>
            </a:r>
            <a:endParaRPr sz="1000" dirty="0">
              <a:latin typeface="DejaVu Sans"/>
              <a:cs typeface="DejaVu Sans"/>
            </a:endParaRPr>
          </a:p>
          <a:p>
            <a:pPr marL="12700" marR="266700">
              <a:lnSpc>
                <a:spcPct val="114199"/>
              </a:lnSpc>
              <a:spcBef>
                <a:spcPts val="994"/>
              </a:spcBef>
            </a:pP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error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of </a:t>
            </a:r>
            <a:r>
              <a:rPr sz="1000" spc="-155" dirty="0">
                <a:solidFill>
                  <a:srgbClr val="3F3F3F"/>
                </a:solidFill>
                <a:latin typeface="DejaVu Sans"/>
                <a:cs typeface="DejaVu Sans"/>
              </a:rPr>
              <a:t>demo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synchronization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has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been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tested </a:t>
            </a:r>
            <a:r>
              <a:rPr sz="1000" spc="-145" dirty="0">
                <a:solidFill>
                  <a:srgbClr val="3F3F3F"/>
                </a:solidFill>
                <a:latin typeface="DejaVu Sans"/>
                <a:cs typeface="DejaVu Sans"/>
              </a:rPr>
              <a:t>many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times, </a:t>
            </a:r>
            <a:r>
              <a:rPr sz="1000" spc="-145" dirty="0">
                <a:solidFill>
                  <a:srgbClr val="3F3F3F"/>
                </a:solidFill>
                <a:latin typeface="DejaVu Sans"/>
                <a:cs typeface="DejaVu Sans"/>
              </a:rPr>
              <a:t>among 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which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there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are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transformed master-slave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roles,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and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maximum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error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less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than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500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us. </a:t>
            </a: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most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common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within</a:t>
            </a:r>
            <a:r>
              <a:rPr sz="1000" spc="-4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300us.</a:t>
            </a:r>
            <a:endParaRPr sz="1000" dirty="0">
              <a:latin typeface="DejaVu Sans"/>
              <a:cs typeface="DejaVu Sans"/>
            </a:endParaRPr>
          </a:p>
          <a:p>
            <a:pPr marL="12700" marR="371475">
              <a:lnSpc>
                <a:spcPct val="114199"/>
              </a:lnSpc>
              <a:spcBef>
                <a:spcPts val="994"/>
              </a:spcBef>
            </a:pP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test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code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logic is not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complex,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real-time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processing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in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interrupt context,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and </a:t>
            </a:r>
            <a:r>
              <a:rPr sz="1000" spc="-70" dirty="0">
                <a:solidFill>
                  <a:srgbClr val="3F3F3F"/>
                </a:solidFill>
                <a:latin typeface="DejaVu Sans"/>
                <a:cs typeface="DejaVu Sans"/>
              </a:rPr>
              <a:t>STM32F4 </a:t>
            </a:r>
            <a:r>
              <a:rPr sz="1000" spc="-150" dirty="0">
                <a:solidFill>
                  <a:srgbClr val="3F3F3F"/>
                </a:solidFill>
                <a:latin typeface="DejaVu Sans"/>
                <a:cs typeface="DejaVu Sans"/>
              </a:rPr>
              <a:t>uses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Cortex </a:t>
            </a: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M4’s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Nested Vectored 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Interrupt Controller </a:t>
            </a:r>
            <a:r>
              <a:rPr sz="1000" spc="-30" dirty="0">
                <a:solidFill>
                  <a:srgbClr val="3F3F3F"/>
                </a:solidFill>
                <a:latin typeface="DejaVu Sans"/>
                <a:cs typeface="DejaVu Sans"/>
              </a:rPr>
              <a:t>(NVIC)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real-time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very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high,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there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should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be</a:t>
            </a:r>
            <a:r>
              <a:rPr sz="1000" spc="-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65" dirty="0">
                <a:solidFill>
                  <a:srgbClr val="3F3F3F"/>
                </a:solidFill>
                <a:latin typeface="DejaVu Sans"/>
                <a:cs typeface="DejaVu Sans"/>
              </a:rPr>
              <a:t>little</a:t>
            </a:r>
            <a:endParaRPr sz="10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4055745" algn="l"/>
              </a:tabLst>
            </a:pP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optimization</a:t>
            </a:r>
            <a:r>
              <a:rPr sz="1000" spc="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space.</a:t>
            </a:r>
            <a:r>
              <a:rPr sz="1000" dirty="0">
                <a:solidFill>
                  <a:srgbClr val="3F3F3F"/>
                </a:solidFill>
                <a:latin typeface="DejaVu Sans"/>
                <a:cs typeface="DejaVu Sans"/>
              </a:rPr>
              <a:t>	</a:t>
            </a:r>
            <a:r>
              <a:rPr sz="1200" spc="-135" baseline="-48611" dirty="0">
                <a:solidFill>
                  <a:srgbClr val="003D80"/>
                </a:solidFill>
                <a:latin typeface="DejaVu Sans"/>
                <a:cs typeface="DejaVu Sans"/>
              </a:rPr>
              <a:t>30</a:t>
            </a:r>
            <a:endParaRPr sz="1200" baseline="-48611" dirty="0">
              <a:latin typeface="DejaVu Sans"/>
              <a:cs typeface="DejaVu Sans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05" y="126629"/>
            <a:ext cx="35852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10" dirty="0">
                <a:solidFill>
                  <a:srgbClr val="FEFEFE"/>
                </a:solidFill>
                <a:latin typeface="DejaVu Sans"/>
                <a:cs typeface="DejaVu Sans"/>
              </a:rPr>
              <a:t>The </a:t>
            </a:r>
            <a:r>
              <a:rPr sz="1200" b="1" spc="-140" dirty="0">
                <a:solidFill>
                  <a:srgbClr val="FEFEFE"/>
                </a:solidFill>
                <a:latin typeface="DejaVu Sans"/>
                <a:cs typeface="DejaVu Sans"/>
              </a:rPr>
              <a:t>Principle </a:t>
            </a:r>
            <a:r>
              <a:rPr sz="1200" b="1" spc="-145" dirty="0">
                <a:solidFill>
                  <a:srgbClr val="FEFEFE"/>
                </a:solidFill>
                <a:latin typeface="DejaVu Sans"/>
                <a:cs typeface="DejaVu Sans"/>
              </a:rPr>
              <a:t>of </a:t>
            </a:r>
            <a:r>
              <a:rPr sz="1200" b="1" spc="-110" dirty="0">
                <a:solidFill>
                  <a:srgbClr val="FEFEFE"/>
                </a:solidFill>
                <a:latin typeface="DejaVu Sans"/>
                <a:cs typeface="DejaVu Sans"/>
              </a:rPr>
              <a:t>The </a:t>
            </a:r>
            <a:r>
              <a:rPr sz="1200" b="1" spc="-90" dirty="0">
                <a:solidFill>
                  <a:srgbClr val="FEFEFE"/>
                </a:solidFill>
                <a:latin typeface="DejaVu Sans"/>
                <a:cs typeface="DejaVu Sans"/>
              </a:rPr>
              <a:t>BAN’s </a:t>
            </a:r>
            <a:r>
              <a:rPr sz="1200" b="1" spc="-120" dirty="0">
                <a:solidFill>
                  <a:srgbClr val="FEFEFE"/>
                </a:solidFill>
                <a:latin typeface="DejaVu Sans"/>
                <a:cs typeface="DejaVu Sans"/>
              </a:rPr>
              <a:t>Clock</a:t>
            </a:r>
            <a:r>
              <a:rPr sz="1200" b="1" spc="155" dirty="0">
                <a:solidFill>
                  <a:srgbClr val="FEFEFE"/>
                </a:solidFill>
                <a:latin typeface="DejaVu Sans"/>
                <a:cs typeface="DejaVu Sans"/>
              </a:rPr>
              <a:t> </a:t>
            </a:r>
            <a:r>
              <a:rPr sz="1200" b="1" spc="-155" dirty="0">
                <a:solidFill>
                  <a:srgbClr val="FEFEFE"/>
                </a:solidFill>
                <a:latin typeface="DejaVu Sans"/>
                <a:cs typeface="DejaVu Sans"/>
              </a:rPr>
              <a:t>Synchronization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440" y="867696"/>
            <a:ext cx="3565525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385" marR="5080" indent="-146685">
              <a:lnSpc>
                <a:spcPct val="114100"/>
              </a:lnSpc>
              <a:spcBef>
                <a:spcPts val="100"/>
              </a:spcBef>
              <a:buClr>
                <a:srgbClr val="003D80"/>
              </a:buClr>
              <a:buSzPct val="80000"/>
              <a:buChar char="•"/>
              <a:tabLst>
                <a:tab pos="160020" algn="l"/>
              </a:tabLst>
            </a:pP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In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order </a:t>
            </a: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to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synchronize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device </a:t>
            </a: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clock, </a:t>
            </a:r>
            <a:r>
              <a:rPr sz="1000" spc="-40" dirty="0">
                <a:solidFill>
                  <a:srgbClr val="3F3F3F"/>
                </a:solidFill>
                <a:latin typeface="DejaVu Sans"/>
                <a:cs typeface="DejaVu Sans"/>
              </a:rPr>
              <a:t>it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necessary </a:t>
            </a: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to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add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a 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clock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line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between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Master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and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Slave,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where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Master</a:t>
            </a:r>
            <a:r>
              <a:rPr sz="1000" spc="10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generates</a:t>
            </a:r>
            <a:endParaRPr sz="1000">
              <a:latin typeface="DejaVu Sans"/>
              <a:cs typeface="DejaVu Sans"/>
            </a:endParaRPr>
          </a:p>
          <a:p>
            <a:pPr marL="159385">
              <a:lnSpc>
                <a:spcPct val="100000"/>
              </a:lnSpc>
              <a:spcBef>
                <a:spcPts val="170"/>
              </a:spcBef>
            </a:pP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synchronous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clock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square</a:t>
            </a:r>
            <a:r>
              <a:rPr sz="1000" spc="-19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wave.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4000" y="1730540"/>
            <a:ext cx="2160003" cy="617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98815" y="2483657"/>
            <a:ext cx="101091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3333B2"/>
                </a:solidFill>
                <a:latin typeface="Noto Sans CJK JP Regular"/>
                <a:cs typeface="Noto Sans CJK JP Regular"/>
              </a:rPr>
              <a:t>Figure:</a:t>
            </a:r>
            <a:r>
              <a:rPr sz="900" spc="20" dirty="0">
                <a:solidFill>
                  <a:srgbClr val="3333B2"/>
                </a:solidFill>
                <a:latin typeface="Noto Sans CJK JP Regular"/>
                <a:cs typeface="Noto Sans CJK JP Regular"/>
              </a:rPr>
              <a:t> </a:t>
            </a:r>
            <a:r>
              <a:rPr sz="900" spc="-7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synchronous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2033" y="3259067"/>
            <a:ext cx="104775" cy="1739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z="800" spc="-90" dirty="0">
                <a:solidFill>
                  <a:srgbClr val="003D80"/>
                </a:solidFill>
                <a:latin typeface="DejaVu Sans"/>
                <a:cs typeface="DejaVu Sans"/>
              </a:rPr>
              <a:t>2</a:t>
            </a:r>
            <a:endParaRPr sz="800">
              <a:latin typeface="DejaVu Sans"/>
              <a:cs typeface="DejaVu Sans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05" y="126629"/>
            <a:ext cx="81406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35" dirty="0">
                <a:solidFill>
                  <a:srgbClr val="FEFEFE"/>
                </a:solidFill>
                <a:latin typeface="DejaVu Sans"/>
                <a:cs typeface="DejaVu Sans"/>
              </a:rPr>
              <a:t>Our</a:t>
            </a:r>
            <a:r>
              <a:rPr sz="1200" b="1" spc="-50" dirty="0">
                <a:solidFill>
                  <a:srgbClr val="FEFEFE"/>
                </a:solidFill>
                <a:latin typeface="DejaVu Sans"/>
                <a:cs typeface="DejaVu Sans"/>
              </a:rPr>
              <a:t> </a:t>
            </a:r>
            <a:r>
              <a:rPr sz="1200" b="1" spc="-160" dirty="0">
                <a:solidFill>
                  <a:srgbClr val="FEFEFE"/>
                </a:solidFill>
                <a:latin typeface="DejaVu Sans"/>
                <a:cs typeface="DejaVu Sans"/>
              </a:rPr>
              <a:t>Design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607471"/>
            <a:ext cx="13843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We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designed </a:t>
            </a:r>
            <a:r>
              <a:rPr sz="1000" spc="-40" dirty="0">
                <a:solidFill>
                  <a:srgbClr val="3F3F3F"/>
                </a:solidFill>
                <a:latin typeface="DejaVu Sans"/>
                <a:cs typeface="DejaVu Sans"/>
              </a:rPr>
              <a:t>it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like</a:t>
            </a:r>
            <a:r>
              <a:rPr sz="1000" spc="-5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70" dirty="0">
                <a:solidFill>
                  <a:srgbClr val="3F3F3F"/>
                </a:solidFill>
                <a:latin typeface="DejaVu Sans"/>
                <a:cs typeface="DejaVu Sans"/>
              </a:rPr>
              <a:t>this</a:t>
            </a:r>
            <a:r>
              <a:rPr sz="1000" spc="-70" dirty="0">
                <a:solidFill>
                  <a:srgbClr val="3F3F3F"/>
                </a:solidFill>
                <a:latin typeface="Droid Sans Fallback"/>
                <a:cs typeface="Droid Sans Fallback"/>
              </a:rPr>
              <a:t>：</a:t>
            </a:r>
            <a:endParaRPr sz="100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999" y="1036980"/>
            <a:ext cx="3600005" cy="1639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57019" y="2812282"/>
            <a:ext cx="6553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3333B2"/>
                </a:solidFill>
                <a:latin typeface="Noto Sans CJK JP Regular"/>
                <a:cs typeface="Noto Sans CJK JP Regular"/>
              </a:rPr>
              <a:t>Figure:</a:t>
            </a:r>
            <a:r>
              <a:rPr sz="900" spc="-10" dirty="0">
                <a:solidFill>
                  <a:srgbClr val="3333B2"/>
                </a:solidFill>
                <a:latin typeface="Noto Sans CJK JP Regular"/>
                <a:cs typeface="Noto Sans CJK JP Regular"/>
              </a:rPr>
              <a:t> </a:t>
            </a:r>
            <a:r>
              <a:rPr sz="900" spc="2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BAN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2033" y="3259067"/>
            <a:ext cx="104775" cy="1739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z="800" spc="-90" dirty="0">
                <a:solidFill>
                  <a:srgbClr val="003D80"/>
                </a:solidFill>
                <a:latin typeface="DejaVu Sans"/>
                <a:cs typeface="DejaVu Sans"/>
              </a:rPr>
              <a:t>3</a:t>
            </a:r>
            <a:endParaRPr sz="800">
              <a:latin typeface="DejaVu Sans"/>
              <a:cs typeface="DejaVu San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05" y="126629"/>
            <a:ext cx="3460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80" dirty="0">
                <a:solidFill>
                  <a:srgbClr val="FEFEFE"/>
                </a:solidFill>
                <a:latin typeface="DejaVu Sans"/>
                <a:cs typeface="DejaVu Sans"/>
              </a:rPr>
              <a:t>BUS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2033" y="3259067"/>
            <a:ext cx="104775" cy="1739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z="800" spc="-90" dirty="0">
                <a:solidFill>
                  <a:srgbClr val="003D80"/>
                </a:solidFill>
                <a:latin typeface="DejaVu Sans"/>
                <a:cs typeface="DejaVu Sans"/>
              </a:rPr>
              <a:t>4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marR="5080" indent="-161925">
              <a:lnSpc>
                <a:spcPct val="114199"/>
              </a:lnSpc>
              <a:spcBef>
                <a:spcPts val="100"/>
              </a:spcBef>
            </a:pPr>
            <a:r>
              <a:rPr spc="-90" dirty="0">
                <a:solidFill>
                  <a:srgbClr val="003D80"/>
                </a:solidFill>
              </a:rPr>
              <a:t>1. </a:t>
            </a:r>
            <a:r>
              <a:rPr spc="-105" dirty="0"/>
              <a:t>Adding </a:t>
            </a:r>
            <a:r>
              <a:rPr spc="-135" dirty="0"/>
              <a:t>a </a:t>
            </a:r>
            <a:r>
              <a:rPr spc="-90" dirty="0"/>
              <a:t>clock </a:t>
            </a:r>
            <a:r>
              <a:rPr spc="-100" dirty="0"/>
              <a:t>line </a:t>
            </a:r>
            <a:r>
              <a:rPr spc="-110" dirty="0"/>
              <a:t>from </a:t>
            </a:r>
            <a:r>
              <a:rPr spc="-114" dirty="0"/>
              <a:t>RS485 </a:t>
            </a:r>
            <a:r>
              <a:rPr spc="-75" dirty="0"/>
              <a:t>to </a:t>
            </a:r>
            <a:r>
              <a:rPr spc="-114" dirty="0"/>
              <a:t>form </a:t>
            </a:r>
            <a:r>
              <a:rPr spc="-110" dirty="0"/>
              <a:t>the </a:t>
            </a:r>
            <a:r>
              <a:rPr spc="-114" dirty="0"/>
              <a:t>basic </a:t>
            </a:r>
            <a:r>
              <a:rPr spc="-135" dirty="0"/>
              <a:t>hardware </a:t>
            </a:r>
            <a:r>
              <a:rPr spc="-75" dirty="0"/>
              <a:t>circuit </a:t>
            </a:r>
            <a:r>
              <a:rPr spc="-85" dirty="0"/>
              <a:t>of  </a:t>
            </a:r>
            <a:r>
              <a:rPr spc="-35" dirty="0"/>
              <a:t>BAN</a:t>
            </a:r>
            <a:r>
              <a:rPr spc="5" dirty="0"/>
              <a:t> </a:t>
            </a:r>
            <a:r>
              <a:rPr spc="-110" dirty="0"/>
              <a:t>bus.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1431842"/>
            <a:ext cx="38963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82550" indent="-161925">
              <a:lnSpc>
                <a:spcPct val="114100"/>
              </a:lnSpc>
              <a:spcBef>
                <a:spcPts val="100"/>
              </a:spcBef>
              <a:buClr>
                <a:srgbClr val="003D80"/>
              </a:buClr>
              <a:buAutoNum type="arabicPeriod" startAt="2"/>
              <a:tabLst>
                <a:tab pos="266065" algn="l"/>
              </a:tabLst>
            </a:pP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clock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line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145" dirty="0">
                <a:solidFill>
                  <a:srgbClr val="3F3F3F"/>
                </a:solidFill>
                <a:latin typeface="DejaVu Sans"/>
                <a:cs typeface="DejaVu Sans"/>
              </a:rPr>
              <a:t>used </a:t>
            </a: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to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generate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Millisecond-level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pulses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for clock 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synchronization.Later</a:t>
            </a:r>
            <a:r>
              <a:rPr sz="1000" spc="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60" dirty="0">
                <a:solidFill>
                  <a:srgbClr val="3F3F3F"/>
                </a:solidFill>
                <a:latin typeface="DejaVu Sans"/>
                <a:cs typeface="DejaVu Sans"/>
              </a:rPr>
              <a:t>aliases:SYNC_CLK</a:t>
            </a:r>
            <a:endParaRPr sz="1000">
              <a:latin typeface="DejaVu Sans"/>
              <a:cs typeface="DejaVu Sans"/>
            </a:endParaRPr>
          </a:p>
          <a:p>
            <a:pPr marL="265430" indent="-161925">
              <a:lnSpc>
                <a:spcPct val="100000"/>
              </a:lnSpc>
              <a:spcBef>
                <a:spcPts val="470"/>
              </a:spcBef>
              <a:buClr>
                <a:srgbClr val="003D80"/>
              </a:buClr>
              <a:buAutoNum type="arabicPeriod" startAt="2"/>
              <a:tabLst>
                <a:tab pos="266065" algn="l"/>
              </a:tabLst>
            </a:pPr>
            <a:r>
              <a:rPr sz="1000" spc="-55" dirty="0">
                <a:solidFill>
                  <a:srgbClr val="3F3F3F"/>
                </a:solidFill>
                <a:latin typeface="DejaVu Sans"/>
                <a:cs typeface="DejaVu Sans"/>
              </a:rPr>
              <a:t>D </a:t>
            </a:r>
            <a:r>
              <a:rPr sz="1000" spc="-65" dirty="0">
                <a:solidFill>
                  <a:srgbClr val="3F3F3F"/>
                </a:solidFill>
                <a:latin typeface="DejaVu Sans"/>
                <a:cs typeface="DejaVu Sans"/>
              </a:rPr>
              <a:t>+ </a:t>
            </a:r>
            <a:r>
              <a:rPr sz="1000" spc="-55" dirty="0">
                <a:solidFill>
                  <a:srgbClr val="3F3F3F"/>
                </a:solidFill>
                <a:latin typeface="DejaVu Sans"/>
                <a:cs typeface="DejaVu Sans"/>
              </a:rPr>
              <a:t>D </a:t>
            </a:r>
            <a:r>
              <a:rPr sz="1000" spc="-30" dirty="0">
                <a:solidFill>
                  <a:srgbClr val="3F3F3F"/>
                </a:solidFill>
                <a:latin typeface="DejaVu Sans"/>
                <a:cs typeface="DejaVu Sans"/>
              </a:rPr>
              <a:t>-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a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data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signal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after diﬀerential</a:t>
            </a:r>
            <a:r>
              <a:rPr sz="1000" spc="-20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processing.</a:t>
            </a:r>
            <a:endParaRPr sz="10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ct val="114199"/>
              </a:lnSpc>
            </a:pP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figure6 </a:t>
            </a:r>
            <a:r>
              <a:rPr sz="1000" spc="-150" dirty="0">
                <a:solidFill>
                  <a:srgbClr val="3F3F3F"/>
                </a:solidFill>
                <a:latin typeface="DejaVu Sans"/>
                <a:cs typeface="DejaVu Sans"/>
              </a:rPr>
              <a:t>assumed </a:t>
            </a: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that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device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mounted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on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bus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has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one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Master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and 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two</a:t>
            </a:r>
            <a:r>
              <a:rPr sz="1000" spc="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Slaves.</a:t>
            </a:r>
            <a:endParaRPr sz="1000">
              <a:latin typeface="DejaVu Sans"/>
              <a:cs typeface="DejaVu Sans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05" y="126629"/>
            <a:ext cx="25412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30" dirty="0">
                <a:solidFill>
                  <a:srgbClr val="FEFEFE"/>
                </a:solidFill>
                <a:latin typeface="DejaVu Sans"/>
                <a:cs typeface="DejaVu Sans"/>
              </a:rPr>
              <a:t>Local </a:t>
            </a:r>
            <a:r>
              <a:rPr sz="1200" b="1" spc="-120" dirty="0">
                <a:solidFill>
                  <a:srgbClr val="FEFEFE"/>
                </a:solidFill>
                <a:latin typeface="DejaVu Sans"/>
                <a:cs typeface="DejaVu Sans"/>
              </a:rPr>
              <a:t>Clock </a:t>
            </a:r>
            <a:r>
              <a:rPr sz="1200" b="1" spc="-150" dirty="0">
                <a:solidFill>
                  <a:srgbClr val="FEFEFE"/>
                </a:solidFill>
                <a:latin typeface="DejaVu Sans"/>
                <a:cs typeface="DejaVu Sans"/>
              </a:rPr>
              <a:t>Counter </a:t>
            </a:r>
            <a:r>
              <a:rPr sz="1200" b="1" spc="-55" dirty="0">
                <a:solidFill>
                  <a:srgbClr val="FEFEFE"/>
                </a:solidFill>
                <a:latin typeface="DejaVu Sans"/>
                <a:cs typeface="DejaVu Sans"/>
              </a:rPr>
              <a:t>&amp;</a:t>
            </a:r>
            <a:r>
              <a:rPr sz="1200" b="1" spc="-125" dirty="0">
                <a:solidFill>
                  <a:srgbClr val="FEFEFE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EFEFE"/>
                </a:solidFill>
                <a:latin typeface="DejaVu Sans"/>
                <a:cs typeface="DejaVu Sans"/>
              </a:rPr>
              <a:t>SYNC_CLK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2033" y="3259067"/>
            <a:ext cx="104775" cy="1739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z="800" spc="-90" dirty="0">
                <a:solidFill>
                  <a:srgbClr val="003D80"/>
                </a:solidFill>
                <a:latin typeface="DejaVu Sans"/>
                <a:cs typeface="DejaVu Sans"/>
              </a:rPr>
              <a:t>5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440" y="1171479"/>
            <a:ext cx="3655060" cy="110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385" marR="5080" indent="-146685">
              <a:lnSpc>
                <a:spcPct val="114199"/>
              </a:lnSpc>
              <a:spcBef>
                <a:spcPts val="100"/>
              </a:spcBef>
              <a:buClr>
                <a:srgbClr val="003D80"/>
              </a:buClr>
              <a:buSzPct val="80000"/>
              <a:buChar char="•"/>
              <a:tabLst>
                <a:tab pos="160020" algn="l"/>
              </a:tabLst>
            </a:pP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Local Clock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Counter </a:t>
            </a:r>
            <a:r>
              <a:rPr sz="1000" spc="-45" dirty="0">
                <a:solidFill>
                  <a:srgbClr val="3F3F3F"/>
                </a:solidFill>
                <a:latin typeface="DejaVu Sans"/>
                <a:cs typeface="DejaVu Sans"/>
              </a:rPr>
              <a:t>,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Each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device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has a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local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clock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counter. </a:t>
            </a: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The 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timing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granularity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</a:t>
            </a:r>
            <a:r>
              <a:rPr sz="1000" spc="-2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100us.</a:t>
            </a:r>
            <a:endParaRPr sz="1000">
              <a:latin typeface="DejaVu Sans"/>
              <a:cs typeface="DejaVu Sans"/>
            </a:endParaRPr>
          </a:p>
          <a:p>
            <a:pPr marL="159385" marR="74930" indent="-146685">
              <a:lnSpc>
                <a:spcPct val="114199"/>
              </a:lnSpc>
              <a:spcBef>
                <a:spcPts val="295"/>
              </a:spcBef>
              <a:buClr>
                <a:srgbClr val="003D80"/>
              </a:buClr>
              <a:buSzPct val="80000"/>
              <a:buChar char="•"/>
              <a:tabLst>
                <a:tab pos="160020" algn="l"/>
              </a:tabLst>
            </a:pPr>
            <a:r>
              <a:rPr sz="1000" spc="-30" dirty="0">
                <a:solidFill>
                  <a:srgbClr val="3F3F3F"/>
                </a:solidFill>
                <a:latin typeface="DejaVu Sans"/>
                <a:cs typeface="DejaVu Sans"/>
              </a:rPr>
              <a:t>SYNC_CLK,The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device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on </a:t>
            </a:r>
            <a:r>
              <a:rPr sz="1000" spc="-35" dirty="0">
                <a:solidFill>
                  <a:srgbClr val="3F3F3F"/>
                </a:solidFill>
                <a:latin typeface="DejaVu Sans"/>
                <a:cs typeface="DejaVu Sans"/>
              </a:rPr>
              <a:t>BAN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bus </a:t>
            </a:r>
            <a:r>
              <a:rPr sz="1000" spc="-150" dirty="0">
                <a:solidFill>
                  <a:srgbClr val="3F3F3F"/>
                </a:solidFill>
                <a:latin typeface="DejaVu Sans"/>
                <a:cs typeface="DejaVu Sans"/>
              </a:rPr>
              <a:t>uses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clock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line </a:t>
            </a: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to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complete 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clock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synchronization.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Master’s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timer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generates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synchronization 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pulse, Slave’s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timer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captures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synchronization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pulse </a:t>
            </a: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to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complete 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synchronization.</a:t>
            </a:r>
            <a:endParaRPr sz="1000">
              <a:latin typeface="DejaVu Sans"/>
              <a:cs typeface="DejaVu Sans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05" y="126629"/>
            <a:ext cx="16846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55" dirty="0">
                <a:solidFill>
                  <a:srgbClr val="FEFEFE"/>
                </a:solidFill>
                <a:latin typeface="DejaVu Sans"/>
                <a:cs typeface="DejaVu Sans"/>
              </a:rPr>
              <a:t>Synchronization</a:t>
            </a:r>
            <a:r>
              <a:rPr sz="1200" b="1" spc="-10" dirty="0">
                <a:solidFill>
                  <a:srgbClr val="FEFEFE"/>
                </a:solidFill>
                <a:latin typeface="DejaVu Sans"/>
                <a:cs typeface="DejaVu Sans"/>
              </a:rPr>
              <a:t> </a:t>
            </a:r>
            <a:r>
              <a:rPr sz="1200" b="1" spc="-185" dirty="0">
                <a:solidFill>
                  <a:srgbClr val="FEFEFE"/>
                </a:solidFill>
                <a:latin typeface="DejaVu Sans"/>
                <a:cs typeface="DejaVu Sans"/>
              </a:rPr>
              <a:t>process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440" y="536351"/>
            <a:ext cx="3765550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9385" indent="-146685">
              <a:lnSpc>
                <a:spcPct val="100000"/>
              </a:lnSpc>
              <a:spcBef>
                <a:spcPts val="95"/>
              </a:spcBef>
              <a:buClr>
                <a:srgbClr val="003D80"/>
              </a:buClr>
              <a:buSzPct val="80000"/>
              <a:buChar char="•"/>
              <a:tabLst>
                <a:tab pos="160020" algn="l"/>
              </a:tabLst>
            </a:pP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a.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master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and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slave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power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on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and </a:t>
            </a: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initialize</a:t>
            </a:r>
            <a:r>
              <a:rPr sz="1000" spc="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peripherals.</a:t>
            </a:r>
            <a:endParaRPr sz="1000">
              <a:latin typeface="DejaVu Sans"/>
              <a:cs typeface="DejaVu Sans"/>
            </a:endParaRPr>
          </a:p>
          <a:p>
            <a:pPr marL="159385" marR="5080" indent="-146685">
              <a:lnSpc>
                <a:spcPct val="102699"/>
              </a:lnSpc>
              <a:buClr>
                <a:srgbClr val="003D80"/>
              </a:buClr>
              <a:buSzPct val="80000"/>
              <a:buChar char="•"/>
              <a:tabLst>
                <a:tab pos="160020" algn="l"/>
              </a:tabLst>
            </a:pP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b.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master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starts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sending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square </a:t>
            </a:r>
            <a:r>
              <a:rPr sz="1000" spc="-155" dirty="0">
                <a:solidFill>
                  <a:srgbClr val="3F3F3F"/>
                </a:solidFill>
                <a:latin typeface="DejaVu Sans"/>
                <a:cs typeface="DejaVu Sans"/>
              </a:rPr>
              <a:t>wave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signals,at </a:t>
            </a: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70" dirty="0">
                <a:solidFill>
                  <a:srgbClr val="3F3F3F"/>
                </a:solidFill>
                <a:latin typeface="DejaVu Sans"/>
                <a:cs typeface="DejaVu Sans"/>
              </a:rPr>
              <a:t>first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rising </a:t>
            </a:r>
            <a:r>
              <a:rPr sz="1000" spc="-155" dirty="0">
                <a:solidFill>
                  <a:srgbClr val="3F3F3F"/>
                </a:solidFill>
                <a:latin typeface="DejaVu Sans"/>
                <a:cs typeface="DejaVu Sans"/>
              </a:rPr>
              <a:t>edge 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of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square </a:t>
            </a:r>
            <a:r>
              <a:rPr sz="1000" spc="-155" dirty="0">
                <a:solidFill>
                  <a:srgbClr val="3F3F3F"/>
                </a:solidFill>
                <a:latin typeface="DejaVu Sans"/>
                <a:cs typeface="DejaVu Sans"/>
              </a:rPr>
              <a:t>wave</a:t>
            </a:r>
            <a:r>
              <a:rPr sz="1000" spc="-17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signal:</a:t>
            </a:r>
            <a:endParaRPr sz="1000">
              <a:latin typeface="DejaVu Sans"/>
              <a:cs typeface="DejaVu Sans"/>
            </a:endParaRPr>
          </a:p>
          <a:p>
            <a:pPr marL="412115" lvl="1" indent="-154305">
              <a:lnSpc>
                <a:spcPct val="100000"/>
              </a:lnSpc>
              <a:spcBef>
                <a:spcPts val="135"/>
              </a:spcBef>
              <a:buClr>
                <a:srgbClr val="003D80"/>
              </a:buClr>
              <a:buAutoNum type="arabicPeriod"/>
              <a:tabLst>
                <a:tab pos="412750" algn="l"/>
              </a:tabLst>
            </a:pPr>
            <a:r>
              <a:rPr sz="900" spc="-2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The </a:t>
            </a:r>
            <a:r>
              <a:rPr sz="900" spc="-6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master </a:t>
            </a:r>
            <a:r>
              <a:rPr sz="900" spc="-5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starts </a:t>
            </a:r>
            <a:r>
              <a:rPr sz="900" spc="-3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Master’s </a:t>
            </a:r>
            <a:r>
              <a:rPr sz="900" spc="-4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Local </a:t>
            </a:r>
            <a:r>
              <a:rPr sz="900" spc="-4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Clock</a:t>
            </a:r>
            <a:r>
              <a:rPr sz="900" spc="5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 </a:t>
            </a:r>
            <a:r>
              <a:rPr sz="900" spc="-1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Counter(MLCC).</a:t>
            </a:r>
            <a:endParaRPr sz="900">
              <a:latin typeface="Noto Sans CJK JP Regular"/>
              <a:cs typeface="Noto Sans CJK JP Regular"/>
            </a:endParaRPr>
          </a:p>
          <a:p>
            <a:pPr marL="412115" marR="78105" lvl="1" indent="-154305">
              <a:lnSpc>
                <a:spcPct val="114199"/>
              </a:lnSpc>
              <a:buClr>
                <a:srgbClr val="003D80"/>
              </a:buClr>
              <a:buAutoNum type="arabicPeriod"/>
              <a:tabLst>
                <a:tab pos="412750" algn="l"/>
              </a:tabLst>
            </a:pPr>
            <a:r>
              <a:rPr sz="900" spc="-5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Slave </a:t>
            </a:r>
            <a:r>
              <a:rPr sz="900" spc="-6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captures </a:t>
            </a:r>
            <a:r>
              <a:rPr sz="900" spc="-4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this </a:t>
            </a:r>
            <a:r>
              <a:rPr sz="900" spc="-5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rising </a:t>
            </a:r>
            <a:r>
              <a:rPr sz="900" spc="-8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edge </a:t>
            </a:r>
            <a:r>
              <a:rPr sz="900" spc="-4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at </a:t>
            </a:r>
            <a:r>
              <a:rPr sz="900" spc="-6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the </a:t>
            </a:r>
            <a:r>
              <a:rPr sz="900" spc="-8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same </a:t>
            </a:r>
            <a:r>
              <a:rPr sz="900" spc="-4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time.Then start </a:t>
            </a:r>
            <a:r>
              <a:rPr sz="900" spc="-5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Slave’s  </a:t>
            </a:r>
            <a:r>
              <a:rPr sz="900" spc="-4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Local </a:t>
            </a:r>
            <a:r>
              <a:rPr sz="900" spc="-4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Clock</a:t>
            </a:r>
            <a:r>
              <a:rPr sz="900" spc="8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 </a:t>
            </a:r>
            <a:r>
              <a:rPr sz="900" spc="-2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Counter(SLCC).</a:t>
            </a:r>
            <a:endParaRPr sz="900">
              <a:latin typeface="Noto Sans CJK JP Regular"/>
              <a:cs typeface="Noto Sans CJK JP Regular"/>
            </a:endParaRPr>
          </a:p>
          <a:p>
            <a:pPr marL="412115" marR="98425" lvl="1" indent="-154305">
              <a:lnSpc>
                <a:spcPct val="114199"/>
              </a:lnSpc>
              <a:buClr>
                <a:srgbClr val="003D80"/>
              </a:buClr>
              <a:buAutoNum type="arabicPeriod"/>
              <a:tabLst>
                <a:tab pos="412750" algn="l"/>
              </a:tabLst>
            </a:pPr>
            <a:r>
              <a:rPr sz="900" spc="-2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The </a:t>
            </a:r>
            <a:r>
              <a:rPr sz="900" spc="-7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delay </a:t>
            </a:r>
            <a:r>
              <a:rPr sz="900" spc="-5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of </a:t>
            </a:r>
            <a:r>
              <a:rPr sz="900" spc="-6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the </a:t>
            </a:r>
            <a:r>
              <a:rPr sz="900" spc="-5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rising </a:t>
            </a:r>
            <a:r>
              <a:rPr sz="900" spc="-8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edge </a:t>
            </a:r>
            <a:r>
              <a:rPr sz="900" spc="-5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of </a:t>
            </a:r>
            <a:r>
              <a:rPr sz="900" spc="-6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the </a:t>
            </a:r>
            <a:r>
              <a:rPr sz="900" spc="-5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clock </a:t>
            </a:r>
            <a:r>
              <a:rPr sz="900" spc="-6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line transmission </a:t>
            </a:r>
            <a:r>
              <a:rPr sz="900" spc="-7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can </a:t>
            </a:r>
            <a:r>
              <a:rPr sz="900" spc="-7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be  </a:t>
            </a:r>
            <a:r>
              <a:rPr sz="900" spc="-6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neglected, </a:t>
            </a:r>
            <a:r>
              <a:rPr sz="900" spc="-8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so </a:t>
            </a:r>
            <a:r>
              <a:rPr sz="900" spc="-10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we</a:t>
            </a:r>
            <a:r>
              <a:rPr sz="900" spc="-1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 </a:t>
            </a:r>
            <a:r>
              <a:rPr sz="900" spc="-4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think </a:t>
            </a:r>
            <a:r>
              <a:rPr sz="900" spc="-4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that </a:t>
            </a:r>
            <a:r>
              <a:rPr sz="900" spc="2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MLLC </a:t>
            </a:r>
            <a:r>
              <a:rPr sz="900" spc="-8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and </a:t>
            </a:r>
            <a:r>
              <a:rPr sz="90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SLLC </a:t>
            </a:r>
            <a:r>
              <a:rPr sz="900" spc="-4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start </a:t>
            </a:r>
            <a:r>
              <a:rPr sz="900" spc="-6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counting </a:t>
            </a:r>
            <a:r>
              <a:rPr sz="900" spc="-4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at </a:t>
            </a:r>
            <a:r>
              <a:rPr sz="900" spc="-6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the  </a:t>
            </a:r>
            <a:r>
              <a:rPr sz="900" spc="-8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same</a:t>
            </a:r>
            <a:r>
              <a:rPr sz="900" spc="-20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 </a:t>
            </a:r>
            <a:r>
              <a:rPr sz="900" spc="-4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time.</a:t>
            </a:r>
            <a:endParaRPr sz="900">
              <a:latin typeface="Noto Sans CJK JP Regular"/>
              <a:cs typeface="Noto Sans CJK JP Regular"/>
            </a:endParaRPr>
          </a:p>
          <a:p>
            <a:pPr marL="159385" marR="196215" indent="-146685">
              <a:lnSpc>
                <a:spcPct val="114199"/>
              </a:lnSpc>
              <a:spcBef>
                <a:spcPts val="15"/>
              </a:spcBef>
              <a:buClr>
                <a:srgbClr val="003D80"/>
              </a:buClr>
              <a:buSzPct val="80000"/>
              <a:buChar char="•"/>
              <a:tabLst>
                <a:tab pos="160020" algn="l"/>
              </a:tabLst>
            </a:pP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c.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Slave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calibrates </a:t>
            </a:r>
            <a:r>
              <a:rPr sz="1000" spc="-60" dirty="0">
                <a:solidFill>
                  <a:srgbClr val="3F3F3F"/>
                </a:solidFill>
                <a:latin typeface="DejaVu Sans"/>
                <a:cs typeface="DejaVu Sans"/>
              </a:rPr>
              <a:t>SLCC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for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each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subsequent </a:t>
            </a:r>
            <a:r>
              <a:rPr sz="1000" spc="-10" dirty="0">
                <a:solidFill>
                  <a:srgbClr val="3F3F3F"/>
                </a:solidFill>
                <a:latin typeface="DejaVu Sans"/>
                <a:cs typeface="DejaVu Sans"/>
              </a:rPr>
              <a:t>SYNC_CLK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rising 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edge.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4000" y="2522122"/>
            <a:ext cx="2160003" cy="566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57019" y="3207179"/>
            <a:ext cx="655320" cy="1930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900" spc="-40" dirty="0">
                <a:solidFill>
                  <a:srgbClr val="3333B2"/>
                </a:solidFill>
                <a:latin typeface="Noto Sans CJK JP Regular"/>
                <a:cs typeface="Noto Sans CJK JP Regular"/>
              </a:rPr>
              <a:t>Figure:</a:t>
            </a:r>
            <a:r>
              <a:rPr sz="900" spc="-10" dirty="0">
                <a:solidFill>
                  <a:srgbClr val="3333B2"/>
                </a:solidFill>
                <a:latin typeface="Noto Sans CJK JP Regular"/>
                <a:cs typeface="Noto Sans CJK JP Regular"/>
              </a:rPr>
              <a:t> </a:t>
            </a:r>
            <a:r>
              <a:rPr sz="900" spc="25" dirty="0">
                <a:solidFill>
                  <a:srgbClr val="3F3F3F"/>
                </a:solidFill>
                <a:latin typeface="Noto Sans CJK JP Regular"/>
                <a:cs typeface="Noto Sans CJK JP Regular"/>
              </a:rPr>
              <a:t>BAN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2033" y="3259067"/>
            <a:ext cx="104775" cy="1739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z="800" spc="-90" dirty="0">
                <a:solidFill>
                  <a:srgbClr val="003D80"/>
                </a:solidFill>
                <a:latin typeface="DejaVu Sans"/>
                <a:cs typeface="DejaVu Sans"/>
              </a:rPr>
              <a:t>6</a:t>
            </a:r>
            <a:endParaRPr sz="800">
              <a:latin typeface="DejaVu Sans"/>
              <a:cs typeface="DejaVu Sans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05" y="126629"/>
            <a:ext cx="19818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20" dirty="0">
                <a:solidFill>
                  <a:srgbClr val="FEFEFE"/>
                </a:solidFill>
                <a:latin typeface="DejaVu Sans"/>
                <a:cs typeface="DejaVu Sans"/>
              </a:rPr>
              <a:t>Clock </a:t>
            </a:r>
            <a:r>
              <a:rPr sz="1200" b="1" spc="-160" dirty="0">
                <a:solidFill>
                  <a:srgbClr val="FEFEFE"/>
                </a:solidFill>
                <a:latin typeface="DejaVu Sans"/>
                <a:cs typeface="DejaVu Sans"/>
              </a:rPr>
              <a:t>Diﬀerence </a:t>
            </a:r>
            <a:r>
              <a:rPr sz="1200" b="1" spc="-145" dirty="0">
                <a:solidFill>
                  <a:srgbClr val="FEFEFE"/>
                </a:solidFill>
                <a:latin typeface="DejaVu Sans"/>
                <a:cs typeface="DejaVu Sans"/>
              </a:rPr>
              <a:t>Calibration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2033" y="3259067"/>
            <a:ext cx="104775" cy="1739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z="800" spc="-90" dirty="0">
                <a:solidFill>
                  <a:srgbClr val="003D80"/>
                </a:solidFill>
                <a:latin typeface="DejaVu Sans"/>
                <a:cs typeface="DejaVu Sans"/>
              </a:rPr>
              <a:t>7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933609"/>
            <a:ext cx="3895090" cy="167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3390">
              <a:lnSpc>
                <a:spcPct val="114100"/>
              </a:lnSpc>
              <a:spcBef>
                <a:spcPts val="100"/>
              </a:spcBef>
            </a:pPr>
            <a:r>
              <a:rPr sz="1000" spc="-10" dirty="0">
                <a:solidFill>
                  <a:srgbClr val="3F3F3F"/>
                </a:solidFill>
                <a:latin typeface="DejaVu Sans"/>
                <a:cs typeface="DejaVu Sans"/>
              </a:rPr>
              <a:t>SYNC_CLK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produced </a:t>
            </a:r>
            <a:r>
              <a:rPr sz="1000" spc="-145" dirty="0">
                <a:solidFill>
                  <a:srgbClr val="3F3F3F"/>
                </a:solidFill>
                <a:latin typeface="DejaVu Sans"/>
                <a:cs typeface="DejaVu Sans"/>
              </a:rPr>
              <a:t>by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Master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with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fixed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period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and precise 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time.Let’s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take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a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period 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of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16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milliseconds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for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25" dirty="0">
                <a:solidFill>
                  <a:srgbClr val="3F3F3F"/>
                </a:solidFill>
                <a:latin typeface="DejaVu Sans"/>
                <a:cs typeface="DejaVu Sans"/>
              </a:rPr>
              <a:t>example.</a:t>
            </a:r>
            <a:endParaRPr sz="1000">
              <a:latin typeface="DejaVu Sans"/>
              <a:cs typeface="DejaVu Sans"/>
            </a:endParaRPr>
          </a:p>
          <a:p>
            <a:pPr marL="12700" marR="95885">
              <a:lnSpc>
                <a:spcPct val="114100"/>
              </a:lnSpc>
              <a:spcBef>
                <a:spcPts val="994"/>
              </a:spcBef>
            </a:pPr>
            <a:r>
              <a:rPr sz="1000" spc="-25" dirty="0">
                <a:solidFill>
                  <a:srgbClr val="3F3F3F"/>
                </a:solidFill>
                <a:latin typeface="DejaVu Sans"/>
                <a:cs typeface="DejaVu Sans"/>
              </a:rPr>
              <a:t>MLLC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and </a:t>
            </a:r>
            <a:r>
              <a:rPr sz="1000" spc="-50" dirty="0">
                <a:solidFill>
                  <a:srgbClr val="3F3F3F"/>
                </a:solidFill>
                <a:latin typeface="DejaVu Sans"/>
                <a:cs typeface="DejaVu Sans"/>
              </a:rPr>
              <a:t>SLLC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start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counter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at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sametime(first </a:t>
            </a:r>
            <a:r>
              <a:rPr sz="1000" spc="-10" dirty="0">
                <a:solidFill>
                  <a:srgbClr val="3F3F3F"/>
                </a:solidFill>
                <a:latin typeface="DejaVu Sans"/>
                <a:cs typeface="DejaVu Sans"/>
              </a:rPr>
              <a:t>SYNC_CLK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rising 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edge).</a:t>
            </a:r>
            <a:r>
              <a:rPr sz="1000" spc="-85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Their</a:t>
            </a:r>
            <a:r>
              <a:rPr sz="1000" spc="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timing</a:t>
            </a:r>
            <a:r>
              <a:rPr sz="1000" spc="2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granularity</a:t>
            </a:r>
            <a:r>
              <a:rPr sz="1000" spc="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is</a:t>
            </a:r>
            <a:r>
              <a:rPr sz="1000" spc="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small,</a:t>
            </a:r>
            <a:r>
              <a:rPr sz="1000" spc="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100</a:t>
            </a:r>
            <a:r>
              <a:rPr sz="1000" spc="1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microseconds.</a:t>
            </a:r>
            <a:endParaRPr sz="1000">
              <a:latin typeface="DejaVu Sans"/>
              <a:cs typeface="DejaVu Sans"/>
            </a:endParaRPr>
          </a:p>
          <a:p>
            <a:pPr marL="12700" marR="5080">
              <a:lnSpc>
                <a:spcPct val="114199"/>
              </a:lnSpc>
              <a:spcBef>
                <a:spcPts val="1000"/>
              </a:spcBef>
            </a:pPr>
            <a:r>
              <a:rPr sz="1000" spc="-100" dirty="0">
                <a:solidFill>
                  <a:srgbClr val="3F3F3F"/>
                </a:solidFill>
                <a:latin typeface="DejaVu Sans"/>
                <a:cs typeface="DejaVu Sans"/>
              </a:rPr>
              <a:t>So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when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system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runs,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there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are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two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counts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on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each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device,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80" dirty="0">
                <a:solidFill>
                  <a:srgbClr val="3F3F3F"/>
                </a:solidFill>
                <a:latin typeface="DejaVu Sans"/>
                <a:cs typeface="DejaVu Sans"/>
              </a:rPr>
              <a:t>Local  Clock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Count(Every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100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microseconds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plus </a:t>
            </a:r>
            <a:r>
              <a:rPr sz="1000" spc="-75" dirty="0">
                <a:solidFill>
                  <a:srgbClr val="3F3F3F"/>
                </a:solidFill>
                <a:latin typeface="DejaVu Sans"/>
                <a:cs typeface="DejaVu Sans"/>
              </a:rPr>
              <a:t>1) </a:t>
            </a: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and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the </a:t>
            </a:r>
            <a:r>
              <a:rPr sz="1000" spc="-10" dirty="0">
                <a:solidFill>
                  <a:srgbClr val="3F3F3F"/>
                </a:solidFill>
                <a:latin typeface="DejaVu Sans"/>
                <a:cs typeface="DejaVu Sans"/>
              </a:rPr>
              <a:t>SYNC_CLK 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Count(Every </a:t>
            </a:r>
            <a:r>
              <a:rPr sz="1000" spc="-140" dirty="0">
                <a:solidFill>
                  <a:srgbClr val="3F3F3F"/>
                </a:solidFill>
                <a:latin typeface="DejaVu Sans"/>
                <a:cs typeface="DejaVu Sans"/>
              </a:rPr>
              <a:t>16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milliseconds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plus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160).Slave calibrates </a:t>
            </a:r>
            <a:r>
              <a:rPr sz="1000" spc="-60" dirty="0">
                <a:solidFill>
                  <a:srgbClr val="3F3F3F"/>
                </a:solidFill>
                <a:latin typeface="DejaVu Sans"/>
                <a:cs typeface="DejaVu Sans"/>
              </a:rPr>
              <a:t>SLCC</a:t>
            </a:r>
            <a:r>
              <a:rPr sz="1000" spc="-20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90" dirty="0">
                <a:solidFill>
                  <a:srgbClr val="3F3F3F"/>
                </a:solidFill>
                <a:latin typeface="DejaVu Sans"/>
                <a:cs typeface="DejaVu Sans"/>
              </a:rPr>
              <a:t>at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each</a:t>
            </a:r>
            <a:endParaRPr sz="10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130" dirty="0">
                <a:solidFill>
                  <a:srgbClr val="3F3F3F"/>
                </a:solidFill>
                <a:latin typeface="DejaVu Sans"/>
                <a:cs typeface="DejaVu Sans"/>
              </a:rPr>
              <a:t>subsequent </a:t>
            </a:r>
            <a:r>
              <a:rPr sz="1000" spc="-10" dirty="0">
                <a:solidFill>
                  <a:srgbClr val="3F3F3F"/>
                </a:solidFill>
                <a:latin typeface="DejaVu Sans"/>
                <a:cs typeface="DejaVu Sans"/>
              </a:rPr>
              <a:t>SYNC_CLK </a:t>
            </a:r>
            <a:r>
              <a:rPr sz="1000" spc="-95" dirty="0">
                <a:solidFill>
                  <a:srgbClr val="3F3F3F"/>
                </a:solidFill>
                <a:latin typeface="DejaVu Sans"/>
                <a:cs typeface="DejaVu Sans"/>
              </a:rPr>
              <a:t>rising </a:t>
            </a:r>
            <a:r>
              <a:rPr sz="1000" spc="-155" dirty="0">
                <a:solidFill>
                  <a:srgbClr val="3F3F3F"/>
                </a:solidFill>
                <a:latin typeface="DejaVu Sans"/>
                <a:cs typeface="DejaVu Sans"/>
              </a:rPr>
              <a:t>edge </a:t>
            </a:r>
            <a:r>
              <a:rPr sz="1000" spc="-145" dirty="0">
                <a:solidFill>
                  <a:srgbClr val="3F3F3F"/>
                </a:solidFill>
                <a:latin typeface="DejaVu Sans"/>
                <a:cs typeface="DejaVu Sans"/>
              </a:rPr>
              <a:t>by </a:t>
            </a:r>
            <a:r>
              <a:rPr sz="1000" spc="-105" dirty="0">
                <a:solidFill>
                  <a:srgbClr val="3F3F3F"/>
                </a:solidFill>
                <a:latin typeface="DejaVu Sans"/>
                <a:cs typeface="DejaVu Sans"/>
              </a:rPr>
              <a:t>Make </a:t>
            </a:r>
            <a:r>
              <a:rPr sz="1000" spc="-120" dirty="0">
                <a:solidFill>
                  <a:srgbClr val="3F3F3F"/>
                </a:solidFill>
                <a:latin typeface="DejaVu Sans"/>
                <a:cs typeface="DejaVu Sans"/>
              </a:rPr>
              <a:t>those </a:t>
            </a:r>
            <a:r>
              <a:rPr sz="1000" spc="-114" dirty="0">
                <a:solidFill>
                  <a:srgbClr val="3F3F3F"/>
                </a:solidFill>
                <a:latin typeface="DejaVu Sans"/>
                <a:cs typeface="DejaVu Sans"/>
              </a:rPr>
              <a:t>two </a:t>
            </a:r>
            <a:r>
              <a:rPr sz="1000" spc="-110" dirty="0">
                <a:solidFill>
                  <a:srgbClr val="3F3F3F"/>
                </a:solidFill>
                <a:latin typeface="DejaVu Sans"/>
                <a:cs typeface="DejaVu Sans"/>
              </a:rPr>
              <a:t>counts the</a:t>
            </a:r>
            <a:r>
              <a:rPr sz="1000" spc="-190" dirty="0">
                <a:solidFill>
                  <a:srgbClr val="3F3F3F"/>
                </a:solidFill>
                <a:latin typeface="DejaVu Sans"/>
                <a:cs typeface="DejaVu Sans"/>
              </a:rPr>
              <a:t> </a:t>
            </a:r>
            <a:r>
              <a:rPr sz="1000" spc="-135" dirty="0">
                <a:solidFill>
                  <a:srgbClr val="3F3F3F"/>
                </a:solidFill>
                <a:latin typeface="DejaVu Sans"/>
                <a:cs typeface="DejaVu Sans"/>
              </a:rPr>
              <a:t>same.</a:t>
            </a:r>
            <a:endParaRPr sz="1000">
              <a:latin typeface="DejaVu Sans"/>
              <a:cs typeface="DejaVu Sans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2078</Words>
  <Application>Microsoft Office PowerPoint</Application>
  <PresentationFormat>自訂</PresentationFormat>
  <Paragraphs>231</Paragraphs>
  <Slides>34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Office Theme</vt:lpstr>
      <vt:lpstr>投影片 1</vt:lpstr>
      <vt:lpstr>投影片 2</vt:lpstr>
      <vt:lpstr>RS485 feature</vt:lpstr>
      <vt:lpstr>The Principle of The BAN’s Clock Synchronization</vt:lpstr>
      <vt:lpstr>投影片 5</vt:lpstr>
      <vt:lpstr>1. Adding a clock line from RS485 to form the basic hardware circuit of  BAN bus.</vt:lpstr>
      <vt:lpstr>Local Clock Counter &amp; SYNC_CLK</vt:lpstr>
      <vt:lpstr>Synchronization process</vt:lpstr>
      <vt:lpstr>Clock Diﬀerence Calibration</vt:lpstr>
      <vt:lpstr>投影片 10</vt:lpstr>
      <vt:lpstr>投影片 11</vt:lpstr>
      <vt:lpstr>投影片 12</vt:lpstr>
      <vt:lpstr>Demo workflow: two instructions</vt:lpstr>
      <vt:lpstr>Demo Workflow: Synchronize details</vt:lpstr>
      <vt:lpstr>Slave Rising Edge Capture Interrupt</vt:lpstr>
      <vt:lpstr>Synchronize details:test point</vt:lpstr>
      <vt:lpstr>投影片 17</vt:lpstr>
      <vt:lpstr>Time stamp of serial port printing</vt:lpstr>
      <vt:lpstr>Time stamp of serial port printing</vt:lpstr>
      <vt:lpstr>Waveform: Unsynchronized</vt:lpstr>
      <vt:lpstr>投影片 21</vt:lpstr>
      <vt:lpstr>投影片 22</vt:lpstr>
      <vt:lpstr>投影片 23</vt:lpstr>
      <vt:lpstr>投影片 24</vt:lpstr>
      <vt:lpstr>Some explanations of unsynchronized waveforms</vt:lpstr>
      <vt:lpstr>Waveform: Synchronization</vt:lpstr>
      <vt:lpstr>投影片 27</vt:lpstr>
      <vt:lpstr>Waveform: Synchronization</vt:lpstr>
      <vt:lpstr>投影片 29</vt:lpstr>
      <vt:lpstr>投影片 30</vt:lpstr>
      <vt:lpstr>投影片 31</vt:lpstr>
      <vt:lpstr>投影片 32</vt:lpstr>
      <vt:lpstr>Synchronization delay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Area Network - Demo Test Report</dc:title>
  <dc:creator>haobo.gao</dc:creator>
  <cp:lastModifiedBy>H2410518</cp:lastModifiedBy>
  <cp:revision>8</cp:revision>
  <dcterms:created xsi:type="dcterms:W3CDTF">2019-04-25T06:44:27Z</dcterms:created>
  <dcterms:modified xsi:type="dcterms:W3CDTF">2019-04-25T08:00:44Z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2019-04-25T00:00:00Z</vt:filetime>
  </property>
</Properties>
</file>