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78" r:id="rId2"/>
    <p:sldId id="282" r:id="rId3"/>
    <p:sldId id="290" r:id="rId4"/>
    <p:sldId id="289" r:id="rId5"/>
    <p:sldId id="288" r:id="rId6"/>
    <p:sldId id="291" r:id="rId7"/>
    <p:sldId id="286" r:id="rId8"/>
    <p:sldId id="285" r:id="rId9"/>
    <p:sldId id="284" r:id="rId10"/>
    <p:sldId id="292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38921" cy="4601183"/>
          </a:xfrm>
        </p:spPr>
        <p:txBody>
          <a:bodyPr/>
          <a:lstStyle/>
          <a:p>
            <a:r>
              <a:rPr lang="en-AU" dirty="0" err="1"/>
              <a:t>Overlapp</a:t>
            </a:r>
            <a:r>
              <a:rPr lang="en-AU" dirty="0"/>
              <a:t>:</a:t>
            </a:r>
            <a:br>
              <a:rPr lang="en-AU" dirty="0"/>
            </a:br>
            <a:r>
              <a:rPr lang="en-AU" dirty="0"/>
              <a:t>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Problem Space: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dirty="0"/>
              <a:t>Organisation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dirty="0"/>
              <a:t>Collaboration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dirty="0"/>
              <a:t>Time Management</a:t>
            </a:r>
          </a:p>
          <a:p>
            <a:pPr>
              <a:lnSpc>
                <a:spcPct val="150000"/>
              </a:lnSpc>
            </a:pPr>
            <a:endParaRPr lang="en-AU" dirty="0"/>
          </a:p>
        </p:txBody>
      </p:sp>
      <p:pic>
        <p:nvPicPr>
          <p:cNvPr id="11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7642" t="9396" r="25593" b="45569"/>
          <a:stretch/>
        </p:blipFill>
        <p:spPr>
          <a:xfrm>
            <a:off x="8022965" y="1112625"/>
            <a:ext cx="3065983" cy="46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4868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B3258-12B4-467B-9582-362E3760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221" y="298671"/>
            <a:ext cx="3327445" cy="60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577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B79C-CDAA-4369-A5E5-B53F2CD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Need screenshots of high fidelity prototype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8EEE3-83C9-4307-94B1-D2FE40A2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417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Feedback &amp; Review</a:t>
            </a:r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44" t="31063" r="23341" b="16614"/>
          <a:stretch/>
        </p:blipFill>
        <p:spPr>
          <a:xfrm>
            <a:off x="2850120" y="461913"/>
            <a:ext cx="9088961" cy="576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432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AAE8-779E-4B0A-909D-72674099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BAEE-7C25-4642-A9AF-201FFFF0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easy to understand</a:t>
            </a:r>
          </a:p>
          <a:p>
            <a:r>
              <a:rPr lang="en-AU" dirty="0"/>
              <a:t>familiar interface</a:t>
            </a:r>
          </a:p>
          <a:p>
            <a:r>
              <a:rPr lang="en-AU" dirty="0"/>
              <a:t>logical navigation</a:t>
            </a:r>
          </a:p>
          <a:p>
            <a:r>
              <a:rPr lang="en-AU" dirty="0"/>
              <a:t>clean design</a:t>
            </a:r>
          </a:p>
          <a:p>
            <a:r>
              <a:rPr lang="en-AU" dirty="0"/>
              <a:t>“I love that I can see my friends’ timetables compared to mine!”</a:t>
            </a:r>
          </a:p>
        </p:txBody>
      </p:sp>
    </p:spTree>
    <p:extLst>
      <p:ext uri="{BB962C8B-B14F-4D97-AF65-F5344CB8AC3E}">
        <p14:creationId xmlns:p14="http://schemas.microsoft.com/office/powerpoint/2010/main" val="27115058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8883C9-AD0A-4487-A88C-7147506CD256}"/>
              </a:ext>
            </a:extLst>
          </p:cNvPr>
          <p:cNvSpPr/>
          <p:nvPr/>
        </p:nvSpPr>
        <p:spPr>
          <a:xfrm>
            <a:off x="1" y="0"/>
            <a:ext cx="356333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7461A-78B9-423E-9BC0-1262E67B7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" t="8414" r="6837"/>
          <a:stretch/>
        </p:blipFill>
        <p:spPr>
          <a:xfrm>
            <a:off x="895546" y="377072"/>
            <a:ext cx="2025535" cy="3593966"/>
          </a:xfrm>
          <a:prstGeom prst="rect">
            <a:avLst/>
          </a:prstGeom>
        </p:spPr>
      </p:pic>
      <p:pic>
        <p:nvPicPr>
          <p:cNvPr id="1026" name="Picture 2" descr="찌•~ 7141“~••&amp;류v 도에囹』, &#10;`17A하•| 17 &#10;(하 3M 14 &#10;3HIh ">
            <a:extLst>
              <a:ext uri="{FF2B5EF4-FFF2-40B4-BE49-F238E27FC236}">
                <a16:creationId xmlns:a16="http://schemas.microsoft.com/office/drawing/2014/main" id="{B32D9598-CAF9-4D61-A012-7F79697BC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" t="7286" r="5292"/>
          <a:stretch/>
        </p:blipFill>
        <p:spPr bwMode="auto">
          <a:xfrm>
            <a:off x="3139127" y="377072"/>
            <a:ext cx="2025535" cy="362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402242-DA2F-4339-9999-ACE38426A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7" t="7846" r="70586" b="3678"/>
          <a:stretch/>
        </p:blipFill>
        <p:spPr>
          <a:xfrm>
            <a:off x="5382708" y="377072"/>
            <a:ext cx="2119237" cy="35939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56438F-A024-458C-BA28-4C52DF44DD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0" t="5316" r="5523" b="2998"/>
          <a:stretch/>
        </p:blipFill>
        <p:spPr>
          <a:xfrm>
            <a:off x="7719991" y="377072"/>
            <a:ext cx="2115838" cy="3623935"/>
          </a:xfrm>
          <a:prstGeom prst="rect">
            <a:avLst/>
          </a:prstGeom>
        </p:spPr>
      </p:pic>
      <p:pic>
        <p:nvPicPr>
          <p:cNvPr id="1028" name="Picture 4" descr="k73 3 &#10;- C … 0 , 33 &#10;0 3 一 &#10;0J3 ">
            <a:extLst>
              <a:ext uri="{FF2B5EF4-FFF2-40B4-BE49-F238E27FC236}">
                <a16:creationId xmlns:a16="http://schemas.microsoft.com/office/drawing/2014/main" id="{AE652F8A-00C0-48B0-A554-9022C70DD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7148" r="4441" b="2131"/>
          <a:stretch/>
        </p:blipFill>
        <p:spPr bwMode="auto">
          <a:xfrm>
            <a:off x="2011814" y="3026004"/>
            <a:ext cx="2036581" cy="359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 】 0 旺 • 03F ">
            <a:extLst>
              <a:ext uri="{FF2B5EF4-FFF2-40B4-BE49-F238E27FC236}">
                <a16:creationId xmlns:a16="http://schemas.microsoft.com/office/drawing/2014/main" id="{005FF3C2-9767-4CF0-81EE-0FD0A1F9D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" t="8385" r="4953"/>
          <a:stretch/>
        </p:blipFill>
        <p:spPr bwMode="auto">
          <a:xfrm>
            <a:off x="4266441" y="3026004"/>
            <a:ext cx="2151527" cy="359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EC5EB-3121-4C72-A154-BE2D95B12E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68" t="8437" r="2775"/>
          <a:stretch/>
        </p:blipFill>
        <p:spPr>
          <a:xfrm>
            <a:off x="6636014" y="3076705"/>
            <a:ext cx="2342769" cy="3543265"/>
          </a:xfrm>
          <a:prstGeom prst="rect">
            <a:avLst/>
          </a:prstGeom>
        </p:spPr>
      </p:pic>
      <p:pic>
        <p:nvPicPr>
          <p:cNvPr id="1032" name="Picture 8" descr="UHNDER-S &#10;z030M ">
            <a:extLst>
              <a:ext uri="{FF2B5EF4-FFF2-40B4-BE49-F238E27FC236}">
                <a16:creationId xmlns:a16="http://schemas.microsoft.com/office/drawing/2014/main" id="{447A1CA4-ACC3-4FCB-9E89-509E19E28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" t="5499" r="8211" b="3471"/>
          <a:stretch/>
        </p:blipFill>
        <p:spPr bwMode="auto">
          <a:xfrm>
            <a:off x="9196829" y="3026003"/>
            <a:ext cx="2127347" cy="359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439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FCC811-BE18-41E9-8E15-925DB59D1861}"/>
              </a:ext>
            </a:extLst>
          </p:cNvPr>
          <p:cNvSpPr/>
          <p:nvPr/>
        </p:nvSpPr>
        <p:spPr>
          <a:xfrm>
            <a:off x="1" y="0"/>
            <a:ext cx="356333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CAF5E-8042-4D3C-B832-376E9677B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1"/>
          <a:stretch/>
        </p:blipFill>
        <p:spPr>
          <a:xfrm>
            <a:off x="913713" y="336315"/>
            <a:ext cx="4024089" cy="3594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F8B538-AC7C-4E4B-A2AE-9203BC61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7" r="39375"/>
          <a:stretch/>
        </p:blipFill>
        <p:spPr>
          <a:xfrm>
            <a:off x="5156462" y="336315"/>
            <a:ext cx="4024089" cy="3594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8BE414-4FAD-4B0A-974F-37D0539EC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716" y="2913121"/>
            <a:ext cx="8162113" cy="36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427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4E839-E8DA-44C9-9637-4A725EA8DDD3}"/>
              </a:ext>
            </a:extLst>
          </p:cNvPr>
          <p:cNvSpPr/>
          <p:nvPr/>
        </p:nvSpPr>
        <p:spPr>
          <a:xfrm>
            <a:off x="1" y="0"/>
            <a:ext cx="356333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572E0-8E8A-463A-B9DD-F5917E383E0E}"/>
              </a:ext>
            </a:extLst>
          </p:cNvPr>
          <p:cNvSpPr txBox="1"/>
          <p:nvPr/>
        </p:nvSpPr>
        <p:spPr>
          <a:xfrm>
            <a:off x="4392891" y="2905780"/>
            <a:ext cx="368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High fidelity prototype</a:t>
            </a:r>
          </a:p>
        </p:txBody>
      </p:sp>
    </p:spTree>
    <p:extLst>
      <p:ext uri="{BB962C8B-B14F-4D97-AF65-F5344CB8AC3E}">
        <p14:creationId xmlns:p14="http://schemas.microsoft.com/office/powerpoint/2010/main" val="33671318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24490-F1F8-4810-8CAE-A84B47E7AD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AU" dirty="0"/>
              <a:t>need screenshots of med fidelity privacy settings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0FEE968-4810-4F92-A22D-959E4AB08116}"/>
              </a:ext>
            </a:extLst>
          </p:cNvPr>
          <p:cNvSpPr/>
          <p:nvPr/>
        </p:nvSpPr>
        <p:spPr>
          <a:xfrm>
            <a:off x="5627801" y="3240605"/>
            <a:ext cx="742227" cy="367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0412B-3E5D-42D8-9C54-3968E3DB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15" y="739462"/>
            <a:ext cx="2947988" cy="5369550"/>
          </a:xfrm>
          <a:prstGeom prst="rect">
            <a:avLst/>
          </a:prstGeom>
        </p:spPr>
      </p:pic>
      <p:pic>
        <p:nvPicPr>
          <p:cNvPr id="1026" name="Picture 2" descr="3 】 0 旺 • 03F ">
            <a:extLst>
              <a:ext uri="{FF2B5EF4-FFF2-40B4-BE49-F238E27FC236}">
                <a16:creationId xmlns:a16="http://schemas.microsoft.com/office/drawing/2014/main" id="{8FE07A76-B9E8-4952-92C5-C4EC289AD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" t="10783" r="4649"/>
          <a:stretch/>
        </p:blipFill>
        <p:spPr bwMode="auto">
          <a:xfrm>
            <a:off x="961534" y="739462"/>
            <a:ext cx="3223752" cy="525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07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A03357-AAEC-42E5-81D0-A2E0BF3FE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34" r="755"/>
          <a:stretch/>
        </p:blipFill>
        <p:spPr>
          <a:xfrm>
            <a:off x="5552385" y="612743"/>
            <a:ext cx="6031439" cy="5403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D88E1-EA47-4648-A03C-5FC7B993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41" y="851418"/>
            <a:ext cx="3340272" cy="502945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DD07D7-AE8B-4E49-ACE3-7580A21BBF6D}"/>
              </a:ext>
            </a:extLst>
          </p:cNvPr>
          <p:cNvSpPr/>
          <p:nvPr/>
        </p:nvSpPr>
        <p:spPr>
          <a:xfrm>
            <a:off x="4503635" y="2998502"/>
            <a:ext cx="742227" cy="367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1651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5C6AD-1078-4CD2-91E5-38FC8DB0C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6" r="59410"/>
          <a:stretch/>
        </p:blipFill>
        <p:spPr>
          <a:xfrm>
            <a:off x="5703216" y="781009"/>
            <a:ext cx="2943640" cy="53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814C1-A280-4B8C-9FBF-090BAB5B1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 t="6724" r="69505" b="3337"/>
          <a:stretch/>
        </p:blipFill>
        <p:spPr>
          <a:xfrm>
            <a:off x="862241" y="834780"/>
            <a:ext cx="3081964" cy="506457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2392B70-4DC4-4F97-A0B7-F80972E0BCFA}"/>
              </a:ext>
            </a:extLst>
          </p:cNvPr>
          <p:cNvSpPr/>
          <p:nvPr/>
        </p:nvSpPr>
        <p:spPr>
          <a:xfrm>
            <a:off x="4452597" y="3240604"/>
            <a:ext cx="742227" cy="367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9FA37-8DAD-4C9B-AFF3-89FD37D5B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610" y="781009"/>
            <a:ext cx="2943640" cy="52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86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638</TotalTime>
  <Words>52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Courier New</vt:lpstr>
      <vt:lpstr>Wingdings 2</vt:lpstr>
      <vt:lpstr>Frame</vt:lpstr>
      <vt:lpstr>Overlapp: An Introduction</vt:lpstr>
      <vt:lpstr>Feedback &amp; Review</vt:lpstr>
      <vt:lpstr>PowerPoint Presentation</vt:lpstr>
      <vt:lpstr>PowerPoint Presentation</vt:lpstr>
      <vt:lpstr>PowerPoint Presentation</vt:lpstr>
      <vt:lpstr>PowerPoint Presentation</vt:lpstr>
      <vt:lpstr>need screenshots of med fidelity privacy settings</vt:lpstr>
      <vt:lpstr>PowerPoint Presentation</vt:lpstr>
      <vt:lpstr>PowerPoint Presentation</vt:lpstr>
      <vt:lpstr>PowerPoint Presentation</vt:lpstr>
      <vt:lpstr>Need screenshots of high fidelity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Veronika Strela</dc:creator>
  <cp:lastModifiedBy>Terri C</cp:lastModifiedBy>
  <cp:revision>23</cp:revision>
  <dcterms:created xsi:type="dcterms:W3CDTF">2018-03-27T10:23:46Z</dcterms:created>
  <dcterms:modified xsi:type="dcterms:W3CDTF">2018-04-09T15:41:42Z</dcterms:modified>
</cp:coreProperties>
</file>