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10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9032A-C584-40AB-96BE-AEA2A0F3D4BC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99798-1364-4CE0-B180-63C7A70A7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4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48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4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8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20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48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0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76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9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70358-E2A5-48F4-978F-B8453F52AC1B}" type="datetimeFigureOut">
              <a:rPr lang="en-GB" smtClean="0"/>
              <a:t>20/11/2012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D98-5CF5-44A9-B9C3-CDA39E6BD5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00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045608" y="3032600"/>
            <a:ext cx="936104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Individual 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reflections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440843" y="3041451"/>
            <a:ext cx="898467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dirty="0" smtClean="0">
                <a:solidFill>
                  <a:schemeClr val="bg1"/>
                </a:solidFill>
                <a:latin typeface="Bookman Old Style" pitchFamily="18" charset="0"/>
              </a:rPr>
              <a:t>Project plan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562888" y="3031232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Development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 code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>
            <a:off x="1433673" y="2595363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Line 23"/>
          <p:cNvSpPr>
            <a:spLocks noChangeShapeType="1"/>
          </p:cNvSpPr>
          <p:nvPr/>
        </p:nvSpPr>
        <p:spPr bwMode="auto">
          <a:xfrm flipH="1">
            <a:off x="2868705" y="2607171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3" name="Line 24"/>
          <p:cNvSpPr>
            <a:spLocks noChangeShapeType="1"/>
          </p:cNvSpPr>
          <p:nvPr/>
        </p:nvSpPr>
        <p:spPr bwMode="auto">
          <a:xfrm>
            <a:off x="1433674" y="2585142"/>
            <a:ext cx="704398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4" name="Line 23"/>
          <p:cNvSpPr>
            <a:spLocks noChangeShapeType="1"/>
          </p:cNvSpPr>
          <p:nvPr/>
        </p:nvSpPr>
        <p:spPr bwMode="auto">
          <a:xfrm>
            <a:off x="5958932" y="2585144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Line 23"/>
          <p:cNvSpPr>
            <a:spLocks noChangeShapeType="1"/>
          </p:cNvSpPr>
          <p:nvPr/>
        </p:nvSpPr>
        <p:spPr bwMode="auto">
          <a:xfrm>
            <a:off x="8477657" y="2585144"/>
            <a:ext cx="1" cy="464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674994" y="1484784"/>
            <a:ext cx="1087695" cy="518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Project 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documentation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3203848" y="1991197"/>
            <a:ext cx="4464" cy="59394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48680" y="3031232"/>
            <a:ext cx="1008112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Planning </a:t>
            </a:r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report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083186" y="1143729"/>
            <a:ext cx="171393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100" i="1" smtClean="0">
                <a:latin typeface="Bookman Old Style" pitchFamily="18" charset="0"/>
              </a:rPr>
              <a:t>Product</a:t>
            </a:r>
            <a:endParaRPr lang="en-US" sz="1100" i="1" dirty="0" smtClean="0">
              <a:latin typeface="Bookman Old Style" pitchFamily="18" charset="0"/>
            </a:endParaRPr>
          </a:p>
          <a:p>
            <a:pPr algn="ctr" eaLnBrk="0" hangingPunct="0"/>
            <a:r>
              <a:rPr lang="en-US" sz="1100" i="1" smtClean="0">
                <a:latin typeface="Bookman Old Style" pitchFamily="18" charset="0"/>
              </a:rPr>
              <a:t> </a:t>
            </a:r>
            <a:r>
              <a:rPr lang="en-US" sz="1100" i="1">
                <a:latin typeface="Bookman Old Style" pitchFamily="18" charset="0"/>
              </a:rPr>
              <a:t>B</a:t>
            </a:r>
            <a:r>
              <a:rPr lang="en-US" sz="1100" i="1" smtClean="0">
                <a:latin typeface="Bookman Old Style" pitchFamily="18" charset="0"/>
              </a:rPr>
              <a:t>reakdown </a:t>
            </a:r>
            <a:r>
              <a:rPr lang="en-US" sz="1100" i="1" dirty="0">
                <a:latin typeface="Bookman Old Style" pitchFamily="18" charset="0"/>
              </a:rPr>
              <a:t>S</a:t>
            </a:r>
            <a:r>
              <a:rPr lang="en-US" sz="1100" i="1" smtClean="0">
                <a:latin typeface="Bookman Old Style" pitchFamily="18" charset="0"/>
              </a:rPr>
              <a:t>tructure </a:t>
            </a:r>
            <a:endParaRPr lang="en-US" sz="1100" i="1" dirty="0">
              <a:latin typeface="Bookman Old Style" pitchFamily="18" charset="0"/>
            </a:endParaRPr>
          </a:p>
          <a:p>
            <a:pPr algn="ctr" eaLnBrk="0" hangingPunct="0"/>
            <a:r>
              <a:rPr lang="en-US" sz="1100" i="1" dirty="0">
                <a:latin typeface="Bookman Old Style" pitchFamily="18" charset="0"/>
              </a:rPr>
              <a:t> (PBS)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70076" y="3912543"/>
            <a:ext cx="643641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Sprints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15" name="Line 23"/>
          <p:cNvSpPr>
            <a:spLocks noChangeShapeType="1"/>
          </p:cNvSpPr>
          <p:nvPr/>
        </p:nvSpPr>
        <p:spPr bwMode="auto">
          <a:xfrm flipH="1">
            <a:off x="2836943" y="3511227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59976" y="3850822"/>
            <a:ext cx="985520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Peer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assesment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plan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797647" y="3063013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jUnit </a:t>
            </a:r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Test</a:t>
            </a:r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7136896" y="2616925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7282468" y="3511227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6859032" y="3957721"/>
            <a:ext cx="953328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Test results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3923928" y="3031232"/>
            <a:ext cx="898467" cy="46977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Requirement</a:t>
            </a:r>
          </a:p>
          <a:p>
            <a:pPr algn="ctr" eaLnBrk="0" hangingPunct="0"/>
            <a:r>
              <a:rPr lang="en-US" sz="1100" i="1" smtClean="0">
                <a:solidFill>
                  <a:schemeClr val="bg1"/>
                </a:solidFill>
                <a:latin typeface="Bookman Old Style" pitchFamily="18" charset="0"/>
              </a:rPr>
              <a:t> doc</a:t>
            </a:r>
            <a:endParaRPr lang="en-US" sz="1100" i="1" dirty="0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362606" y="5085184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Use case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effectLst/>
                <a:latin typeface="Bookman Old Style"/>
                <a:ea typeface="Calibri"/>
              </a:rPr>
              <a:t> model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36" name="Line 23"/>
          <p:cNvSpPr>
            <a:spLocks noChangeShapeType="1"/>
          </p:cNvSpPr>
          <p:nvPr/>
        </p:nvSpPr>
        <p:spPr bwMode="auto">
          <a:xfrm flipH="1">
            <a:off x="4355976" y="2585143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574315" y="5109502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Class </a:t>
            </a:r>
          </a:p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diagram</a:t>
            </a:r>
            <a:endParaRPr lang="en-GB" sz="1200">
              <a:effectLst/>
              <a:latin typeface="Times New Roman"/>
              <a:ea typeface="Times New Roman"/>
            </a:endParaRPr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>
            <a:off x="2766951" y="4643252"/>
            <a:ext cx="3191981" cy="15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9" name="Line 23"/>
          <p:cNvSpPr>
            <a:spLocks noChangeShapeType="1"/>
          </p:cNvSpPr>
          <p:nvPr/>
        </p:nvSpPr>
        <p:spPr bwMode="auto">
          <a:xfrm>
            <a:off x="4354415" y="3497662"/>
            <a:ext cx="0" cy="11554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3500826" y="5077533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Test plan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512309" y="5949280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Test cases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522846" y="5085184"/>
            <a:ext cx="769234" cy="4692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Aft>
                <a:spcPts val="0"/>
              </a:spcAft>
            </a:pPr>
            <a:r>
              <a:rPr lang="en-US" sz="1100" i="1" smtClean="0">
                <a:solidFill>
                  <a:srgbClr val="FFFFFF"/>
                </a:solidFill>
                <a:latin typeface="Bookman Old Style"/>
                <a:ea typeface="Calibri"/>
              </a:rPr>
              <a:t>E-R model</a:t>
            </a:r>
          </a:p>
        </p:txBody>
      </p:sp>
      <p:sp>
        <p:nvSpPr>
          <p:cNvPr id="43" name="Line 23"/>
          <p:cNvSpPr>
            <a:spLocks noChangeShapeType="1"/>
          </p:cNvSpPr>
          <p:nvPr/>
        </p:nvSpPr>
        <p:spPr bwMode="auto">
          <a:xfrm flipH="1">
            <a:off x="2771724" y="4643252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4" name="Line 23"/>
          <p:cNvSpPr>
            <a:spLocks noChangeShapeType="1"/>
          </p:cNvSpPr>
          <p:nvPr/>
        </p:nvSpPr>
        <p:spPr bwMode="auto">
          <a:xfrm flipH="1">
            <a:off x="3923928" y="5554449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5" name="Line 23"/>
          <p:cNvSpPr>
            <a:spLocks noChangeShapeType="1"/>
          </p:cNvSpPr>
          <p:nvPr/>
        </p:nvSpPr>
        <p:spPr bwMode="auto">
          <a:xfrm flipH="1">
            <a:off x="3325905" y="3064371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 flipH="1">
            <a:off x="3933010" y="4653136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7" name="Line 23"/>
          <p:cNvSpPr>
            <a:spLocks noChangeShapeType="1"/>
          </p:cNvSpPr>
          <p:nvPr/>
        </p:nvSpPr>
        <p:spPr bwMode="auto">
          <a:xfrm flipH="1">
            <a:off x="4932040" y="4653136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48" name="Line 23"/>
          <p:cNvSpPr>
            <a:spLocks noChangeShapeType="1"/>
          </p:cNvSpPr>
          <p:nvPr/>
        </p:nvSpPr>
        <p:spPr bwMode="auto">
          <a:xfrm flipH="1">
            <a:off x="5958932" y="4659062"/>
            <a:ext cx="0" cy="4342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 sz="1100" i="1">
              <a:solidFill>
                <a:schemeClr val="bg1"/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11543</TotalTime>
  <Words>44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</dc:creator>
  <cp:lastModifiedBy>Jo</cp:lastModifiedBy>
  <cp:revision>108</cp:revision>
  <dcterms:created xsi:type="dcterms:W3CDTF">2011-10-23T20:59:43Z</dcterms:created>
  <dcterms:modified xsi:type="dcterms:W3CDTF">2012-11-20T22:53:18Z</dcterms:modified>
</cp:coreProperties>
</file>