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032A-C584-40AB-96BE-AEA2A0F3D4BC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99798-1364-4CE0-B180-63C7A70A7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0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0358-E2A5-48F4-978F-B8453F52AC1B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45608" y="3032600"/>
            <a:ext cx="936104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Individual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reflections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29317" y="3041451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dirty="0" smtClean="0">
                <a:solidFill>
                  <a:schemeClr val="bg1"/>
                </a:solidFill>
                <a:latin typeface="Bookman Old Style" pitchFamily="18" charset="0"/>
              </a:rPr>
              <a:t>Project plan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418872" y="3031232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Development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code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722147" y="2595363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H="1">
            <a:off x="2157179" y="2607171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722147" y="2585143"/>
            <a:ext cx="775551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5814916" y="2585144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8477657" y="2585144"/>
            <a:ext cx="1" cy="464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674994" y="1484784"/>
            <a:ext cx="1087695" cy="518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Project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documentation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03848" y="1991197"/>
            <a:ext cx="4464" cy="593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7154" y="3031232"/>
            <a:ext cx="1008112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Planning report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083186" y="1143729"/>
            <a:ext cx="17139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Product</a:t>
            </a:r>
            <a:endParaRPr lang="en-US" sz="1100" i="1" dirty="0" smtClean="0">
              <a:latin typeface="Bookman Old Style" pitchFamily="18" charset="0"/>
            </a:endParaRPr>
          </a:p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 </a:t>
            </a:r>
            <a:r>
              <a:rPr lang="en-US" sz="1100" i="1">
                <a:latin typeface="Bookman Old Style" pitchFamily="18" charset="0"/>
              </a:rPr>
              <a:t>B</a:t>
            </a:r>
            <a:r>
              <a:rPr lang="en-US" sz="1100" i="1" smtClean="0">
                <a:latin typeface="Bookman Old Style" pitchFamily="18" charset="0"/>
              </a:rPr>
              <a:t>reakdown </a:t>
            </a:r>
            <a:r>
              <a:rPr lang="en-US" sz="1100" i="1" dirty="0">
                <a:latin typeface="Bookman Old Style" pitchFamily="18" charset="0"/>
              </a:rPr>
              <a:t>S</a:t>
            </a:r>
            <a:r>
              <a:rPr lang="en-US" sz="1100" i="1" smtClean="0">
                <a:latin typeface="Bookman Old Style" pitchFamily="18" charset="0"/>
              </a:rPr>
              <a:t>tructure </a:t>
            </a:r>
            <a:endParaRPr lang="en-US" sz="1100" i="1" dirty="0">
              <a:latin typeface="Bookman Old Style" pitchFamily="18" charset="0"/>
            </a:endParaRPr>
          </a:p>
          <a:p>
            <a:pPr algn="ctr" eaLnBrk="0" hangingPunct="0"/>
            <a:r>
              <a:rPr lang="en-US" sz="1100" i="1" dirty="0">
                <a:latin typeface="Bookman Old Style" pitchFamily="18" charset="0"/>
              </a:rPr>
              <a:t> (PBS)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6729" y="3933056"/>
            <a:ext cx="643641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Sprints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2125417" y="3511228"/>
            <a:ext cx="0" cy="165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8450" y="3850822"/>
            <a:ext cx="985520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Peer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assesment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plan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797647" y="3063013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jUnit Test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282468" y="26169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282468" y="3511227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859032" y="3957721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Test results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987824" y="3031232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Requirement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doc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26502" y="5085184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Use case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model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H="1">
            <a:off x="3419872" y="2585143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830668" y="5065113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Class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diagram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V="1">
            <a:off x="741210" y="4643252"/>
            <a:ext cx="3459350" cy="9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3418311" y="3497662"/>
            <a:ext cx="18746" cy="1145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564722" y="5077533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Blck box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 testing</a:t>
            </a: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1835620" y="464325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4599902" y="258514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2996906" y="4653136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H="1">
            <a:off x="4200559" y="4643251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177589" y="3019423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UX testing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4585815" y="3489199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762689" y="3945508"/>
            <a:ext cx="875741" cy="5059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User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feedback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forms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932040" y="3967847"/>
            <a:ext cx="79797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Screen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mock-ups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4177586" y="3701160"/>
            <a:ext cx="1197467" cy="15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4177587" y="3701160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375051" y="3717032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>
            <a:off x="722147" y="3503221"/>
            <a:ext cx="2248" cy="347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078670" y="3967846"/>
            <a:ext cx="903042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Peer assesm.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decission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8477658" y="3493988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1776420" y="3677021"/>
            <a:ext cx="851364" cy="8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>
            <a:off x="1789154" y="3685029"/>
            <a:ext cx="7844" cy="255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2637214" y="3685029"/>
            <a:ext cx="0" cy="272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372063" y="3932564"/>
            <a:ext cx="643641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Backlog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83458" y="5087417"/>
            <a:ext cx="877377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GB" sz="1100" i="1">
                <a:solidFill>
                  <a:srgbClr val="FFFFFF"/>
                </a:solidFill>
                <a:latin typeface="Bookman Old Style"/>
                <a:ea typeface="Calibri"/>
              </a:rPr>
              <a:t>Requirement</a:t>
            </a:r>
          </a:p>
          <a:p>
            <a:pPr algn="ctr" eaLnBrk="0" hangingPunct="0"/>
            <a:r>
              <a:rPr lang="en-GB" sz="1100" i="1">
                <a:solidFill>
                  <a:srgbClr val="FFFFFF"/>
                </a:solidFill>
                <a:latin typeface="Bookman Old Style"/>
                <a:ea typeface="Calibri"/>
              </a:rPr>
              <a:t> List</a:t>
            </a:r>
            <a:endParaRPr lang="en-GB" sz="1100" i="1">
              <a:solidFill>
                <a:srgbClr val="FFFFFF"/>
              </a:solidFill>
              <a:latin typeface="Bookman Old Style"/>
              <a:ea typeface="Calibri"/>
            </a:endParaRPr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 flipH="1">
            <a:off x="741210" y="4643250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11530</TotalTime>
  <Words>57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</dc:creator>
  <cp:lastModifiedBy>Jo</cp:lastModifiedBy>
  <cp:revision>112</cp:revision>
  <dcterms:created xsi:type="dcterms:W3CDTF">2011-10-23T20:59:43Z</dcterms:created>
  <dcterms:modified xsi:type="dcterms:W3CDTF">2012-12-09T18:26:23Z</dcterms:modified>
</cp:coreProperties>
</file>