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0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9032A-C584-40AB-96BE-AEA2A0F3D4BC}" type="datetimeFigureOut">
              <a:rPr lang="en-GB" smtClean="0"/>
              <a:t>20/11/2012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99798-1364-4CE0-B180-63C7A70A7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54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0358-E2A5-48F4-978F-B8453F52AC1B}" type="datetimeFigureOut">
              <a:rPr lang="en-GB" smtClean="0"/>
              <a:t>20/11/2012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D98-5CF5-44A9-B9C3-CDA39E6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48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0358-E2A5-48F4-978F-B8453F52AC1B}" type="datetimeFigureOut">
              <a:rPr lang="en-GB" smtClean="0"/>
              <a:t>20/11/2012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D98-5CF5-44A9-B9C3-CDA39E6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42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0358-E2A5-48F4-978F-B8453F52AC1B}" type="datetimeFigureOut">
              <a:rPr lang="en-GB" smtClean="0"/>
              <a:t>20/11/2012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D98-5CF5-44A9-B9C3-CDA39E6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18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0358-E2A5-48F4-978F-B8453F52AC1B}" type="datetimeFigureOut">
              <a:rPr lang="en-GB" smtClean="0"/>
              <a:t>20/11/2012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D98-5CF5-44A9-B9C3-CDA39E6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15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0358-E2A5-48F4-978F-B8453F52AC1B}" type="datetimeFigureOut">
              <a:rPr lang="en-GB" smtClean="0"/>
              <a:t>20/11/2012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D98-5CF5-44A9-B9C3-CDA39E6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20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0358-E2A5-48F4-978F-B8453F52AC1B}" type="datetimeFigureOut">
              <a:rPr lang="en-GB" smtClean="0"/>
              <a:t>20/11/2012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D98-5CF5-44A9-B9C3-CDA39E6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48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0358-E2A5-48F4-978F-B8453F52AC1B}" type="datetimeFigureOut">
              <a:rPr lang="en-GB" smtClean="0"/>
              <a:t>20/11/2012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D98-5CF5-44A9-B9C3-CDA39E6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40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0358-E2A5-48F4-978F-B8453F52AC1B}" type="datetimeFigureOut">
              <a:rPr lang="en-GB" smtClean="0"/>
              <a:t>20/11/2012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D98-5CF5-44A9-B9C3-CDA39E6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76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0358-E2A5-48F4-978F-B8453F52AC1B}" type="datetimeFigureOut">
              <a:rPr lang="en-GB" smtClean="0"/>
              <a:t>20/11/2012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D98-5CF5-44A9-B9C3-CDA39E6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69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0358-E2A5-48F4-978F-B8453F52AC1B}" type="datetimeFigureOut">
              <a:rPr lang="en-GB" smtClean="0"/>
              <a:t>20/11/2012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D98-5CF5-44A9-B9C3-CDA39E6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0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0358-E2A5-48F4-978F-B8453F52AC1B}" type="datetimeFigureOut">
              <a:rPr lang="en-GB" smtClean="0"/>
              <a:t>20/11/2012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D98-5CF5-44A9-B9C3-CDA39E6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40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70358-E2A5-48F4-978F-B8453F52AC1B}" type="datetimeFigureOut">
              <a:rPr lang="en-GB" smtClean="0"/>
              <a:t>20/11/2012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DDD98-5CF5-44A9-B9C3-CDA39E6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00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45608" y="3032600"/>
            <a:ext cx="936104" cy="46977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100" i="1" smtClean="0">
                <a:solidFill>
                  <a:schemeClr val="bg1"/>
                </a:solidFill>
                <a:latin typeface="Bookman Old Style" pitchFamily="18" charset="0"/>
              </a:rPr>
              <a:t>Individual </a:t>
            </a:r>
          </a:p>
          <a:p>
            <a:pPr algn="ctr" eaLnBrk="0" hangingPunct="0"/>
            <a:r>
              <a:rPr lang="en-US" sz="1100" i="1" smtClean="0">
                <a:solidFill>
                  <a:schemeClr val="bg1"/>
                </a:solidFill>
                <a:latin typeface="Bookman Old Style" pitchFamily="18" charset="0"/>
              </a:rPr>
              <a:t>reflections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729317" y="3041451"/>
            <a:ext cx="898467" cy="46977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100" i="1" dirty="0" smtClean="0">
                <a:solidFill>
                  <a:schemeClr val="bg1"/>
                </a:solidFill>
                <a:latin typeface="Bookman Old Style" pitchFamily="18" charset="0"/>
              </a:rPr>
              <a:t>Project plan</a:t>
            </a:r>
            <a:endParaRPr lang="en-US" sz="1100" i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5418872" y="3031232"/>
            <a:ext cx="953328" cy="46977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100" i="1" smtClean="0">
                <a:solidFill>
                  <a:schemeClr val="bg1"/>
                </a:solidFill>
                <a:latin typeface="Bookman Old Style" pitchFamily="18" charset="0"/>
              </a:rPr>
              <a:t>Development</a:t>
            </a:r>
          </a:p>
          <a:p>
            <a:pPr algn="ctr" eaLnBrk="0" hangingPunct="0"/>
            <a:r>
              <a:rPr lang="en-US" sz="1100" i="1" smtClean="0">
                <a:solidFill>
                  <a:schemeClr val="bg1"/>
                </a:solidFill>
                <a:latin typeface="Bookman Old Style" pitchFamily="18" charset="0"/>
              </a:rPr>
              <a:t> code</a:t>
            </a:r>
            <a:endParaRPr lang="en-US" sz="1100" i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>
            <a:off x="722147" y="2595363"/>
            <a:ext cx="0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2" name="Line 23"/>
          <p:cNvSpPr>
            <a:spLocks noChangeShapeType="1"/>
          </p:cNvSpPr>
          <p:nvPr/>
        </p:nvSpPr>
        <p:spPr bwMode="auto">
          <a:xfrm flipH="1">
            <a:off x="2157179" y="2607171"/>
            <a:ext cx="0" cy="4342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3" name="Line 24"/>
          <p:cNvSpPr>
            <a:spLocks noChangeShapeType="1"/>
          </p:cNvSpPr>
          <p:nvPr/>
        </p:nvSpPr>
        <p:spPr bwMode="auto">
          <a:xfrm flipV="1">
            <a:off x="722147" y="2585143"/>
            <a:ext cx="7755511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4" name="Line 23"/>
          <p:cNvSpPr>
            <a:spLocks noChangeShapeType="1"/>
          </p:cNvSpPr>
          <p:nvPr/>
        </p:nvSpPr>
        <p:spPr bwMode="auto">
          <a:xfrm>
            <a:off x="5814916" y="2585144"/>
            <a:ext cx="0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5" name="Line 23"/>
          <p:cNvSpPr>
            <a:spLocks noChangeShapeType="1"/>
          </p:cNvSpPr>
          <p:nvPr/>
        </p:nvSpPr>
        <p:spPr bwMode="auto">
          <a:xfrm>
            <a:off x="8477657" y="2585144"/>
            <a:ext cx="1" cy="464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674994" y="1484784"/>
            <a:ext cx="1087695" cy="51822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100" i="1" smtClean="0">
                <a:solidFill>
                  <a:schemeClr val="bg1"/>
                </a:solidFill>
                <a:latin typeface="Bookman Old Style" pitchFamily="18" charset="0"/>
              </a:rPr>
              <a:t>Project </a:t>
            </a:r>
          </a:p>
          <a:p>
            <a:pPr algn="ctr" eaLnBrk="0" hangingPunct="0"/>
            <a:r>
              <a:rPr lang="en-US" sz="1100" i="1" smtClean="0">
                <a:solidFill>
                  <a:schemeClr val="bg1"/>
                </a:solidFill>
                <a:latin typeface="Bookman Old Style" pitchFamily="18" charset="0"/>
              </a:rPr>
              <a:t>documentation</a:t>
            </a:r>
            <a:endParaRPr lang="en-US" sz="1100" i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3203848" y="1991197"/>
            <a:ext cx="4464" cy="5939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37154" y="3031232"/>
            <a:ext cx="1008112" cy="46977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100" i="1" smtClean="0">
                <a:solidFill>
                  <a:schemeClr val="bg1"/>
                </a:solidFill>
                <a:latin typeface="Bookman Old Style" pitchFamily="18" charset="0"/>
              </a:rPr>
              <a:t>Planning report</a:t>
            </a:r>
            <a:endParaRPr lang="en-US" sz="1100" i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5083186" y="1143729"/>
            <a:ext cx="1713932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100" i="1" smtClean="0">
                <a:latin typeface="Bookman Old Style" pitchFamily="18" charset="0"/>
              </a:rPr>
              <a:t>Product</a:t>
            </a:r>
            <a:endParaRPr lang="en-US" sz="1100" i="1" dirty="0" smtClean="0">
              <a:latin typeface="Bookman Old Style" pitchFamily="18" charset="0"/>
            </a:endParaRPr>
          </a:p>
          <a:p>
            <a:pPr algn="ctr" eaLnBrk="0" hangingPunct="0"/>
            <a:r>
              <a:rPr lang="en-US" sz="1100" i="1" smtClean="0">
                <a:latin typeface="Bookman Old Style" pitchFamily="18" charset="0"/>
              </a:rPr>
              <a:t> </a:t>
            </a:r>
            <a:r>
              <a:rPr lang="en-US" sz="1100" i="1">
                <a:latin typeface="Bookman Old Style" pitchFamily="18" charset="0"/>
              </a:rPr>
              <a:t>B</a:t>
            </a:r>
            <a:r>
              <a:rPr lang="en-US" sz="1100" i="1" smtClean="0">
                <a:latin typeface="Bookman Old Style" pitchFamily="18" charset="0"/>
              </a:rPr>
              <a:t>reakdown </a:t>
            </a:r>
            <a:r>
              <a:rPr lang="en-US" sz="1100" i="1" dirty="0">
                <a:latin typeface="Bookman Old Style" pitchFamily="18" charset="0"/>
              </a:rPr>
              <a:t>S</a:t>
            </a:r>
            <a:r>
              <a:rPr lang="en-US" sz="1100" i="1" smtClean="0">
                <a:latin typeface="Bookman Old Style" pitchFamily="18" charset="0"/>
              </a:rPr>
              <a:t>tructure </a:t>
            </a:r>
            <a:endParaRPr lang="en-US" sz="1100" i="1" dirty="0">
              <a:latin typeface="Bookman Old Style" pitchFamily="18" charset="0"/>
            </a:endParaRPr>
          </a:p>
          <a:p>
            <a:pPr algn="ctr" eaLnBrk="0" hangingPunct="0"/>
            <a:r>
              <a:rPr lang="en-US" sz="1100" i="1" dirty="0">
                <a:latin typeface="Bookman Old Style" pitchFamily="18" charset="0"/>
              </a:rPr>
              <a:t> (PBS)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858550" y="3912543"/>
            <a:ext cx="643641" cy="4692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Aft>
                <a:spcPts val="0"/>
              </a:spcAft>
            </a:pPr>
            <a:r>
              <a:rPr lang="en-US" sz="1100" i="1" smtClean="0">
                <a:solidFill>
                  <a:srgbClr val="FFFFFF"/>
                </a:solidFill>
                <a:effectLst/>
                <a:latin typeface="Bookman Old Style"/>
                <a:ea typeface="Calibri"/>
              </a:rPr>
              <a:t>Sprints</a:t>
            </a:r>
            <a:endParaRPr lang="en-GB" sz="1200">
              <a:effectLst/>
              <a:latin typeface="Times New Roman"/>
              <a:ea typeface="Times New Roman"/>
            </a:endParaRPr>
          </a:p>
        </p:txBody>
      </p:sp>
      <p:sp>
        <p:nvSpPr>
          <p:cNvPr id="15" name="Line 23"/>
          <p:cNvSpPr>
            <a:spLocks noChangeShapeType="1"/>
          </p:cNvSpPr>
          <p:nvPr/>
        </p:nvSpPr>
        <p:spPr bwMode="auto">
          <a:xfrm flipH="1">
            <a:off x="2125417" y="3511227"/>
            <a:ext cx="0" cy="4342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48450" y="3850822"/>
            <a:ext cx="985520" cy="4692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Aft>
                <a:spcPts val="0"/>
              </a:spcAft>
            </a:pPr>
            <a:r>
              <a:rPr lang="en-US" sz="1100" i="1" smtClean="0">
                <a:solidFill>
                  <a:srgbClr val="FFFFFF"/>
                </a:solidFill>
                <a:effectLst/>
                <a:latin typeface="Bookman Old Style"/>
                <a:ea typeface="Calibri"/>
              </a:rPr>
              <a:t>Peer</a:t>
            </a:r>
          </a:p>
          <a:p>
            <a:pPr algn="ctr" eaLnBrk="0" hangingPunct="0">
              <a:spcAft>
                <a:spcPts val="0"/>
              </a:spcAft>
            </a:pPr>
            <a:r>
              <a:rPr lang="en-US" sz="1100" i="1" smtClean="0">
                <a:solidFill>
                  <a:srgbClr val="FFFFFF"/>
                </a:solidFill>
                <a:effectLst/>
                <a:latin typeface="Bookman Old Style"/>
                <a:ea typeface="Calibri"/>
              </a:rPr>
              <a:t> assesment</a:t>
            </a:r>
          </a:p>
          <a:p>
            <a:pPr algn="ctr" eaLnBrk="0" hangingPunct="0">
              <a:spcAft>
                <a:spcPts val="0"/>
              </a:spcAft>
            </a:pPr>
            <a:r>
              <a:rPr lang="en-US" sz="1100" i="1" smtClean="0">
                <a:solidFill>
                  <a:srgbClr val="FFFFFF"/>
                </a:solidFill>
                <a:effectLst/>
                <a:latin typeface="Bookman Old Style"/>
                <a:ea typeface="Calibri"/>
              </a:rPr>
              <a:t> plan</a:t>
            </a:r>
            <a:endParaRPr lang="en-GB" sz="1200">
              <a:effectLst/>
              <a:latin typeface="Times New Roman"/>
              <a:ea typeface="Times New Roman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6797647" y="3063013"/>
            <a:ext cx="953328" cy="46977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100" i="1" smtClean="0">
                <a:solidFill>
                  <a:schemeClr val="bg1"/>
                </a:solidFill>
                <a:latin typeface="Bookman Old Style" pitchFamily="18" charset="0"/>
              </a:rPr>
              <a:t>jUnit Test</a:t>
            </a:r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>
            <a:off x="7136896" y="2616925"/>
            <a:ext cx="0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7282468" y="3511227"/>
            <a:ext cx="0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6859032" y="3957721"/>
            <a:ext cx="953328" cy="46977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100" i="1" smtClean="0">
                <a:solidFill>
                  <a:schemeClr val="bg1"/>
                </a:solidFill>
                <a:latin typeface="Bookman Old Style" pitchFamily="18" charset="0"/>
              </a:rPr>
              <a:t>Test results</a:t>
            </a: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2987824" y="3031232"/>
            <a:ext cx="898467" cy="46977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100" i="1" smtClean="0">
                <a:solidFill>
                  <a:schemeClr val="bg1"/>
                </a:solidFill>
                <a:latin typeface="Bookman Old Style" pitchFamily="18" charset="0"/>
              </a:rPr>
              <a:t>Requirement</a:t>
            </a:r>
          </a:p>
          <a:p>
            <a:pPr algn="ctr" eaLnBrk="0" hangingPunct="0"/>
            <a:r>
              <a:rPr lang="en-US" sz="1100" i="1" smtClean="0">
                <a:solidFill>
                  <a:schemeClr val="bg1"/>
                </a:solidFill>
                <a:latin typeface="Bookman Old Style" pitchFamily="18" charset="0"/>
              </a:rPr>
              <a:t> doc</a:t>
            </a:r>
            <a:endParaRPr lang="en-US" sz="1100" i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426502" y="5085184"/>
            <a:ext cx="769234" cy="4692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Aft>
                <a:spcPts val="0"/>
              </a:spcAft>
            </a:pPr>
            <a:r>
              <a:rPr lang="en-US" sz="1100" i="1" smtClean="0">
                <a:solidFill>
                  <a:srgbClr val="FFFFFF"/>
                </a:solidFill>
                <a:effectLst/>
                <a:latin typeface="Bookman Old Style"/>
                <a:ea typeface="Calibri"/>
              </a:rPr>
              <a:t>Use case</a:t>
            </a:r>
          </a:p>
          <a:p>
            <a:pPr algn="ctr" eaLnBrk="0" hangingPunct="0">
              <a:spcAft>
                <a:spcPts val="0"/>
              </a:spcAft>
            </a:pPr>
            <a:r>
              <a:rPr lang="en-US" sz="1100" i="1" smtClean="0">
                <a:solidFill>
                  <a:srgbClr val="FFFFFF"/>
                </a:solidFill>
                <a:effectLst/>
                <a:latin typeface="Bookman Old Style"/>
                <a:ea typeface="Calibri"/>
              </a:rPr>
              <a:t> model</a:t>
            </a:r>
            <a:endParaRPr lang="en-GB" sz="1200">
              <a:effectLst/>
              <a:latin typeface="Times New Roman"/>
              <a:ea typeface="Times New Roman"/>
            </a:endParaRPr>
          </a:p>
        </p:txBody>
      </p:sp>
      <p:sp>
        <p:nvSpPr>
          <p:cNvPr id="36" name="Line 23"/>
          <p:cNvSpPr>
            <a:spLocks noChangeShapeType="1"/>
          </p:cNvSpPr>
          <p:nvPr/>
        </p:nvSpPr>
        <p:spPr bwMode="auto">
          <a:xfrm flipH="1">
            <a:off x="3419872" y="2585143"/>
            <a:ext cx="0" cy="4342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638211" y="5109502"/>
            <a:ext cx="769234" cy="4692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Aft>
                <a:spcPts val="0"/>
              </a:spcAft>
            </a:pPr>
            <a:r>
              <a:rPr lang="en-US" sz="1100" i="1" smtClean="0">
                <a:solidFill>
                  <a:srgbClr val="FFFFFF"/>
                </a:solidFill>
                <a:latin typeface="Bookman Old Style"/>
                <a:ea typeface="Calibri"/>
              </a:rPr>
              <a:t>Class </a:t>
            </a:r>
          </a:p>
          <a:p>
            <a:pPr algn="ctr" eaLnBrk="0" hangingPunct="0">
              <a:spcAft>
                <a:spcPts val="0"/>
              </a:spcAft>
            </a:pPr>
            <a:r>
              <a:rPr lang="en-US" sz="1100" i="1" smtClean="0">
                <a:solidFill>
                  <a:srgbClr val="FFFFFF"/>
                </a:solidFill>
                <a:latin typeface="Bookman Old Style"/>
                <a:ea typeface="Calibri"/>
              </a:rPr>
              <a:t>diagram</a:t>
            </a:r>
            <a:endParaRPr lang="en-GB" sz="1200">
              <a:effectLst/>
              <a:latin typeface="Times New Roman"/>
              <a:ea typeface="Times New Roman"/>
            </a:endParaRPr>
          </a:p>
        </p:txBody>
      </p:sp>
      <p:sp>
        <p:nvSpPr>
          <p:cNvPr id="38" name="Line 24"/>
          <p:cNvSpPr>
            <a:spLocks noChangeShapeType="1"/>
          </p:cNvSpPr>
          <p:nvPr/>
        </p:nvSpPr>
        <p:spPr bwMode="auto">
          <a:xfrm>
            <a:off x="1830847" y="4643252"/>
            <a:ext cx="3191981" cy="158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9" name="Line 23"/>
          <p:cNvSpPr>
            <a:spLocks noChangeShapeType="1"/>
          </p:cNvSpPr>
          <p:nvPr/>
        </p:nvSpPr>
        <p:spPr bwMode="auto">
          <a:xfrm>
            <a:off x="3418311" y="3497662"/>
            <a:ext cx="0" cy="11554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2564722" y="5077533"/>
            <a:ext cx="769234" cy="4692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Aft>
                <a:spcPts val="0"/>
              </a:spcAft>
            </a:pPr>
            <a:r>
              <a:rPr lang="en-US" sz="1100" i="1" smtClean="0">
                <a:solidFill>
                  <a:srgbClr val="FFFFFF"/>
                </a:solidFill>
                <a:latin typeface="Bookman Old Style"/>
                <a:ea typeface="Calibri"/>
              </a:rPr>
              <a:t>Test plan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576205" y="5949280"/>
            <a:ext cx="769234" cy="4692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Aft>
                <a:spcPts val="0"/>
              </a:spcAft>
            </a:pPr>
            <a:r>
              <a:rPr lang="en-US" sz="1100" i="1" smtClean="0">
                <a:solidFill>
                  <a:srgbClr val="FFFFFF"/>
                </a:solidFill>
                <a:latin typeface="Bookman Old Style"/>
                <a:ea typeface="Calibri"/>
              </a:rPr>
              <a:t>Test cases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586742" y="5085184"/>
            <a:ext cx="769234" cy="4692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Aft>
                <a:spcPts val="0"/>
              </a:spcAft>
            </a:pPr>
            <a:r>
              <a:rPr lang="en-US" sz="1100" i="1" smtClean="0">
                <a:solidFill>
                  <a:srgbClr val="FFFFFF"/>
                </a:solidFill>
                <a:latin typeface="Bookman Old Style"/>
                <a:ea typeface="Calibri"/>
              </a:rPr>
              <a:t>E-R model</a:t>
            </a:r>
          </a:p>
        </p:txBody>
      </p:sp>
      <p:sp>
        <p:nvSpPr>
          <p:cNvPr id="43" name="Line 23"/>
          <p:cNvSpPr>
            <a:spLocks noChangeShapeType="1"/>
          </p:cNvSpPr>
          <p:nvPr/>
        </p:nvSpPr>
        <p:spPr bwMode="auto">
          <a:xfrm flipH="1">
            <a:off x="1835620" y="4643252"/>
            <a:ext cx="0" cy="4342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4" name="Line 23"/>
          <p:cNvSpPr>
            <a:spLocks noChangeShapeType="1"/>
          </p:cNvSpPr>
          <p:nvPr/>
        </p:nvSpPr>
        <p:spPr bwMode="auto">
          <a:xfrm flipH="1">
            <a:off x="2987824" y="5554449"/>
            <a:ext cx="0" cy="4342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5" name="Line 23"/>
          <p:cNvSpPr>
            <a:spLocks noChangeShapeType="1"/>
          </p:cNvSpPr>
          <p:nvPr/>
        </p:nvSpPr>
        <p:spPr bwMode="auto">
          <a:xfrm flipH="1">
            <a:off x="4599902" y="2585142"/>
            <a:ext cx="0" cy="4342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6" name="Line 23"/>
          <p:cNvSpPr>
            <a:spLocks noChangeShapeType="1"/>
          </p:cNvSpPr>
          <p:nvPr/>
        </p:nvSpPr>
        <p:spPr bwMode="auto">
          <a:xfrm flipH="1">
            <a:off x="2996906" y="4653136"/>
            <a:ext cx="0" cy="4342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7" name="Line 23"/>
          <p:cNvSpPr>
            <a:spLocks noChangeShapeType="1"/>
          </p:cNvSpPr>
          <p:nvPr/>
        </p:nvSpPr>
        <p:spPr bwMode="auto">
          <a:xfrm flipH="1">
            <a:off x="3995936" y="4653136"/>
            <a:ext cx="0" cy="4342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8" name="Line 23"/>
          <p:cNvSpPr>
            <a:spLocks noChangeShapeType="1"/>
          </p:cNvSpPr>
          <p:nvPr/>
        </p:nvSpPr>
        <p:spPr bwMode="auto">
          <a:xfrm flipH="1">
            <a:off x="5022828" y="4659062"/>
            <a:ext cx="0" cy="4342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4177589" y="3019423"/>
            <a:ext cx="898467" cy="46977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100" i="1" smtClean="0">
                <a:solidFill>
                  <a:schemeClr val="bg1"/>
                </a:solidFill>
                <a:latin typeface="Bookman Old Style" pitchFamily="18" charset="0"/>
              </a:rPr>
              <a:t>UX testing</a:t>
            </a:r>
            <a:endParaRPr lang="en-US" sz="1100" i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0" name="Line 23"/>
          <p:cNvSpPr>
            <a:spLocks noChangeShapeType="1"/>
          </p:cNvSpPr>
          <p:nvPr/>
        </p:nvSpPr>
        <p:spPr bwMode="auto">
          <a:xfrm>
            <a:off x="4585815" y="3489199"/>
            <a:ext cx="2" cy="2318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3762689" y="3945508"/>
            <a:ext cx="875741" cy="5059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Aft>
                <a:spcPts val="0"/>
              </a:spcAft>
            </a:pPr>
            <a:r>
              <a:rPr lang="en-US" sz="1100" i="1" smtClean="0">
                <a:solidFill>
                  <a:srgbClr val="FFFFFF"/>
                </a:solidFill>
                <a:latin typeface="Bookman Old Style"/>
                <a:ea typeface="Times New Roman"/>
              </a:rPr>
              <a:t>User </a:t>
            </a:r>
          </a:p>
          <a:p>
            <a:pPr algn="ctr" eaLnBrk="0" hangingPunct="0">
              <a:spcAft>
                <a:spcPts val="0"/>
              </a:spcAft>
            </a:pPr>
            <a:r>
              <a:rPr lang="en-US" sz="1100" i="1" smtClean="0">
                <a:solidFill>
                  <a:srgbClr val="FFFFFF"/>
                </a:solidFill>
                <a:latin typeface="Bookman Old Style"/>
                <a:ea typeface="Times New Roman"/>
              </a:rPr>
              <a:t>feedback </a:t>
            </a:r>
          </a:p>
          <a:p>
            <a:pPr algn="ctr" eaLnBrk="0" hangingPunct="0">
              <a:spcAft>
                <a:spcPts val="0"/>
              </a:spcAft>
            </a:pPr>
            <a:r>
              <a:rPr lang="en-US" sz="1100" i="1" smtClean="0">
                <a:solidFill>
                  <a:srgbClr val="FFFFFF"/>
                </a:solidFill>
                <a:latin typeface="Bookman Old Style"/>
                <a:ea typeface="Times New Roman"/>
              </a:rPr>
              <a:t>forms</a:t>
            </a:r>
            <a:endParaRPr lang="en-GB" sz="1200">
              <a:effectLst/>
              <a:latin typeface="Times New Roman"/>
              <a:ea typeface="Times New Roman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4932040" y="3967847"/>
            <a:ext cx="797974" cy="4692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Aft>
                <a:spcPts val="0"/>
              </a:spcAft>
            </a:pPr>
            <a:r>
              <a:rPr lang="en-US" sz="1100" i="1" smtClean="0">
                <a:solidFill>
                  <a:srgbClr val="FFFFFF"/>
                </a:solidFill>
                <a:effectLst/>
                <a:latin typeface="Bookman Old Style"/>
                <a:ea typeface="Calibri"/>
              </a:rPr>
              <a:t>Screen </a:t>
            </a:r>
          </a:p>
          <a:p>
            <a:pPr algn="ctr" eaLnBrk="0" hangingPunct="0">
              <a:spcAft>
                <a:spcPts val="0"/>
              </a:spcAft>
            </a:pPr>
            <a:r>
              <a:rPr lang="en-US" sz="1100" i="1" smtClean="0">
                <a:solidFill>
                  <a:srgbClr val="FFFFFF"/>
                </a:solidFill>
                <a:effectLst/>
                <a:latin typeface="Bookman Old Style"/>
                <a:ea typeface="Calibri"/>
              </a:rPr>
              <a:t>mock-ups</a:t>
            </a:r>
            <a:endParaRPr lang="en-GB" sz="1200">
              <a:effectLst/>
              <a:latin typeface="Times New Roman"/>
              <a:ea typeface="Times New Roman"/>
            </a:endParaRPr>
          </a:p>
        </p:txBody>
      </p:sp>
      <p:sp>
        <p:nvSpPr>
          <p:cNvPr id="54" name="Line 24"/>
          <p:cNvSpPr>
            <a:spLocks noChangeShapeType="1"/>
          </p:cNvSpPr>
          <p:nvPr/>
        </p:nvSpPr>
        <p:spPr bwMode="auto">
          <a:xfrm flipV="1">
            <a:off x="4177586" y="3701160"/>
            <a:ext cx="1197467" cy="158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5" name="Line 23"/>
          <p:cNvSpPr>
            <a:spLocks noChangeShapeType="1"/>
          </p:cNvSpPr>
          <p:nvPr/>
        </p:nvSpPr>
        <p:spPr bwMode="auto">
          <a:xfrm>
            <a:off x="4177587" y="3701160"/>
            <a:ext cx="2" cy="2318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6" name="Line 23"/>
          <p:cNvSpPr>
            <a:spLocks noChangeShapeType="1"/>
          </p:cNvSpPr>
          <p:nvPr/>
        </p:nvSpPr>
        <p:spPr bwMode="auto">
          <a:xfrm>
            <a:off x="5375051" y="3717032"/>
            <a:ext cx="2" cy="2318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7" name="Line 23"/>
          <p:cNvSpPr>
            <a:spLocks noChangeShapeType="1"/>
          </p:cNvSpPr>
          <p:nvPr/>
        </p:nvSpPr>
        <p:spPr bwMode="auto">
          <a:xfrm flipH="1">
            <a:off x="722147" y="3503221"/>
            <a:ext cx="2248" cy="3476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20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11524</TotalTime>
  <Words>51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</dc:creator>
  <cp:lastModifiedBy>Jo</cp:lastModifiedBy>
  <cp:revision>110</cp:revision>
  <dcterms:created xsi:type="dcterms:W3CDTF">2011-10-23T20:59:43Z</dcterms:created>
  <dcterms:modified xsi:type="dcterms:W3CDTF">2012-11-20T23:03:42Z</dcterms:modified>
</cp:coreProperties>
</file>