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81" r:id="rId5"/>
    <p:sldId id="284" r:id="rId6"/>
    <p:sldId id="282" r:id="rId7"/>
    <p:sldId id="283" r:id="rId8"/>
    <p:sldId id="285" r:id="rId9"/>
    <p:sldId id="286" r:id="rId10"/>
    <p:sldId id="288" r:id="rId11"/>
    <p:sldId id="289" r:id="rId12"/>
    <p:sldId id="28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FF691-92BA-499F-AE72-597204017BA1}" type="datetimeFigureOut">
              <a:rPr lang="es-ES" smtClean="0"/>
              <a:pPr/>
              <a:t>05/11/2014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75B9-3F68-4EA3-B58B-8BF383DB0F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24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BC03-751E-429A-9E55-32A5FE53E7FE}" type="datetimeFigureOut">
              <a:rPr lang="es-CL" smtClean="0"/>
              <a:t>05-11-2014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E5B7-AAA1-4BDC-BBBD-AB2042218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16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160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3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82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2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Porque usaremos PHP</a:t>
            </a:r>
          </a:p>
          <a:p>
            <a:r>
              <a:rPr lang="es-CL" dirty="0" smtClean="0"/>
              <a:t>- Es un lenguaje multiplataforma.</a:t>
            </a:r>
          </a:p>
          <a:p>
            <a:r>
              <a:rPr lang="es-CL" dirty="0" smtClean="0"/>
              <a:t>- orientado al desarrollo de aplicaciones web dinámicas con acceso a información almacenada en una Base de Datos.</a:t>
            </a:r>
          </a:p>
          <a:p>
            <a:r>
              <a:rPr lang="es-CL" dirty="0" smtClean="0"/>
              <a:t>- El código fuente escrito en PHP es invisible al navegador y al cliente ya que es el servidor el que se encarga de ejecutar el código y enviar su resultado HTML al navegador. Esto hace que la programación en PHP sea segura y confiable.</a:t>
            </a:r>
          </a:p>
          <a:p>
            <a:r>
              <a:rPr lang="es-CL" dirty="0" smtClean="0"/>
              <a:t>- Capacidad de conexión con la mayoría de los motores de base de datos que se utilizan en la actualidad, destaca su conectividad con MySQL y </a:t>
            </a:r>
            <a:r>
              <a:rPr lang="es-CL" dirty="0" err="1" smtClean="0"/>
              <a:t>PostgreSQL</a:t>
            </a:r>
            <a:r>
              <a:rPr lang="es-CL" dirty="0" smtClean="0"/>
              <a:t>.</a:t>
            </a:r>
          </a:p>
          <a:p>
            <a:r>
              <a:rPr lang="es-CL" dirty="0" smtClean="0"/>
              <a:t>- Capacidad de expandir su potencial utilizando la enorme cantidad de módulos (llamados </a:t>
            </a:r>
            <a:r>
              <a:rPr lang="es-CL" dirty="0" err="1" smtClean="0"/>
              <a:t>ext's</a:t>
            </a:r>
            <a:r>
              <a:rPr lang="es-CL" dirty="0" smtClean="0"/>
              <a:t> o extensiones).</a:t>
            </a:r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MySQL</a:t>
            </a:r>
          </a:p>
          <a:p>
            <a:r>
              <a:rPr lang="es-CL" dirty="0" smtClean="0"/>
              <a:t>- MySQL software es Open </a:t>
            </a:r>
            <a:r>
              <a:rPr lang="es-CL" dirty="0" err="1" smtClean="0"/>
              <a:t>Source</a:t>
            </a:r>
            <a:endParaRPr lang="es-CL" dirty="0" smtClean="0"/>
          </a:p>
          <a:p>
            <a:r>
              <a:rPr lang="es-CL" dirty="0" smtClean="0"/>
              <a:t>- Velocidad   al realizar las operaciones, lo que le hace uno de los gestores con mejor      rendimiento.</a:t>
            </a:r>
          </a:p>
          <a:p>
            <a:r>
              <a:rPr lang="es-CL" dirty="0" smtClean="0"/>
              <a:t>- Bajo</a:t>
            </a:r>
            <a:r>
              <a:rPr lang="es-CL" baseline="0" dirty="0" smtClean="0"/>
              <a:t> </a:t>
            </a:r>
            <a:r>
              <a:rPr lang="es-CL" dirty="0" smtClean="0"/>
              <a:t>costo en requerimientos para la elaboración de bases de datos, ya que debido a su bajo consumo puede ser ejecutado en una máquina con escasos recursos sin ningún problema.</a:t>
            </a:r>
          </a:p>
          <a:p>
            <a:r>
              <a:rPr lang="es-CL" dirty="0" smtClean="0"/>
              <a:t>- Facilidad de configuración e instalación.</a:t>
            </a:r>
          </a:p>
          <a:p>
            <a:r>
              <a:rPr lang="es-CL" dirty="0" smtClean="0"/>
              <a:t>- Soporta gran variedad de Sistemas Operativos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57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13 metros de anchos</a:t>
            </a:r>
          </a:p>
          <a:p>
            <a:r>
              <a:rPr lang="es-CL" dirty="0" smtClean="0"/>
              <a:t>70</a:t>
            </a:r>
            <a:r>
              <a:rPr lang="es-CL" baseline="0" dirty="0" smtClean="0"/>
              <a:t> metros de largo</a:t>
            </a:r>
          </a:p>
          <a:p>
            <a:r>
              <a:rPr lang="es-CL" baseline="0" dirty="0" smtClean="0"/>
              <a:t>27 habitaciones 21 abajo 6 en el segundo piso</a:t>
            </a:r>
          </a:p>
          <a:p>
            <a:r>
              <a:rPr lang="es-CL" baseline="0" dirty="0" smtClean="0"/>
              <a:t>De las cuales solo se usan 22 para los turistas y empresas</a:t>
            </a:r>
          </a:p>
          <a:p>
            <a:r>
              <a:rPr lang="es-CL" baseline="0" dirty="0" smtClean="0"/>
              <a:t>2 AP de los cuales las primeras y ultimas habitaciones siempre se les cae el internet por la poca señal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32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 smtClean="0"/>
              <a:t>Topologia</a:t>
            </a:r>
            <a:r>
              <a:rPr lang="es-CL" dirty="0" smtClean="0"/>
              <a:t> estrella porque los equipos de la red están conectados a un hardware denominado concentrador (</a:t>
            </a:r>
            <a:r>
              <a:rPr lang="es-CL" dirty="0" err="1" smtClean="0"/>
              <a:t>switch</a:t>
            </a:r>
            <a:r>
              <a:rPr lang="es-CL" dirty="0" smtClean="0"/>
              <a:t>). </a:t>
            </a:r>
          </a:p>
          <a:p>
            <a:r>
              <a:rPr lang="es-CL" dirty="0" smtClean="0"/>
              <a:t>Son mucho menos vulnerables, ya que se puede eliminar una de las conexiones fácilmente desconectándola </a:t>
            </a:r>
            <a:r>
              <a:rPr lang="es-CL" baseline="0" dirty="0" smtClean="0"/>
              <a:t> </a:t>
            </a:r>
            <a:r>
              <a:rPr lang="es-CL" dirty="0" smtClean="0"/>
              <a:t>del concentrador sin paralizar el resto de la red. </a:t>
            </a:r>
          </a:p>
          <a:p>
            <a:r>
              <a:rPr lang="es-CL" dirty="0" smtClean="0"/>
              <a:t>El punto crítico en esta red es el concentrador (</a:t>
            </a:r>
            <a:r>
              <a:rPr lang="es-CL" dirty="0" err="1" smtClean="0"/>
              <a:t>switch</a:t>
            </a:r>
            <a:r>
              <a:rPr lang="es-CL" dirty="0" smtClean="0"/>
              <a:t>), ya que la ausencia del mismo imposibilita la comunicación entre los equipos de la red.</a:t>
            </a:r>
          </a:p>
          <a:p>
            <a:endParaRPr lang="es-CL" dirty="0" smtClean="0"/>
          </a:p>
          <a:p>
            <a:r>
              <a:rPr lang="es-CL" dirty="0" smtClean="0"/>
              <a:t>Los clientes del hostal </a:t>
            </a:r>
            <a:r>
              <a:rPr lang="es-CL" dirty="0" err="1" smtClean="0"/>
              <a:t>tendrian</a:t>
            </a:r>
            <a:r>
              <a:rPr lang="es-CL" dirty="0" smtClean="0"/>
              <a:t> </a:t>
            </a:r>
            <a:r>
              <a:rPr lang="es-CL" dirty="0" err="1" smtClean="0"/>
              <a:t>ip</a:t>
            </a:r>
            <a:r>
              <a:rPr lang="es-CL" dirty="0" smtClean="0"/>
              <a:t> </a:t>
            </a:r>
            <a:r>
              <a:rPr lang="es-CL" dirty="0" err="1" smtClean="0"/>
              <a:t>dinamica</a:t>
            </a:r>
            <a:r>
              <a:rPr lang="es-CL" dirty="0" smtClean="0"/>
              <a:t>.</a:t>
            </a:r>
          </a:p>
          <a:p>
            <a:r>
              <a:rPr lang="es-CL" dirty="0" smtClean="0"/>
              <a:t>y los Aparatos del hostal como computadores y </a:t>
            </a:r>
            <a:r>
              <a:rPr lang="es-CL" dirty="0" err="1" smtClean="0"/>
              <a:t>tablet</a:t>
            </a:r>
            <a:r>
              <a:rPr lang="es-CL" dirty="0" smtClean="0"/>
              <a:t> </a:t>
            </a:r>
            <a:r>
              <a:rPr lang="es-CL" dirty="0" err="1" smtClean="0"/>
              <a:t>tendrian</a:t>
            </a:r>
            <a:r>
              <a:rPr lang="es-CL" dirty="0" smtClean="0"/>
              <a:t> </a:t>
            </a:r>
            <a:r>
              <a:rPr lang="es-CL" dirty="0" err="1" smtClean="0"/>
              <a:t>ip</a:t>
            </a:r>
            <a:r>
              <a:rPr lang="es-CL" dirty="0" smtClean="0"/>
              <a:t> </a:t>
            </a:r>
            <a:r>
              <a:rPr lang="es-CL" dirty="0" err="1" smtClean="0"/>
              <a:t>estatica</a:t>
            </a:r>
            <a:r>
              <a:rPr lang="es-CL" dirty="0" smtClean="0"/>
              <a:t>. (primeras</a:t>
            </a:r>
            <a:r>
              <a:rPr lang="es-CL" baseline="0" dirty="0" smtClean="0"/>
              <a:t> 10 </a:t>
            </a:r>
            <a:r>
              <a:rPr lang="es-CL" baseline="0" dirty="0" err="1" smtClean="0"/>
              <a:t>ip</a:t>
            </a:r>
            <a:r>
              <a:rPr lang="es-CL" baseline="0" dirty="0" smtClean="0"/>
              <a:t> para los equipos del hostal)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65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Seguridad del </a:t>
            </a:r>
            <a:r>
              <a:rPr lang="es-CL" dirty="0" err="1" smtClean="0"/>
              <a:t>proovedor</a:t>
            </a:r>
            <a:endParaRPr lang="es-CL" dirty="0" smtClean="0"/>
          </a:p>
          <a:p>
            <a:r>
              <a:rPr lang="es-CL" dirty="0" err="1" smtClean="0"/>
              <a:t>COmo</a:t>
            </a:r>
            <a:r>
              <a:rPr lang="es-CL" dirty="0" smtClean="0"/>
              <a:t> nuestro sistema esta hecho para trabajar complementariamente con internet, el </a:t>
            </a:r>
            <a:r>
              <a:rPr lang="es-CL" dirty="0" err="1" smtClean="0"/>
              <a:t>proovedor</a:t>
            </a:r>
            <a:r>
              <a:rPr lang="es-CL" dirty="0" smtClean="0"/>
              <a:t> debe ser seguro, en este caso nuestro</a:t>
            </a:r>
          </a:p>
          <a:p>
            <a:r>
              <a:rPr lang="es-CL" dirty="0" smtClean="0"/>
              <a:t>cliente trabaja con </a:t>
            </a:r>
            <a:r>
              <a:rPr lang="es-CL" dirty="0" err="1" smtClean="0"/>
              <a:t>vtr</a:t>
            </a:r>
            <a:r>
              <a:rPr lang="es-CL" dirty="0" smtClean="0"/>
              <a:t> y en estos años no ha tenido </a:t>
            </a:r>
            <a:r>
              <a:rPr lang="es-CL" dirty="0" err="1" smtClean="0"/>
              <a:t>ningun</a:t>
            </a:r>
            <a:r>
              <a:rPr lang="es-CL" dirty="0" smtClean="0"/>
              <a:t> problema, </a:t>
            </a:r>
            <a:r>
              <a:rPr lang="es-CL" dirty="0" err="1" smtClean="0"/>
              <a:t>tambien</a:t>
            </a:r>
            <a:r>
              <a:rPr lang="es-CL" dirty="0" smtClean="0"/>
              <a:t> le plantearemos a nuestro clientes si </a:t>
            </a:r>
            <a:r>
              <a:rPr lang="es-CL" dirty="0" err="1" smtClean="0"/>
              <a:t>esque</a:t>
            </a:r>
            <a:endParaRPr lang="es-CL" dirty="0" smtClean="0"/>
          </a:p>
          <a:p>
            <a:r>
              <a:rPr lang="es-CL" dirty="0" smtClean="0"/>
              <a:t>esta dispuesto a pagar a otro </a:t>
            </a:r>
            <a:r>
              <a:rPr lang="es-CL" dirty="0" err="1" smtClean="0"/>
              <a:t>proovedor</a:t>
            </a:r>
            <a:r>
              <a:rPr lang="es-CL" dirty="0" smtClean="0"/>
              <a:t>, por si se cae alguno de los 2, el siga teniendo </a:t>
            </a:r>
            <a:r>
              <a:rPr lang="es-CL" dirty="0" err="1" smtClean="0"/>
              <a:t>conexion</a:t>
            </a:r>
            <a:r>
              <a:rPr lang="es-CL" dirty="0" smtClean="0"/>
              <a:t> a internet.</a:t>
            </a:r>
          </a:p>
          <a:p>
            <a:endParaRPr lang="es-CL" dirty="0" smtClean="0"/>
          </a:p>
          <a:p>
            <a:r>
              <a:rPr lang="es-CL" dirty="0" smtClean="0"/>
              <a:t>Hosting</a:t>
            </a:r>
          </a:p>
          <a:p>
            <a:r>
              <a:rPr lang="es-CL" dirty="0" smtClean="0"/>
              <a:t>Sobre el hosting tendremos uno que soporte base de datos y que sea bien </a:t>
            </a:r>
            <a:r>
              <a:rPr lang="es-CL" dirty="0" err="1" smtClean="0"/>
              <a:t>catalagado</a:t>
            </a:r>
            <a:r>
              <a:rPr lang="es-CL" dirty="0" smtClean="0"/>
              <a:t> en Chile, </a:t>
            </a:r>
            <a:r>
              <a:rPr lang="es-CL" dirty="0" err="1" smtClean="0"/>
              <a:t>ademas</a:t>
            </a:r>
            <a:r>
              <a:rPr lang="es-CL" dirty="0" smtClean="0"/>
              <a:t> estos mismos dan planes </a:t>
            </a:r>
          </a:p>
          <a:p>
            <a:r>
              <a:rPr lang="es-CL" dirty="0" smtClean="0"/>
              <a:t>de respaldos que eso </a:t>
            </a:r>
            <a:r>
              <a:rPr lang="es-CL" dirty="0" err="1" smtClean="0"/>
              <a:t>sera</a:t>
            </a:r>
            <a:r>
              <a:rPr lang="es-CL" dirty="0" smtClean="0"/>
              <a:t> </a:t>
            </a:r>
            <a:r>
              <a:rPr lang="es-CL" dirty="0" err="1" smtClean="0"/>
              <a:t>decision</a:t>
            </a:r>
            <a:r>
              <a:rPr lang="es-CL" dirty="0" smtClean="0"/>
              <a:t> de nuestro cliente si lo toma o no, pues claro seria lo ideal y se lo </a:t>
            </a:r>
            <a:r>
              <a:rPr lang="es-CL" dirty="0" err="1" smtClean="0"/>
              <a:t>recomendariamos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CL" dirty="0" smtClean="0"/>
              <a:t>Luz</a:t>
            </a:r>
          </a:p>
          <a:p>
            <a:r>
              <a:rPr lang="es-CL" dirty="0" smtClean="0"/>
              <a:t>recomendarle tener un transformador (UPS) por si se corta la luz alcanzar a guardar todo y apagar correctamente su </a:t>
            </a:r>
            <a:r>
              <a:rPr lang="es-CL" dirty="0" err="1" smtClean="0"/>
              <a:t>pcs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44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No muestra tipo de datos</a:t>
            </a:r>
            <a:r>
              <a:rPr lang="es-CL" baseline="0" dirty="0" smtClean="0"/>
              <a:t>, ni claves </a:t>
            </a:r>
            <a:r>
              <a:rPr lang="es-CL" baseline="0" dirty="0" err="1" smtClean="0"/>
              <a:t>foreanes</a:t>
            </a:r>
            <a:r>
              <a:rPr lang="es-CL" baseline="0" dirty="0" smtClean="0"/>
              <a:t>, solo los atributos y relaciones con las respectivas tablas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473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_segala\Desktop\casita y fond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88900"/>
            <a:ext cx="9251951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11968" y="341702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FFFF00"/>
                </a:solidFill>
                <a:latin typeface="ITC Avant Garde Std Md" pitchFamily="34" charset="0"/>
              </a:defRPr>
            </a:lvl1pPr>
          </a:lstStyle>
          <a:p>
            <a:r>
              <a:rPr lang="es-ES" dirty="0" smtClean="0"/>
              <a:t>ÚLTIMA LÍNEA DEL TÍTULO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11968" y="191683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ITC Avant Garde Std M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CL" dirty="0" smtClean="0"/>
              <a:t>TÍTULO PRESENTACIÓN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11968" y="186210"/>
            <a:ext cx="7772400" cy="57849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baseline="0">
                <a:solidFill>
                  <a:schemeClr val="bg1">
                    <a:lumMod val="50000"/>
                  </a:schemeClr>
                </a:solidFill>
                <a:latin typeface="ITC Avant Garde Std Md" pitchFamily="34" charset="0"/>
              </a:defRPr>
            </a:lvl1pPr>
          </a:lstStyle>
          <a:p>
            <a:r>
              <a:rPr lang="es-CL" dirty="0" smtClean="0"/>
              <a:t>TÍTULO DIAPOSITIVA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5416" y="2540496"/>
            <a:ext cx="6400800" cy="1752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Texto, texto, texto, texto, texto, texto, texto, texto, texto, texto, texto, texto, texto, texto, texto, texto, texto, texto, texto, texto, texto, texto, texto, texto.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4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ostalvallesdelmar.esy.e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Modelo de datos - Físico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344"/>
            <a:ext cx="9144000" cy="47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Vistas Prototipo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3568" y="2060848"/>
            <a:ext cx="6400800" cy="1752600"/>
          </a:xfrm>
        </p:spPr>
        <p:txBody>
          <a:bodyPr/>
          <a:lstStyle/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r>
              <a:rPr lang="es-CL" dirty="0">
                <a:hlinkClick r:id="rId2"/>
              </a:rPr>
              <a:t>http://hostalvallesdelmar.esy.es</a:t>
            </a:r>
            <a:r>
              <a:rPr lang="es-CL" dirty="0" smtClean="0">
                <a:hlinkClick r:id="rId2"/>
              </a:rPr>
              <a:t>/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7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1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De Proyecto </a:t>
            </a:r>
            <a:r>
              <a:rPr lang="es-CL" dirty="0" smtClean="0"/>
              <a:t>Informático </a:t>
            </a:r>
            <a:r>
              <a:rPr lang="es-CL" dirty="0"/>
              <a:t>II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Gestión de Reserva – Hostal Valles del Mar</a:t>
            </a:r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5364088" y="4794105"/>
            <a:ext cx="2699792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 smtClean="0"/>
              <a:t>Integrantes:</a:t>
            </a:r>
          </a:p>
          <a:p>
            <a:r>
              <a:rPr lang="es-CL" sz="1400" dirty="0"/>
              <a:t>	</a:t>
            </a:r>
            <a:r>
              <a:rPr lang="es-CL" sz="1400" dirty="0" smtClean="0"/>
              <a:t>Maximiliano Lillo.</a:t>
            </a:r>
          </a:p>
          <a:p>
            <a:r>
              <a:rPr lang="es-CL" sz="1400" dirty="0"/>
              <a:t>	</a:t>
            </a:r>
            <a:r>
              <a:rPr lang="es-CL" sz="1400" dirty="0" smtClean="0"/>
              <a:t>Elvis Muñoz.</a:t>
            </a:r>
          </a:p>
          <a:p>
            <a:r>
              <a:rPr lang="es-CL" sz="1400" dirty="0" smtClean="0"/>
              <a:t>Profesor:</a:t>
            </a:r>
          </a:p>
          <a:p>
            <a:r>
              <a:rPr lang="es-CL" sz="1400" dirty="0"/>
              <a:t>	</a:t>
            </a:r>
            <a:r>
              <a:rPr lang="es-CL" sz="1400" dirty="0" smtClean="0"/>
              <a:t>Francisco Prieto.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recordar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r>
              <a:rPr lang="es-CL" dirty="0" smtClean="0"/>
              <a:t>“</a:t>
            </a:r>
            <a:r>
              <a:rPr lang="es-CL" dirty="0"/>
              <a:t>Hostal Valles del Mar” solo cuenta con registros a </a:t>
            </a:r>
            <a:r>
              <a:rPr lang="es-CL" dirty="0" smtClean="0"/>
              <a:t>mano y sus principales problemas son:</a:t>
            </a:r>
          </a:p>
          <a:p>
            <a:r>
              <a:rPr lang="es-CL" dirty="0" smtClean="0"/>
              <a:t>		- </a:t>
            </a:r>
            <a:r>
              <a:rPr lang="es-CL" dirty="0"/>
              <a:t>La agilización.</a:t>
            </a:r>
          </a:p>
          <a:p>
            <a:r>
              <a:rPr lang="es-CL" dirty="0"/>
              <a:t>	</a:t>
            </a:r>
            <a:r>
              <a:rPr lang="es-CL" dirty="0" smtClean="0"/>
              <a:t>	- </a:t>
            </a:r>
            <a:r>
              <a:rPr lang="es-CL" dirty="0"/>
              <a:t>El respaldo.</a:t>
            </a:r>
          </a:p>
          <a:p>
            <a:r>
              <a:rPr lang="es-CL" dirty="0"/>
              <a:t>	</a:t>
            </a:r>
            <a:r>
              <a:rPr lang="es-CL" dirty="0" smtClean="0"/>
              <a:t>	- </a:t>
            </a:r>
            <a:r>
              <a:rPr lang="es-CL" dirty="0"/>
              <a:t>Control adecuado de las actividades de sus </a:t>
            </a:r>
            <a:r>
              <a:rPr lang="es-CL" dirty="0" smtClean="0"/>
              <a:t>		empleados</a:t>
            </a:r>
            <a:r>
              <a:rPr lang="es-CL" dirty="0"/>
              <a:t>.</a:t>
            </a:r>
          </a:p>
          <a:p>
            <a:r>
              <a:rPr lang="es-CL" dirty="0"/>
              <a:t>	</a:t>
            </a:r>
            <a:r>
              <a:rPr lang="es-CL" dirty="0" smtClean="0"/>
              <a:t>	- </a:t>
            </a:r>
            <a:r>
              <a:rPr lang="es-CL" dirty="0"/>
              <a:t>Registro de los servicios de las </a:t>
            </a:r>
            <a:r>
              <a:rPr lang="es-CL" dirty="0" smtClean="0"/>
              <a:t>			habitaciones</a:t>
            </a:r>
            <a:r>
              <a:rPr lang="es-CL" dirty="0"/>
              <a:t>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05" y="4869160"/>
            <a:ext cx="26670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Solución Propuesta</a:t>
            </a:r>
            <a:endParaRPr lang="es-ES" dirty="0"/>
          </a:p>
        </p:txBody>
      </p:sp>
      <p:sp>
        <p:nvSpPr>
          <p:cNvPr id="6" name="4 Subtítulo"/>
          <p:cNvSpPr txBox="1">
            <a:spLocks/>
          </p:cNvSpPr>
          <p:nvPr/>
        </p:nvSpPr>
        <p:spPr>
          <a:xfrm>
            <a:off x="539552" y="789552"/>
            <a:ext cx="8022704" cy="36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Nuestra propuesta:</a:t>
            </a:r>
          </a:p>
          <a:p>
            <a:r>
              <a:rPr lang="es-CL" dirty="0"/>
              <a:t>	</a:t>
            </a:r>
            <a:r>
              <a:rPr lang="es-CL" dirty="0" smtClean="0"/>
              <a:t>- Gestión de reserva de habitaciones por internet y teléfono.</a:t>
            </a:r>
          </a:p>
          <a:p>
            <a:r>
              <a:rPr lang="es-CL" dirty="0"/>
              <a:t>	</a:t>
            </a:r>
            <a:r>
              <a:rPr lang="es-CL" dirty="0" smtClean="0"/>
              <a:t>- Un control de </a:t>
            </a:r>
            <a:r>
              <a:rPr lang="es-CL" dirty="0" err="1"/>
              <a:t>C</a:t>
            </a:r>
            <a:r>
              <a:rPr lang="es-CL" dirty="0" err="1" smtClean="0"/>
              <a:t>heck</a:t>
            </a:r>
            <a:r>
              <a:rPr lang="es-CL" dirty="0" smtClean="0"/>
              <a:t>-In y </a:t>
            </a:r>
            <a:r>
              <a:rPr lang="es-CL" dirty="0" err="1" smtClean="0"/>
              <a:t>Check-Out</a:t>
            </a:r>
            <a:r>
              <a:rPr lang="es-CL" dirty="0" smtClean="0"/>
              <a:t> de los clientes vía software.</a:t>
            </a:r>
          </a:p>
          <a:p>
            <a:r>
              <a:rPr lang="es-CL" dirty="0"/>
              <a:t>	</a:t>
            </a:r>
            <a:r>
              <a:rPr lang="es-CL" dirty="0" smtClean="0"/>
              <a:t>- Control de cargo de servicio de habitación.</a:t>
            </a:r>
          </a:p>
          <a:p>
            <a:r>
              <a:rPr lang="es-CL" dirty="0"/>
              <a:t>	</a:t>
            </a:r>
            <a:r>
              <a:rPr lang="es-CL" dirty="0" smtClean="0"/>
              <a:t>- Sistema administrativo interno. </a:t>
            </a:r>
          </a:p>
          <a:p>
            <a:r>
              <a:rPr lang="es-CL" dirty="0"/>
              <a:t>	</a:t>
            </a:r>
            <a:r>
              <a:rPr lang="es-CL" dirty="0" smtClean="0"/>
              <a:t>- Sistema de búsqueda de clientes.</a:t>
            </a:r>
          </a:p>
          <a:p>
            <a:r>
              <a:rPr lang="es-CL" dirty="0"/>
              <a:t>	</a:t>
            </a:r>
            <a:r>
              <a:rPr lang="es-CL" dirty="0" smtClean="0"/>
              <a:t>- Generar solicitudes de mantención.</a:t>
            </a:r>
          </a:p>
          <a:p>
            <a:r>
              <a:rPr lang="es-CL" dirty="0"/>
              <a:t>	</a:t>
            </a:r>
            <a:r>
              <a:rPr lang="es-CL" dirty="0" smtClean="0"/>
              <a:t>- Sistema de control de limpieza.</a:t>
            </a:r>
          </a:p>
          <a:p>
            <a:r>
              <a:rPr lang="es-CL" dirty="0"/>
              <a:t>	</a:t>
            </a:r>
            <a:r>
              <a:rPr lang="es-CL" dirty="0" smtClean="0"/>
              <a:t>- Inventario de objetos de la habitación.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33056"/>
            <a:ext cx="2000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Que usaremos y porque?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691206"/>
            <a:ext cx="6400800" cy="1752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MySQL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4" y="778860"/>
            <a:ext cx="1828330" cy="17470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68" y="3146429"/>
            <a:ext cx="3528842" cy="17644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12811"/>
            <a:ext cx="1964484" cy="10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Mapa del Hostal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1208314"/>
            <a:ext cx="8852520" cy="3894407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1477"/>
              </p:ext>
            </p:extLst>
          </p:nvPr>
        </p:nvGraphicFramePr>
        <p:xfrm>
          <a:off x="5734385" y="2981366"/>
          <a:ext cx="5905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n de mapa de bits" r:id="rId5" imgW="590400" imgH="324000" progId="Paint.Picture">
                  <p:embed/>
                </p:oleObj>
              </mc:Choice>
              <mc:Fallback>
                <p:oleObj name="Imagen de mapa de bits" r:id="rId5" imgW="590400" imgH="32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4385" y="2981366"/>
                        <a:ext cx="5905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799" y="2993592"/>
            <a:ext cx="5905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Topología de red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Seguridad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6528" y="1484784"/>
            <a:ext cx="6400800" cy="22322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Proveedor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Luz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6413"/>
            <a:ext cx="2736304" cy="10945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9080"/>
            <a:ext cx="2226080" cy="13923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64" y="1065008"/>
            <a:ext cx="2415352" cy="18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Modelo de datos - Lógico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03"/>
            <a:ext cx="9144000" cy="47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618</Words>
  <Application>Microsoft Office PowerPoint</Application>
  <PresentationFormat>Presentación en pantalla (4:3)</PresentationFormat>
  <Paragraphs>95</Paragraphs>
  <Slides>12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ITC Avant Garde Std Md</vt:lpstr>
      <vt:lpstr>Tema de Office</vt:lpstr>
      <vt:lpstr>Imagen de mapa de bits</vt:lpstr>
      <vt:lpstr>Presentación de PowerPoint</vt:lpstr>
      <vt:lpstr>Taller De Proyecto Informático II</vt:lpstr>
      <vt:lpstr>Para recordar</vt:lpstr>
      <vt:lpstr>Solución Propuesta</vt:lpstr>
      <vt:lpstr>Que usaremos y porque?</vt:lpstr>
      <vt:lpstr>Mapa del Hostal</vt:lpstr>
      <vt:lpstr>Topología de red</vt:lpstr>
      <vt:lpstr>Seguridad</vt:lpstr>
      <vt:lpstr>Modelo de datos - Lógico</vt:lpstr>
      <vt:lpstr>Modelo de datos - Físico</vt:lpstr>
      <vt:lpstr>Vistas Prototipo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caedoc</dc:creator>
  <cp:lastModifiedBy>MaxiEuropeo</cp:lastModifiedBy>
  <cp:revision>60</cp:revision>
  <dcterms:created xsi:type="dcterms:W3CDTF">2011-07-08T15:37:00Z</dcterms:created>
  <dcterms:modified xsi:type="dcterms:W3CDTF">2014-11-06T00:47:20Z</dcterms:modified>
</cp:coreProperties>
</file>