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39199C8-C645-4C61-9842-7DCFF64BA46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3C3F8A-CD79-4421-A33B-136B8D069B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ysticriver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myrwa-river-s3ma.squarespac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696200" cy="408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291" y="1452518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Mystic River Watershed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381000"/>
            <a:ext cx="3810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Redesign / Architecture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76400" y="2362200"/>
            <a:ext cx="6400799" cy="3657600"/>
          </a:xfrm>
        </p:spPr>
        <p:txBody>
          <a:bodyPr>
            <a:normAutofit/>
          </a:bodyPr>
          <a:lstStyle/>
          <a:p>
            <a:pPr fontAlgn="t">
              <a:buFont typeface="Wingdings" panose="05000000000000000000" pitchFamily="2" charset="2"/>
              <a:buChar char="q"/>
            </a:pPr>
            <a:r>
              <a:rPr lang="en-US" sz="2000" dirty="0"/>
              <a:t>S</a:t>
            </a:r>
            <a:r>
              <a:rPr lang="en-US" sz="2000" dirty="0" smtClean="0"/>
              <a:t>ell ourselves - </a:t>
            </a:r>
            <a:r>
              <a:rPr lang="en-US" sz="2000" dirty="0"/>
              <a:t>sell our brand</a:t>
            </a:r>
          </a:p>
          <a:p>
            <a:pPr fontAlgn="t">
              <a:buFont typeface="Wingdings" panose="05000000000000000000" pitchFamily="2" charset="2"/>
              <a:buChar char="q"/>
            </a:pPr>
            <a:r>
              <a:rPr lang="en-US" sz="2000" dirty="0"/>
              <a:t>E</a:t>
            </a:r>
            <a:r>
              <a:rPr lang="en-US" sz="2000" dirty="0" smtClean="0"/>
              <a:t>xplain </a:t>
            </a:r>
            <a:r>
              <a:rPr lang="en-US" sz="2000" dirty="0"/>
              <a:t>WHAT we do </a:t>
            </a:r>
            <a:r>
              <a:rPr lang="en-US" sz="2000" dirty="0" smtClean="0"/>
              <a:t>better</a:t>
            </a:r>
          </a:p>
          <a:p>
            <a:pPr marL="68580" indent="0" fontAlgn="t">
              <a:buNone/>
            </a:pPr>
            <a:r>
              <a:rPr lang="en-US" sz="1800" i="1" dirty="0" smtClean="0"/>
              <a:t>    </a:t>
            </a:r>
            <a:r>
              <a:rPr lang="en-US" sz="1800" b="1" i="1" dirty="0" smtClean="0"/>
              <a:t>“To protect and restore the Mystic River, its </a:t>
            </a:r>
          </a:p>
          <a:p>
            <a:pPr marL="68580" indent="0" fontAlgn="t">
              <a:buNone/>
            </a:pPr>
            <a:r>
              <a:rPr lang="en-US" sz="1800" b="1" i="1" dirty="0" smtClean="0"/>
              <a:t>      tributaries and watershed lands for the </a:t>
            </a:r>
          </a:p>
          <a:p>
            <a:pPr marL="68580" indent="0" fontAlgn="t">
              <a:buNone/>
            </a:pPr>
            <a:r>
              <a:rPr lang="en-US" sz="1800" b="1" i="1" dirty="0"/>
              <a:t> </a:t>
            </a:r>
            <a:r>
              <a:rPr lang="en-US" sz="1800" b="1" i="1" dirty="0" smtClean="0"/>
              <a:t>     benefit of present and future generations</a:t>
            </a:r>
          </a:p>
          <a:p>
            <a:pPr marL="68580" indent="0" fontAlgn="t">
              <a:buNone/>
            </a:pPr>
            <a:r>
              <a:rPr lang="en-US" sz="1800" b="1" i="1" dirty="0"/>
              <a:t> </a:t>
            </a:r>
            <a:r>
              <a:rPr lang="en-US" sz="1800" b="1" i="1" dirty="0" smtClean="0"/>
              <a:t>     and to celebrate the value, importance</a:t>
            </a:r>
          </a:p>
          <a:p>
            <a:pPr marL="68580" indent="0" fontAlgn="t">
              <a:buNone/>
            </a:pPr>
            <a:r>
              <a:rPr lang="en-US" sz="1800" b="1" i="1" dirty="0"/>
              <a:t> </a:t>
            </a:r>
            <a:r>
              <a:rPr lang="en-US" sz="1800" b="1" i="1" dirty="0" smtClean="0"/>
              <a:t>     and great beauty of these natural resources.”</a:t>
            </a:r>
          </a:p>
          <a:p>
            <a:pPr fontAlgn="t">
              <a:buFont typeface="Wingdings" panose="05000000000000000000" pitchFamily="2" charset="2"/>
              <a:buChar char="q"/>
            </a:pPr>
            <a:r>
              <a:rPr lang="en-US" sz="2000" dirty="0" smtClean="0"/>
              <a:t>Take </a:t>
            </a:r>
            <a:r>
              <a:rPr lang="en-US" sz="2000" dirty="0"/>
              <a:t>more credit for our work</a:t>
            </a:r>
          </a:p>
          <a:p>
            <a:pPr fontAlgn="t">
              <a:buFont typeface="Wingdings" panose="05000000000000000000" pitchFamily="2" charset="2"/>
              <a:buChar char="q"/>
            </a:pPr>
            <a:r>
              <a:rPr lang="en-US" sz="2000" dirty="0"/>
              <a:t>G</a:t>
            </a:r>
            <a:r>
              <a:rPr lang="en-US" sz="2000" dirty="0" smtClean="0"/>
              <a:t>et </a:t>
            </a:r>
            <a:r>
              <a:rPr lang="en-US" sz="2000" dirty="0"/>
              <a:t>people to take action</a:t>
            </a:r>
          </a:p>
          <a:p>
            <a:pPr marL="68580" indent="0" fontAlgn="t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1600200" cy="68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5558" y="914400"/>
            <a:ext cx="5334000" cy="5334001"/>
            <a:chOff x="1371600" y="914400"/>
            <a:chExt cx="5334000" cy="5334001"/>
          </a:xfrm>
        </p:grpSpPr>
        <p:pic>
          <p:nvPicPr>
            <p:cNvPr id="1028" name="Picture 4" descr="Volunteer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914400"/>
              <a:ext cx="5334000" cy="533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511135"/>
              <a:ext cx="3276600" cy="917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4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0600" y="1524000"/>
            <a:ext cx="7391400" cy="3763840"/>
            <a:chOff x="990600" y="1524000"/>
            <a:chExt cx="7391400" cy="3763840"/>
          </a:xfrm>
        </p:grpSpPr>
        <p:grpSp>
          <p:nvGrpSpPr>
            <p:cNvPr id="7" name="Group 6"/>
            <p:cNvGrpSpPr/>
            <p:nvPr/>
          </p:nvGrpSpPr>
          <p:grpSpPr>
            <a:xfrm>
              <a:off x="1217457" y="1524000"/>
              <a:ext cx="6632886" cy="2667000"/>
              <a:chOff x="2093169" y="3812970"/>
              <a:chExt cx="6632886" cy="2667000"/>
            </a:xfrm>
          </p:grpSpPr>
          <p:pic>
            <p:nvPicPr>
              <p:cNvPr id="3076" name="Picture 4" descr="https://scontent-lga3-1.xx.fbcdn.net/hphotos-xpf1/v/t1.0-9/12193568_10207643112301683_1560765359778924382_n.jpg?oh=10c50df2c123faa9e34fb0127e0fc8e9&amp;oe=56B981F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1055" y="3812970"/>
                <a:ext cx="4445000" cy="2667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https://scontent-lga3-1.xx.fbcdn.net/hphotos-xaf1/v/t1.0-9/12219606_10207643113301708_8560383837364584936_n.jpg?oh=145eee906718ca1c632cffac4a3ae5c9&amp;oe=56F68D5F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8" t="11739" r="8378" b="807"/>
              <a:stretch/>
            </p:blipFill>
            <p:spPr bwMode="auto">
              <a:xfrm>
                <a:off x="2093169" y="3812970"/>
                <a:ext cx="4231080" cy="2667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990600" y="4764620"/>
              <a:ext cx="7391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Thank You, Team Mystic River Watershed!</a:t>
              </a:r>
              <a:endParaRPr lang="en-US" sz="2800" dirty="0"/>
            </a:p>
          </p:txBody>
        </p:sp>
      </p:grpSp>
      <p:pic>
        <p:nvPicPr>
          <p:cNvPr id="1026" name="Picture 2" descr="https://ci3.googleusercontent.com/proxy/r0utVmM5I_NwzClsygL0uzEeh5Znfkzw5ZU5Cyr1ktS8IEcUj7V5bZa_kmmhrp-UiHjeG6TP3Z67zuVpzyrw28a1OuMcQGbVxU-KRBcgWYmgn3W4vekHrCbQApXZBSTtGg=s0-d-e1-ft#http://myrwa.squarespace.com/storage/logos/logo%20no%20text%20190%20x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88" y="533400"/>
            <a:ext cx="2134012" cy="8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20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1051</TotalTime>
  <Words>76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PowerPoint Presentation</vt:lpstr>
      <vt:lpstr>Site Redesign / Architecture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evely_000</dc:creator>
  <cp:lastModifiedBy>evely_000</cp:lastModifiedBy>
  <cp:revision>38</cp:revision>
  <dcterms:created xsi:type="dcterms:W3CDTF">2015-11-07T14:06:30Z</dcterms:created>
  <dcterms:modified xsi:type="dcterms:W3CDTF">2015-11-08T14:52:50Z</dcterms:modified>
</cp:coreProperties>
</file>