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93C00-432F-487C-9B59-3E0C723BC38A}">
  <a:tblStyle styleId="{B7293C00-432F-487C-9B59-3E0C723BC3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F648A7-E9A7-4D57-9614-7B6E1F6B10B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0" i="0" u="none" strike="noStrike" cap="none"/>
          </a:p>
        </p:txBody>
      </p:sp>
      <p:sp>
        <p:nvSpPr>
          <p:cNvPr id="137" name="Google Shape;1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ítulo e conteúdo">
  <p:cSld name="11_Título e conteúd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5038" y="4814890"/>
            <a:ext cx="1394221" cy="32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3"/>
          <p:cNvCxnSpPr/>
          <p:nvPr/>
        </p:nvCxnSpPr>
        <p:spPr>
          <a:xfrm>
            <a:off x="73152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F5643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3"/>
          <p:cNvCxnSpPr/>
          <p:nvPr/>
        </p:nvCxnSpPr>
        <p:spPr>
          <a:xfrm>
            <a:off x="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00879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3"/>
          <p:cNvCxnSpPr/>
          <p:nvPr/>
        </p:nvCxnSpPr>
        <p:spPr>
          <a:xfrm>
            <a:off x="18288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69B3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>
            <a:off x="36576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C6DE8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>
            <a:off x="5486400" y="4806554"/>
            <a:ext cx="1828800" cy="1200"/>
          </a:xfrm>
          <a:prstGeom prst="straightConnector1">
            <a:avLst/>
          </a:prstGeom>
          <a:noFill/>
          <a:ln w="31750" cap="flat" cmpd="sng">
            <a:solidFill>
              <a:srgbClr val="FFA51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490538" y="4863704"/>
            <a:ext cx="51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b="0" i="0" u="none" strike="noStrike" cap="none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1411307" y="48768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8890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103300" y="2984650"/>
            <a:ext cx="4236000" cy="20937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/>
            </a:pPr>
            <a:r>
              <a:rPr lang="en" sz="9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Requisitos finalizados na última semana:</a:t>
            </a:r>
            <a:endParaRPr sz="9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Contas diferentes com o mesmo usuário;</a:t>
            </a:r>
            <a:endParaRPr dirty="0"/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Home médico;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Filtragem por nome de médico;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Sintomas do Animal.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rabicPeriod"/>
            </a:pPr>
            <a:r>
              <a:rPr lang="en" sz="9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Requisitos em desenvolvimento: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Foto do animal</a:t>
            </a: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 lang="en"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AutoNum type="alphaLcPeriod"/>
            </a:pPr>
            <a:r>
              <a:rPr lang="pt-BR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" sz="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gendamento.</a:t>
            </a:r>
            <a:endParaRPr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03300" y="1220875"/>
            <a:ext cx="4236000" cy="4410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Visa facilitar a busca do veterinário ideal para você.</a:t>
            </a:r>
            <a:endParaRPr sz="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103300" y="773675"/>
            <a:ext cx="4236000" cy="3513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Fundamentos de Engenharia de Software – </a:t>
            </a:r>
            <a:r>
              <a:rPr lang="en" sz="9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Evelyn Mylena</a:t>
            </a:r>
            <a:endParaRPr sz="9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428900" y="1200375"/>
            <a:ext cx="4539300" cy="625271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Não alcance dos requisitos: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Ação: Levantamento correto de dados junto com o cliene;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Surgimento de imprevistos com os recursos: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Ação: Conhecimento do desenvolvimento do projeto e de suas etapas.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78526" y="646070"/>
            <a:ext cx="14166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Gerente do Projeto: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75200" y="2880275"/>
            <a:ext cx="9219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Atualizações</a:t>
            </a:r>
            <a:endParaRPr sz="900" b="1" i="0" u="none" strike="noStrike" cap="none">
              <a:solidFill>
                <a:srgbClr val="69B3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608071" y="1116157"/>
            <a:ext cx="604800" cy="12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Tahoma"/>
                <a:ea typeface="Tahoma"/>
                <a:cs typeface="Tahoma"/>
                <a:sym typeface="Tahoma"/>
              </a:rPr>
              <a:t>Riscos</a:t>
            </a:r>
            <a:endParaRPr sz="900" b="1" i="0" u="none" strike="noStrike" cap="none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80100" y="97875"/>
            <a:ext cx="3052800" cy="504900"/>
          </a:xfrm>
          <a:prstGeom prst="roundRect">
            <a:avLst>
              <a:gd name="adj" fmla="val 16667"/>
            </a:avLst>
          </a:prstGeom>
          <a:solidFill>
            <a:srgbClr val="F56432"/>
          </a:solidFill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FES | Projeto PetSpeed</a:t>
            </a:r>
            <a:endParaRPr sz="18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09100" y="1132822"/>
            <a:ext cx="6810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436877" y="97875"/>
            <a:ext cx="2079000" cy="5049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165716" y="13508"/>
            <a:ext cx="6048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Status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500953" y="153275"/>
            <a:ext cx="681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Anterior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186753" y="153275"/>
            <a:ext cx="6810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Atual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720152" y="153275"/>
            <a:ext cx="7878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Tendência</a:t>
            </a:r>
            <a:endParaRPr sz="14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685440" y="326452"/>
            <a:ext cx="196200" cy="1731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5329411" y="358350"/>
            <a:ext cx="196200" cy="173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5884395" y="358350"/>
            <a:ext cx="196200" cy="173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4428900" y="764775"/>
            <a:ext cx="4539300" cy="3513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6263820" y="678355"/>
            <a:ext cx="12333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Data Fim Original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462120" y="827479"/>
            <a:ext cx="10350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23/07/2019</a:t>
            </a:r>
            <a:endParaRPr sz="9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03300" y="1762950"/>
            <a:ext cx="4236000" cy="11322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1) Mudança: </a:t>
            </a:r>
            <a:r>
              <a:rPr lang="en"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mudança do banco de dados;</a:t>
            </a: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Dependência: </a:t>
            </a:r>
            <a:r>
              <a:rPr lang="en"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não há dependências;</a:t>
            </a:r>
            <a:endParaRPr sz="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66425" y="1714800"/>
            <a:ext cx="1700400" cy="1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Dependências \ Mudanças</a:t>
            </a:r>
            <a:endParaRPr sz="900" b="1" i="0" u="none" strike="noStrike" cap="none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198750" y="97875"/>
            <a:ext cx="1140600" cy="504900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555386" y="12367"/>
            <a:ext cx="4590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69B39E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269600" y="225442"/>
            <a:ext cx="968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434343"/>
                </a:solidFill>
                <a:latin typeface="Tahoma"/>
                <a:ea typeface="Tahoma"/>
                <a:cs typeface="Tahoma"/>
                <a:sym typeface="Tahoma"/>
              </a:rPr>
              <a:t>18/06/2019</a:t>
            </a:r>
            <a:endParaRPr sz="1000" b="0" i="0" u="none" strike="noStrike" cap="none">
              <a:solidFill>
                <a:srgbClr val="43434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6881" y="83983"/>
            <a:ext cx="567179" cy="54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5064" y="244193"/>
            <a:ext cx="876232" cy="22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2167" y="111499"/>
            <a:ext cx="928968" cy="4698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6"/>
          <p:cNvGraphicFramePr/>
          <p:nvPr>
            <p:extLst>
              <p:ext uri="{D42A27DB-BD31-4B8C-83A1-F6EECF244321}">
                <p14:modId xmlns:p14="http://schemas.microsoft.com/office/powerpoint/2010/main" val="3422754673"/>
              </p:ext>
            </p:extLst>
          </p:nvPr>
        </p:nvGraphicFramePr>
        <p:xfrm>
          <a:off x="4514461" y="2030427"/>
          <a:ext cx="4397225" cy="2261747"/>
        </p:xfrm>
        <a:graphic>
          <a:graphicData uri="http://schemas.openxmlformats.org/drawingml/2006/table">
            <a:tbl>
              <a:tblPr firstRow="1" bandRow="1">
                <a:noFill/>
                <a:tableStyleId>{B7293C00-432F-487C-9B59-3E0C723BC38A}</a:tableStyleId>
              </a:tblPr>
              <a:tblGrid>
                <a:gridCol w="9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5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04/06/2019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11/06/2019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18/06/2019</a:t>
                      </a:r>
                      <a:endParaRPr sz="900" u="none" strike="noStrike" cap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/>
                        <a:t>Status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Agendamento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Contas diferentes como o mesmo usuário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Home médicos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Filtragem por nome de médico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u="none" strike="noStrike" cap="none"/>
                        <a:t>Foto do animal</a:t>
                      </a:r>
                      <a:endParaRPr sz="6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50%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50" u="none" strike="noStrike" cap="none" dirty="0"/>
                        <a:t>Sintomas do Animal</a:t>
                      </a:r>
                      <a:endParaRPr sz="65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0" i="0" u="none" strike="noStrike" cap="none" dirty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rgbClr val="00B05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49512"/>
                  </a:ext>
                </a:extLst>
              </a:tr>
              <a:tr h="288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50" u="none" strike="noStrike" cap="none" dirty="0" err="1"/>
                        <a:t>Doc</a:t>
                      </a:r>
                      <a:r>
                        <a:rPr lang="pt-BR" sz="650" u="none" strike="noStrike" cap="none"/>
                        <a:t> Gestão </a:t>
                      </a:r>
                      <a:r>
                        <a:rPr lang="pt-BR" sz="650" u="none" strike="noStrike" cap="none" dirty="0"/>
                        <a:t>de Configuração</a:t>
                      </a:r>
                      <a:endParaRPr sz="65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 u="none" strike="noStrike" cap="none" dirty="0"/>
                        <a:t>x</a:t>
                      </a:r>
                      <a:endParaRPr sz="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0" i="0" u="none" strike="noStrike" cap="none" dirty="0">
                          <a:solidFill>
                            <a:srgbClr val="00B050"/>
                          </a:solidFill>
                          <a:latin typeface="Arial"/>
                          <a:cs typeface="Arial"/>
                          <a:sym typeface="Arial"/>
                        </a:rPr>
                        <a:t>100%</a:t>
                      </a:r>
                      <a:endParaRPr sz="1000" b="0" i="0" u="none" strike="noStrike" cap="none" dirty="0">
                        <a:solidFill>
                          <a:srgbClr val="00B05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2477"/>
                  </a:ext>
                </a:extLst>
              </a:tr>
            </a:tbl>
          </a:graphicData>
        </a:graphic>
      </p:graphicFrame>
      <p:sp>
        <p:nvSpPr>
          <p:cNvPr id="168" name="Google Shape;168;p26"/>
          <p:cNvSpPr/>
          <p:nvPr/>
        </p:nvSpPr>
        <p:spPr>
          <a:xfrm>
            <a:off x="4436877" y="4347556"/>
            <a:ext cx="4539300" cy="709065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4514461" y="4382021"/>
          <a:ext cx="4397225" cy="638150"/>
        </p:xfrm>
        <a:graphic>
          <a:graphicData uri="http://schemas.openxmlformats.org/drawingml/2006/table">
            <a:tbl>
              <a:tblPr firstRow="1" bandRow="1">
                <a:noFill/>
                <a:tableStyleId>{4CF648A7-E9A7-4D57-9614-7B6E1F6B10B2}</a:tableStyleId>
              </a:tblPr>
              <a:tblGrid>
                <a:gridCol w="79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35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Controles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Status / Justificativa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Tendência</a:t>
                      </a:r>
                      <a:endParaRPr sz="8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Escopo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 desenvolvimento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Equipe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7CCE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6"/>
          <p:cNvSpPr/>
          <p:nvPr/>
        </p:nvSpPr>
        <p:spPr>
          <a:xfrm>
            <a:off x="8128653" y="4849476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5448440" y="4823794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8128653" y="4632650"/>
            <a:ext cx="147025" cy="14306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448440" y="4611907"/>
            <a:ext cx="147025" cy="1430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4436876" y="1946120"/>
            <a:ext cx="4539301" cy="2357129"/>
          </a:xfrm>
          <a:prstGeom prst="roundRect">
            <a:avLst>
              <a:gd name="adj" fmla="val 641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611541" y="1838227"/>
            <a:ext cx="921900" cy="1478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342828" marR="0" lvl="0" indent="-3428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69B39E"/>
                </a:solidFill>
                <a:latin typeface="Tahoma"/>
                <a:ea typeface="Tahoma"/>
                <a:cs typeface="Tahoma"/>
                <a:sym typeface="Tahoma"/>
              </a:rPr>
              <a:t>Cronograma</a:t>
            </a:r>
            <a:endParaRPr sz="900" b="1" i="0" u="none" strike="noStrike" cap="none" dirty="0">
              <a:solidFill>
                <a:srgbClr val="69B39E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197</Words>
  <Application>Microsoft Office PowerPoint</Application>
  <PresentationFormat>Apresentação na tela (16:9)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Tahoma</vt:lpstr>
      <vt:lpstr>Open Sans</vt:lpstr>
      <vt:lpstr>Calibri</vt:lpstr>
      <vt:lpstr>Arial</vt:lpstr>
      <vt:lpstr>Tema do Office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Evelyn Mylena</cp:lastModifiedBy>
  <cp:revision>7</cp:revision>
  <dcterms:modified xsi:type="dcterms:W3CDTF">2019-06-18T12:21:08Z</dcterms:modified>
</cp:coreProperties>
</file>