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fr-FR"/>
              <a:t>Modifiez le style du titre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5/5/2018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5/5/2018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5/5/2018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5/5/2018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fr-FR"/>
              <a:t>Modifiez le style du titre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5/5/2018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fr-FR"/>
              <a:t>Modifiez le style du titre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5/5/2018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fr-FR"/>
              <a:t>Modifiez le style du titre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fr-FR"/>
              <a:t>Modifiez le style du titre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Content Placeholder 3"/>
          <p:cNvSpPr>
            <a:spLocks noGrp="1"/>
          </p:cNvSpPr>
          <p:nvPr>
            <p:ph sz="quarter" idx="13"/>
          </p:nvPr>
        </p:nvSpPr>
        <p:spPr>
          <a:xfrm>
            <a:off x="913774" y="3051012"/>
            <a:ext cx="5106027" cy="274018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3" name="Content Placeholder 5"/>
          <p:cNvSpPr>
            <a:spLocks noGrp="1"/>
          </p:cNvSpPr>
          <p:nvPr>
            <p:ph sz="quarter" idx="14"/>
          </p:nvPr>
        </p:nvSpPr>
        <p:spPr>
          <a:xfrm>
            <a:off x="6172200" y="3051012"/>
            <a:ext cx="5105401" cy="274018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fr-FR"/>
              <a:t>Modifiez le style du titre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5/5/2018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5/5/2018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5/5/2018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F4D592-380A-416A-BC50-D7573E0ED3CC}"/>
              </a:ext>
            </a:extLst>
          </p:cNvPr>
          <p:cNvSpPr>
            <a:spLocks noGrp="1"/>
          </p:cNvSpPr>
          <p:nvPr>
            <p:ph type="ctrTitle"/>
          </p:nvPr>
        </p:nvSpPr>
        <p:spPr/>
        <p:txBody>
          <a:bodyPr/>
          <a:lstStyle/>
          <a:p>
            <a:r>
              <a:rPr lang="fr-FR" dirty="0"/>
              <a:t>Projet de web</a:t>
            </a:r>
          </a:p>
        </p:txBody>
      </p:sp>
      <p:sp>
        <p:nvSpPr>
          <p:cNvPr id="3" name="Sous-titre 2">
            <a:extLst>
              <a:ext uri="{FF2B5EF4-FFF2-40B4-BE49-F238E27FC236}">
                <a16:creationId xmlns:a16="http://schemas.microsoft.com/office/drawing/2014/main" id="{05F0EBA7-C3FF-4818-9C73-7ED144269141}"/>
              </a:ext>
            </a:extLst>
          </p:cNvPr>
          <p:cNvSpPr>
            <a:spLocks noGrp="1"/>
          </p:cNvSpPr>
          <p:nvPr>
            <p:ph type="subTitle" idx="1"/>
          </p:nvPr>
        </p:nvSpPr>
        <p:spPr/>
        <p:txBody>
          <a:bodyPr/>
          <a:lstStyle/>
          <a:p>
            <a:r>
              <a:rPr lang="fr-FR" dirty="0"/>
              <a:t>Anastasia Duchesne &amp; Camille schmitt</a:t>
            </a:r>
          </a:p>
        </p:txBody>
      </p:sp>
    </p:spTree>
    <p:extLst>
      <p:ext uri="{BB962C8B-B14F-4D97-AF65-F5344CB8AC3E}">
        <p14:creationId xmlns:p14="http://schemas.microsoft.com/office/powerpoint/2010/main" val="603443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EFF128-A7CE-441F-A0E2-A5FB3227F300}"/>
              </a:ext>
            </a:extLst>
          </p:cNvPr>
          <p:cNvSpPr>
            <a:spLocks noGrp="1"/>
          </p:cNvSpPr>
          <p:nvPr>
            <p:ph type="title"/>
          </p:nvPr>
        </p:nvSpPr>
        <p:spPr/>
        <p:txBody>
          <a:bodyPr/>
          <a:lstStyle/>
          <a:p>
            <a:r>
              <a:rPr lang="fr-FR" dirty="0"/>
              <a:t>Sources</a:t>
            </a:r>
          </a:p>
        </p:txBody>
      </p:sp>
      <p:sp>
        <p:nvSpPr>
          <p:cNvPr id="3" name="Espace réservé du contenu 2">
            <a:extLst>
              <a:ext uri="{FF2B5EF4-FFF2-40B4-BE49-F238E27FC236}">
                <a16:creationId xmlns:a16="http://schemas.microsoft.com/office/drawing/2014/main" id="{348FBAD4-7F76-4AEA-89B6-8859FB8D6E22}"/>
              </a:ext>
            </a:extLst>
          </p:cNvPr>
          <p:cNvSpPr>
            <a:spLocks noGrp="1"/>
          </p:cNvSpPr>
          <p:nvPr>
            <p:ph sz="quarter" idx="13"/>
          </p:nvPr>
        </p:nvSpPr>
        <p:spPr/>
        <p:txBody>
          <a:bodyPr/>
          <a:lstStyle/>
          <a:p>
            <a:r>
              <a:rPr lang="fr-FR" dirty="0" err="1"/>
              <a:t>Openclassroom</a:t>
            </a:r>
            <a:r>
              <a:rPr lang="fr-FR" dirty="0"/>
              <a:t> (Html, </a:t>
            </a:r>
            <a:r>
              <a:rPr lang="fr-FR" dirty="0" err="1"/>
              <a:t>css</a:t>
            </a:r>
            <a:r>
              <a:rPr lang="fr-FR" dirty="0"/>
              <a:t>)</a:t>
            </a:r>
          </a:p>
          <a:p>
            <a:r>
              <a:rPr lang="fr-FR" dirty="0" err="1"/>
              <a:t>Mysqltutorial</a:t>
            </a:r>
            <a:endParaRPr lang="fr-FR" dirty="0"/>
          </a:p>
          <a:p>
            <a:r>
              <a:rPr lang="fr-FR" dirty="0" err="1"/>
              <a:t>stackoverflow</a:t>
            </a:r>
            <a:endParaRPr lang="fr-FR" dirty="0"/>
          </a:p>
        </p:txBody>
      </p:sp>
    </p:spTree>
    <p:extLst>
      <p:ext uri="{BB962C8B-B14F-4D97-AF65-F5344CB8AC3E}">
        <p14:creationId xmlns:p14="http://schemas.microsoft.com/office/powerpoint/2010/main" val="4073141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D8C99F-5D74-4FEA-82D3-F65FE9D40ED3}"/>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FC16D6F5-0AF2-4800-8D42-293443B0AEFC}"/>
              </a:ext>
            </a:extLst>
          </p:cNvPr>
          <p:cNvSpPr>
            <a:spLocks noGrp="1"/>
          </p:cNvSpPr>
          <p:nvPr>
            <p:ph sz="quarter" idx="13"/>
          </p:nvPr>
        </p:nvSpPr>
        <p:spPr/>
        <p:txBody>
          <a:bodyPr/>
          <a:lstStyle/>
          <a:p>
            <a:r>
              <a:rPr lang="fr-FR" dirty="0"/>
              <a:t>Conception du back</a:t>
            </a:r>
          </a:p>
          <a:p>
            <a:r>
              <a:rPr lang="fr-FR" dirty="0"/>
              <a:t>Design du front</a:t>
            </a:r>
          </a:p>
          <a:p>
            <a:r>
              <a:rPr lang="fr-FR" dirty="0" err="1"/>
              <a:t>Versionning</a:t>
            </a:r>
            <a:r>
              <a:rPr lang="fr-FR" dirty="0"/>
              <a:t> GIT</a:t>
            </a:r>
          </a:p>
          <a:p>
            <a:r>
              <a:rPr lang="fr-FR" dirty="0"/>
              <a:t>Bilan individuel et collectif</a:t>
            </a:r>
          </a:p>
          <a:p>
            <a:r>
              <a:rPr lang="fr-FR" dirty="0"/>
              <a:t>sources</a:t>
            </a:r>
          </a:p>
        </p:txBody>
      </p:sp>
    </p:spTree>
    <p:extLst>
      <p:ext uri="{BB962C8B-B14F-4D97-AF65-F5344CB8AC3E}">
        <p14:creationId xmlns:p14="http://schemas.microsoft.com/office/powerpoint/2010/main" val="3496936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C85980-B071-4CE7-8EF6-97C19F21F84A}"/>
              </a:ext>
            </a:extLst>
          </p:cNvPr>
          <p:cNvSpPr>
            <a:spLocks noGrp="1"/>
          </p:cNvSpPr>
          <p:nvPr>
            <p:ph type="title"/>
          </p:nvPr>
        </p:nvSpPr>
        <p:spPr>
          <a:xfrm>
            <a:off x="8990975" y="521535"/>
            <a:ext cx="2937789" cy="1321119"/>
          </a:xfrm>
        </p:spPr>
        <p:txBody>
          <a:bodyPr>
            <a:normAutofit fontScale="90000"/>
          </a:bodyPr>
          <a:lstStyle/>
          <a:p>
            <a:r>
              <a:rPr lang="fr-FR"/>
              <a:t>Conception du back : schema de la BDD</a:t>
            </a:r>
            <a:endParaRPr lang="fr-FR" dirty="0"/>
          </a:p>
        </p:txBody>
      </p:sp>
      <p:pic>
        <p:nvPicPr>
          <p:cNvPr id="5" name="Espace réservé du contenu 4" descr="Une image contenant capture d’écran&#10;&#10;Description générée avec un niveau de confiance très élevé">
            <a:extLst>
              <a:ext uri="{FF2B5EF4-FFF2-40B4-BE49-F238E27FC236}">
                <a16:creationId xmlns:a16="http://schemas.microsoft.com/office/drawing/2014/main" id="{3E312BD6-0E5B-483C-8EFE-5EB39B2C3091}"/>
              </a:ext>
            </a:extLst>
          </p:cNvPr>
          <p:cNvPicPr>
            <a:picLocks noGrp="1" noChangeAspect="1"/>
          </p:cNvPicPr>
          <p:nvPr>
            <p:ph sz="quarter" idx="13"/>
          </p:nvPr>
        </p:nvPicPr>
        <p:blipFill>
          <a:blip r:embed="rId2"/>
          <a:stretch>
            <a:fillRect/>
          </a:stretch>
        </p:blipFill>
        <p:spPr>
          <a:xfrm>
            <a:off x="130628" y="348354"/>
            <a:ext cx="9020290" cy="6161292"/>
          </a:xfrm>
        </p:spPr>
      </p:pic>
    </p:spTree>
    <p:extLst>
      <p:ext uri="{BB962C8B-B14F-4D97-AF65-F5344CB8AC3E}">
        <p14:creationId xmlns:p14="http://schemas.microsoft.com/office/powerpoint/2010/main" val="3249985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6BCC4D5-E795-4C27-A59A-C83C97FC8C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
            <a:extLst>
              <a:ext uri="{FF2B5EF4-FFF2-40B4-BE49-F238E27FC236}">
                <a16:creationId xmlns:a16="http://schemas.microsoft.com/office/drawing/2014/main" id="{AB6A6811-9498-4BC1-A514-B7ACB315B68C}"/>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D29A925F-0B65-4C0C-901C-04FBEBDD5D9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A8B79851-F251-42D9-81BA-1196C6C67479}"/>
              </a:ext>
            </a:extLst>
          </p:cNvPr>
          <p:cNvSpPr>
            <a:spLocks noGrp="1"/>
          </p:cNvSpPr>
          <p:nvPr>
            <p:ph type="title"/>
          </p:nvPr>
        </p:nvSpPr>
        <p:spPr>
          <a:xfrm>
            <a:off x="270256" y="815002"/>
            <a:ext cx="3352128" cy="1573863"/>
          </a:xfrm>
        </p:spPr>
        <p:txBody>
          <a:bodyPr>
            <a:normAutofit/>
          </a:bodyPr>
          <a:lstStyle/>
          <a:p>
            <a:r>
              <a:rPr lang="fr-FR" dirty="0"/>
              <a:t>Design du front : Accueil</a:t>
            </a:r>
          </a:p>
        </p:txBody>
      </p:sp>
    </p:spTree>
    <p:extLst>
      <p:ext uri="{BB962C8B-B14F-4D97-AF65-F5344CB8AC3E}">
        <p14:creationId xmlns:p14="http://schemas.microsoft.com/office/powerpoint/2010/main" val="1839269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EDFEF-B8C7-4650-B71A-A1D0A2C9411D}"/>
              </a:ext>
            </a:extLst>
          </p:cNvPr>
          <p:cNvSpPr>
            <a:spLocks noGrp="1"/>
          </p:cNvSpPr>
          <p:nvPr>
            <p:ph type="title"/>
          </p:nvPr>
        </p:nvSpPr>
        <p:spPr>
          <a:xfrm>
            <a:off x="913774" y="333828"/>
            <a:ext cx="10364451" cy="1596177"/>
          </a:xfrm>
        </p:spPr>
        <p:txBody>
          <a:bodyPr/>
          <a:lstStyle/>
          <a:p>
            <a:r>
              <a:rPr lang="fr-FR" dirty="0"/>
              <a:t>Design du front : Le profil</a:t>
            </a:r>
          </a:p>
        </p:txBody>
      </p:sp>
      <p:sp>
        <p:nvSpPr>
          <p:cNvPr id="7" name="Espace réservé du contenu 6">
            <a:extLst>
              <a:ext uri="{FF2B5EF4-FFF2-40B4-BE49-F238E27FC236}">
                <a16:creationId xmlns:a16="http://schemas.microsoft.com/office/drawing/2014/main" id="{BF45874F-B47B-4973-813E-CE12DACBC8AD}"/>
              </a:ext>
            </a:extLst>
          </p:cNvPr>
          <p:cNvSpPr>
            <a:spLocks noGrp="1"/>
          </p:cNvSpPr>
          <p:nvPr>
            <p:ph sz="quarter" idx="13"/>
          </p:nvPr>
        </p:nvSpPr>
        <p:spPr/>
        <p:txBody>
          <a:bodyPr/>
          <a:lstStyle/>
          <a:p>
            <a:endParaRPr lang="fr-FR"/>
          </a:p>
        </p:txBody>
      </p:sp>
    </p:spTree>
    <p:extLst>
      <p:ext uri="{BB962C8B-B14F-4D97-AF65-F5344CB8AC3E}">
        <p14:creationId xmlns:p14="http://schemas.microsoft.com/office/powerpoint/2010/main" val="3951256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81B9C0-7A60-4FC8-BC45-712ACD10620F}"/>
              </a:ext>
            </a:extLst>
          </p:cNvPr>
          <p:cNvSpPr>
            <a:spLocks noGrp="1"/>
          </p:cNvSpPr>
          <p:nvPr>
            <p:ph type="title"/>
          </p:nvPr>
        </p:nvSpPr>
        <p:spPr/>
        <p:txBody>
          <a:bodyPr/>
          <a:lstStyle/>
          <a:p>
            <a:r>
              <a:rPr lang="fr-FR" dirty="0"/>
              <a:t>Design du Front : liste des emplois</a:t>
            </a:r>
          </a:p>
        </p:txBody>
      </p:sp>
      <p:sp>
        <p:nvSpPr>
          <p:cNvPr id="3" name="Espace réservé du contenu 2">
            <a:extLst>
              <a:ext uri="{FF2B5EF4-FFF2-40B4-BE49-F238E27FC236}">
                <a16:creationId xmlns:a16="http://schemas.microsoft.com/office/drawing/2014/main" id="{4FFB3AAD-12C2-478D-BF3A-D5875935700F}"/>
              </a:ext>
            </a:extLst>
          </p:cNvPr>
          <p:cNvSpPr>
            <a:spLocks noGrp="1"/>
          </p:cNvSpPr>
          <p:nvPr>
            <p:ph sz="quarter" idx="13"/>
          </p:nvPr>
        </p:nvSpPr>
        <p:spPr/>
        <p:txBody>
          <a:bodyPr/>
          <a:lstStyle/>
          <a:p>
            <a:endParaRPr lang="fr-FR"/>
          </a:p>
        </p:txBody>
      </p:sp>
    </p:spTree>
    <p:extLst>
      <p:ext uri="{BB962C8B-B14F-4D97-AF65-F5344CB8AC3E}">
        <p14:creationId xmlns:p14="http://schemas.microsoft.com/office/powerpoint/2010/main" val="582730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30BA45-DDBF-4CA5-B183-592B01F20F5D}"/>
              </a:ext>
            </a:extLst>
          </p:cNvPr>
          <p:cNvSpPr>
            <a:spLocks noGrp="1"/>
          </p:cNvSpPr>
          <p:nvPr>
            <p:ph type="title"/>
          </p:nvPr>
        </p:nvSpPr>
        <p:spPr>
          <a:xfrm>
            <a:off x="1010757" y="0"/>
            <a:ext cx="10364451" cy="1596177"/>
          </a:xfrm>
        </p:spPr>
        <p:txBody>
          <a:bodyPr/>
          <a:lstStyle/>
          <a:p>
            <a:r>
              <a:rPr lang="fr-FR" dirty="0" err="1"/>
              <a:t>Versionning</a:t>
            </a:r>
            <a:r>
              <a:rPr lang="fr-FR" dirty="0"/>
              <a:t> git </a:t>
            </a:r>
          </a:p>
        </p:txBody>
      </p:sp>
      <p:pic>
        <p:nvPicPr>
          <p:cNvPr id="4" name="Image 3">
            <a:extLst>
              <a:ext uri="{FF2B5EF4-FFF2-40B4-BE49-F238E27FC236}">
                <a16:creationId xmlns:a16="http://schemas.microsoft.com/office/drawing/2014/main" id="{A698D30F-6B08-4059-893E-482FEBFC1CB8}"/>
              </a:ext>
            </a:extLst>
          </p:cNvPr>
          <p:cNvPicPr>
            <a:picLocks noChangeAspect="1"/>
          </p:cNvPicPr>
          <p:nvPr/>
        </p:nvPicPr>
        <p:blipFill rotWithShape="1">
          <a:blip r:embed="rId2"/>
          <a:srcRect t="22844" r="69047" b="5375"/>
          <a:stretch/>
        </p:blipFill>
        <p:spPr>
          <a:xfrm>
            <a:off x="2468749" y="2214694"/>
            <a:ext cx="3283527" cy="4281214"/>
          </a:xfrm>
          <a:prstGeom prst="rect">
            <a:avLst/>
          </a:prstGeom>
        </p:spPr>
      </p:pic>
      <p:pic>
        <p:nvPicPr>
          <p:cNvPr id="5" name="Image 4">
            <a:extLst>
              <a:ext uri="{FF2B5EF4-FFF2-40B4-BE49-F238E27FC236}">
                <a16:creationId xmlns:a16="http://schemas.microsoft.com/office/drawing/2014/main" id="{66408F7A-D3DA-4725-AED0-749878CA38F9}"/>
              </a:ext>
            </a:extLst>
          </p:cNvPr>
          <p:cNvPicPr>
            <a:picLocks noChangeAspect="1"/>
          </p:cNvPicPr>
          <p:nvPr/>
        </p:nvPicPr>
        <p:blipFill rotWithShape="1">
          <a:blip r:embed="rId3"/>
          <a:srcRect t="13527" r="69762" b="7493"/>
          <a:stretch/>
        </p:blipFill>
        <p:spPr>
          <a:xfrm>
            <a:off x="5752276" y="1082079"/>
            <a:ext cx="3686629" cy="5413829"/>
          </a:xfrm>
          <a:prstGeom prst="rect">
            <a:avLst/>
          </a:prstGeom>
        </p:spPr>
      </p:pic>
    </p:spTree>
    <p:extLst>
      <p:ext uri="{BB962C8B-B14F-4D97-AF65-F5344CB8AC3E}">
        <p14:creationId xmlns:p14="http://schemas.microsoft.com/office/powerpoint/2010/main" val="1951503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D557C1-7A8F-4123-95B5-A8586C41389C}"/>
              </a:ext>
            </a:extLst>
          </p:cNvPr>
          <p:cNvSpPr>
            <a:spLocks noGrp="1"/>
          </p:cNvSpPr>
          <p:nvPr>
            <p:ph type="title"/>
          </p:nvPr>
        </p:nvSpPr>
        <p:spPr/>
        <p:txBody>
          <a:bodyPr/>
          <a:lstStyle/>
          <a:p>
            <a:r>
              <a:rPr lang="fr-FR" dirty="0"/>
              <a:t>Bilan collectif</a:t>
            </a:r>
          </a:p>
        </p:txBody>
      </p:sp>
      <p:sp>
        <p:nvSpPr>
          <p:cNvPr id="3" name="Espace réservé du contenu 2">
            <a:extLst>
              <a:ext uri="{FF2B5EF4-FFF2-40B4-BE49-F238E27FC236}">
                <a16:creationId xmlns:a16="http://schemas.microsoft.com/office/drawing/2014/main" id="{818BD67E-40BC-4B3F-A284-2D47F8CD350E}"/>
              </a:ext>
            </a:extLst>
          </p:cNvPr>
          <p:cNvSpPr>
            <a:spLocks noGrp="1"/>
          </p:cNvSpPr>
          <p:nvPr>
            <p:ph sz="quarter" idx="13"/>
          </p:nvPr>
        </p:nvSpPr>
        <p:spPr/>
        <p:txBody>
          <a:bodyPr/>
          <a:lstStyle/>
          <a:p>
            <a:r>
              <a:rPr lang="fr-FR" dirty="0"/>
              <a:t>Ce projet a été très instructif tant sur le travail que nous avions a réalisé que sur l’organisation et la répartition des tâches. Dès le début nous nous sommes mis d’accord sur nos rôles de manière plutôt évidente. Toutefois nous n’avons pas pu réaliser toutes les fonctionnalités que nous voulions par manque de temps.</a:t>
            </a:r>
          </a:p>
        </p:txBody>
      </p:sp>
    </p:spTree>
    <p:extLst>
      <p:ext uri="{BB962C8B-B14F-4D97-AF65-F5344CB8AC3E}">
        <p14:creationId xmlns:p14="http://schemas.microsoft.com/office/powerpoint/2010/main" val="1484691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99EB35-D1DE-4460-979B-75DE8E0086E4}"/>
              </a:ext>
            </a:extLst>
          </p:cNvPr>
          <p:cNvSpPr>
            <a:spLocks noGrp="1"/>
          </p:cNvSpPr>
          <p:nvPr>
            <p:ph type="title"/>
          </p:nvPr>
        </p:nvSpPr>
        <p:spPr/>
        <p:txBody>
          <a:bodyPr/>
          <a:lstStyle/>
          <a:p>
            <a:r>
              <a:rPr lang="fr-FR" dirty="0"/>
              <a:t>Bilan individuel</a:t>
            </a:r>
          </a:p>
        </p:txBody>
      </p:sp>
      <p:sp>
        <p:nvSpPr>
          <p:cNvPr id="3" name="Espace réservé du contenu 2">
            <a:extLst>
              <a:ext uri="{FF2B5EF4-FFF2-40B4-BE49-F238E27FC236}">
                <a16:creationId xmlns:a16="http://schemas.microsoft.com/office/drawing/2014/main" id="{CE64BE89-DDDB-4891-829B-48D5AF9D59D0}"/>
              </a:ext>
            </a:extLst>
          </p:cNvPr>
          <p:cNvSpPr>
            <a:spLocks noGrp="1"/>
          </p:cNvSpPr>
          <p:nvPr>
            <p:ph sz="quarter" idx="13"/>
          </p:nvPr>
        </p:nvSpPr>
        <p:spPr/>
        <p:txBody>
          <a:bodyPr/>
          <a:lstStyle/>
          <a:p>
            <a:r>
              <a:rPr lang="fr-FR" dirty="0"/>
              <a:t>Camille : ce projet a été pour moi l’opportunité de refaire du langage SQL depuis le projet de Java. J’ai en effet majoritairement travaillé sur la partie </a:t>
            </a:r>
            <a:r>
              <a:rPr lang="fr-FR" dirty="0" err="1"/>
              <a:t>back-end</a:t>
            </a:r>
            <a:r>
              <a:rPr lang="fr-FR" dirty="0"/>
              <a:t> et entre autre l’accueil, les notifications ainsi que les emplois. Toutefois, ce projet a coïncidé avec certains évènements associatifs et cela m’a grandement freiné dans mon travail. j’aurais donc voulu avoir plus de temps pour mettre en place toutes nos idées.</a:t>
            </a:r>
          </a:p>
        </p:txBody>
      </p:sp>
    </p:spTree>
    <p:extLst>
      <p:ext uri="{BB962C8B-B14F-4D97-AF65-F5344CB8AC3E}">
        <p14:creationId xmlns:p14="http://schemas.microsoft.com/office/powerpoint/2010/main" val="99550107"/>
      </p:ext>
    </p:extLst>
  </p:cSld>
  <p:clrMapOvr>
    <a:masterClrMapping/>
  </p:clrMapOvr>
</p:sld>
</file>

<file path=ppt/theme/theme1.xml><?xml version="1.0" encoding="utf-8"?>
<a:theme xmlns:a="http://schemas.openxmlformats.org/drawingml/2006/main" name="Ronds dans l’eau">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Ronds dans l’eau</Template>
  <TotalTime>24</TotalTime>
  <Words>195</Words>
  <Application>Microsoft Office PowerPoint</Application>
  <PresentationFormat>Grand écran</PresentationFormat>
  <Paragraphs>21</Paragraphs>
  <Slides>10</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10</vt:i4>
      </vt:variant>
    </vt:vector>
  </HeadingPairs>
  <TitlesOfParts>
    <vt:vector size="13" baseType="lpstr">
      <vt:lpstr>Arial</vt:lpstr>
      <vt:lpstr>Tw Cen MT</vt:lpstr>
      <vt:lpstr>Ronds dans l’eau</vt:lpstr>
      <vt:lpstr>Projet de web</vt:lpstr>
      <vt:lpstr>Sommaire</vt:lpstr>
      <vt:lpstr>Conception du back : schema de la BDD</vt:lpstr>
      <vt:lpstr>Design du front : Accueil</vt:lpstr>
      <vt:lpstr>Design du front : Le profil</vt:lpstr>
      <vt:lpstr>Design du Front : liste des emplois</vt:lpstr>
      <vt:lpstr>Versionning git </vt:lpstr>
      <vt:lpstr>Bilan collectif</vt:lpstr>
      <vt:lpstr>Bilan individuel</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web</dc:title>
  <dc:creator>Camille</dc:creator>
  <cp:lastModifiedBy>Camille</cp:lastModifiedBy>
  <cp:revision>4</cp:revision>
  <dcterms:created xsi:type="dcterms:W3CDTF">2018-05-05T19:14:17Z</dcterms:created>
  <dcterms:modified xsi:type="dcterms:W3CDTF">2018-05-05T19:39:08Z</dcterms:modified>
</cp:coreProperties>
</file>