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</p:sldMasterIdLst>
  <p:sldIdLst>
    <p:sldId id="256" r:id="rId3"/>
    <p:sldId id="262" r:id="rId4"/>
    <p:sldId id="257" r:id="rId5"/>
    <p:sldId id="258" r:id="rId6"/>
    <p:sldId id="263" r:id="rId7"/>
    <p:sldId id="264" r:id="rId8"/>
    <p:sldId id="260" r:id="rId9"/>
    <p:sldId id="265" r:id="rId10"/>
    <p:sldId id="261" r:id="rId11"/>
    <p:sldId id="268" r:id="rId12"/>
    <p:sldId id="267" r:id="rId13"/>
    <p:sldId id="266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10633" y="1427743"/>
            <a:ext cx="5344800" cy="1959600"/>
          </a:xfrm>
          <a:prstGeom prst="rect">
            <a:avLst/>
          </a:prstGeom>
          <a:effectLst>
            <a:outerShdw blurRad="42863" dist="19050" dir="13260000" algn="bl" rotWithShape="0">
              <a:srgbClr val="737B4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933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933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933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933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933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933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933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9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89933" y="5323400"/>
            <a:ext cx="5812000" cy="546000"/>
          </a:xfrm>
          <a:prstGeom prst="rect">
            <a:avLst/>
          </a:prstGeom>
          <a:effectLst>
            <a:outerShdw blurRad="57150" dist="19050" dir="558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667">
                <a:latin typeface="Cormorant Infant"/>
                <a:ea typeface="Cormorant Infant"/>
                <a:cs typeface="Cormorant Infant"/>
                <a:sym typeface="Cormorant Infa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5400000" flipH="1">
            <a:off x="181644" y="232097"/>
            <a:ext cx="3094152" cy="3076308"/>
            <a:chOff x="1166625" y="238200"/>
            <a:chExt cx="4079125" cy="4055600"/>
          </a:xfrm>
        </p:grpSpPr>
        <p:sp>
          <p:nvSpPr>
            <p:cNvPr id="12" name="Google Shape;12;p2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>
            <a:off x="8889334" y="3540673"/>
            <a:ext cx="3112100" cy="3094152"/>
            <a:chOff x="1166625" y="238200"/>
            <a:chExt cx="4079125" cy="4055600"/>
          </a:xfrm>
        </p:grpSpPr>
        <p:sp>
          <p:nvSpPr>
            <p:cNvPr id="15" name="Google Shape;15;p2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5400000">
            <a:off x="8916204" y="232097"/>
            <a:ext cx="3094152" cy="3076308"/>
            <a:chOff x="1166625" y="238200"/>
            <a:chExt cx="4079125" cy="4055600"/>
          </a:xfrm>
        </p:grpSpPr>
        <p:sp>
          <p:nvSpPr>
            <p:cNvPr id="18" name="Google Shape;18;p2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" name="Google Shape;20;p2"/>
          <p:cNvGrpSpPr/>
          <p:nvPr/>
        </p:nvGrpSpPr>
        <p:grpSpPr>
          <a:xfrm rot="10800000" flipH="1">
            <a:off x="190567" y="3540673"/>
            <a:ext cx="3112100" cy="3094152"/>
            <a:chOff x="1166625" y="238200"/>
            <a:chExt cx="4079125" cy="4055600"/>
          </a:xfrm>
        </p:grpSpPr>
        <p:sp>
          <p:nvSpPr>
            <p:cNvPr id="21" name="Google Shape;21;p2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4671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2099367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04" name="Google Shape;104;p11"/>
          <p:cNvSpPr txBox="1">
            <a:spLocks noGrp="1"/>
          </p:cNvSpPr>
          <p:nvPr>
            <p:ph type="subTitle" idx="1"/>
          </p:nvPr>
        </p:nvSpPr>
        <p:spPr>
          <a:xfrm>
            <a:off x="1712000" y="4114233"/>
            <a:ext cx="87680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5" name="Google Shape;105;p11"/>
          <p:cNvGrpSpPr/>
          <p:nvPr/>
        </p:nvGrpSpPr>
        <p:grpSpPr>
          <a:xfrm rot="-5400000" flipH="1">
            <a:off x="181644" y="232097"/>
            <a:ext cx="3094152" cy="3076308"/>
            <a:chOff x="1166625" y="238200"/>
            <a:chExt cx="4079125" cy="4055600"/>
          </a:xfrm>
        </p:grpSpPr>
        <p:sp>
          <p:nvSpPr>
            <p:cNvPr id="106" name="Google Shape;106;p11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8" name="Google Shape;108;p11"/>
          <p:cNvGrpSpPr/>
          <p:nvPr/>
        </p:nvGrpSpPr>
        <p:grpSpPr>
          <a:xfrm rot="10800000">
            <a:off x="8889334" y="3540673"/>
            <a:ext cx="3112100" cy="3094152"/>
            <a:chOff x="1166625" y="238200"/>
            <a:chExt cx="4079125" cy="4055600"/>
          </a:xfrm>
        </p:grpSpPr>
        <p:sp>
          <p:nvSpPr>
            <p:cNvPr id="109" name="Google Shape;109;p11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" name="Google Shape;111;p11"/>
          <p:cNvGrpSpPr/>
          <p:nvPr/>
        </p:nvGrpSpPr>
        <p:grpSpPr>
          <a:xfrm rot="5400000">
            <a:off x="8916204" y="232097"/>
            <a:ext cx="3094152" cy="3076308"/>
            <a:chOff x="1166625" y="238200"/>
            <a:chExt cx="4079125" cy="4055600"/>
          </a:xfrm>
        </p:grpSpPr>
        <p:sp>
          <p:nvSpPr>
            <p:cNvPr id="112" name="Google Shape;112;p11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4" name="Google Shape;114;p11"/>
          <p:cNvGrpSpPr/>
          <p:nvPr/>
        </p:nvGrpSpPr>
        <p:grpSpPr>
          <a:xfrm rot="10800000" flipH="1">
            <a:off x="190567" y="3540673"/>
            <a:ext cx="3112100" cy="3094152"/>
            <a:chOff x="1166625" y="238200"/>
            <a:chExt cx="4079125" cy="4055600"/>
          </a:xfrm>
        </p:grpSpPr>
        <p:sp>
          <p:nvSpPr>
            <p:cNvPr id="115" name="Google Shape;115;p11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5583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2978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2453184" y="1839813"/>
            <a:ext cx="3115200" cy="7036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2" hasCustomPrompt="1"/>
          </p:nvPr>
        </p:nvSpPr>
        <p:spPr>
          <a:xfrm>
            <a:off x="3160584" y="1088384"/>
            <a:ext cx="1700400" cy="7912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466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1"/>
          </p:nvPr>
        </p:nvSpPr>
        <p:spPr>
          <a:xfrm>
            <a:off x="2453184" y="2500511"/>
            <a:ext cx="3115200" cy="6464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3"/>
          </p:nvPr>
        </p:nvSpPr>
        <p:spPr>
          <a:xfrm>
            <a:off x="6623617" y="1839813"/>
            <a:ext cx="3115200" cy="7036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4" hasCustomPrompt="1"/>
          </p:nvPr>
        </p:nvSpPr>
        <p:spPr>
          <a:xfrm>
            <a:off x="7331017" y="1088384"/>
            <a:ext cx="1700400" cy="7912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466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5"/>
          </p:nvPr>
        </p:nvSpPr>
        <p:spPr>
          <a:xfrm>
            <a:off x="6623617" y="2500511"/>
            <a:ext cx="3115200" cy="6464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6"/>
          </p:nvPr>
        </p:nvSpPr>
        <p:spPr>
          <a:xfrm>
            <a:off x="2453184" y="4462513"/>
            <a:ext cx="3115200" cy="7036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7" hasCustomPrompt="1"/>
          </p:nvPr>
        </p:nvSpPr>
        <p:spPr>
          <a:xfrm>
            <a:off x="3160584" y="3711084"/>
            <a:ext cx="1700400" cy="7912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466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8"/>
          </p:nvPr>
        </p:nvSpPr>
        <p:spPr>
          <a:xfrm>
            <a:off x="2453184" y="5123211"/>
            <a:ext cx="3115200" cy="6464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9"/>
          </p:nvPr>
        </p:nvSpPr>
        <p:spPr>
          <a:xfrm>
            <a:off x="6623617" y="4462513"/>
            <a:ext cx="3115200" cy="7036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13" hasCustomPrompt="1"/>
          </p:nvPr>
        </p:nvSpPr>
        <p:spPr>
          <a:xfrm>
            <a:off x="7331017" y="3711084"/>
            <a:ext cx="1700400" cy="7912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466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14"/>
          </p:nvPr>
        </p:nvSpPr>
        <p:spPr>
          <a:xfrm>
            <a:off x="6623617" y="5123211"/>
            <a:ext cx="3115200" cy="6464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32" name="Google Shape;132;p13"/>
          <p:cNvGrpSpPr/>
          <p:nvPr/>
        </p:nvGrpSpPr>
        <p:grpSpPr>
          <a:xfrm rot="-5400000" flipH="1">
            <a:off x="181644" y="232097"/>
            <a:ext cx="3094152" cy="3076308"/>
            <a:chOff x="1166625" y="238200"/>
            <a:chExt cx="4079125" cy="4055600"/>
          </a:xfrm>
        </p:grpSpPr>
        <p:sp>
          <p:nvSpPr>
            <p:cNvPr id="133" name="Google Shape;133;p13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" name="Google Shape;135;p13"/>
          <p:cNvGrpSpPr/>
          <p:nvPr/>
        </p:nvGrpSpPr>
        <p:grpSpPr>
          <a:xfrm rot="10800000">
            <a:off x="8889334" y="3540673"/>
            <a:ext cx="3112100" cy="3094152"/>
            <a:chOff x="1166625" y="238200"/>
            <a:chExt cx="4079125" cy="4055600"/>
          </a:xfrm>
        </p:grpSpPr>
        <p:sp>
          <p:nvSpPr>
            <p:cNvPr id="136" name="Google Shape;136;p13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13"/>
          <p:cNvGrpSpPr/>
          <p:nvPr/>
        </p:nvGrpSpPr>
        <p:grpSpPr>
          <a:xfrm rot="5400000">
            <a:off x="8916204" y="232097"/>
            <a:ext cx="3094152" cy="3076308"/>
            <a:chOff x="1166625" y="238200"/>
            <a:chExt cx="4079125" cy="4055600"/>
          </a:xfrm>
        </p:grpSpPr>
        <p:sp>
          <p:nvSpPr>
            <p:cNvPr id="139" name="Google Shape;139;p13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1" name="Google Shape;141;p13"/>
          <p:cNvGrpSpPr/>
          <p:nvPr/>
        </p:nvGrpSpPr>
        <p:grpSpPr>
          <a:xfrm rot="10800000" flipH="1">
            <a:off x="190567" y="3540673"/>
            <a:ext cx="3112100" cy="3094152"/>
            <a:chOff x="1166625" y="238200"/>
            <a:chExt cx="4079125" cy="4055600"/>
          </a:xfrm>
        </p:grpSpPr>
        <p:sp>
          <p:nvSpPr>
            <p:cNvPr id="142" name="Google Shape;142;p13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38726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3691251" y="4549900"/>
            <a:ext cx="38724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subTitle" idx="1"/>
          </p:nvPr>
        </p:nvSpPr>
        <p:spPr>
          <a:xfrm>
            <a:off x="1944200" y="1599067"/>
            <a:ext cx="8303600" cy="25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4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47" name="Google Shape;147;p14"/>
          <p:cNvGrpSpPr/>
          <p:nvPr/>
        </p:nvGrpSpPr>
        <p:grpSpPr>
          <a:xfrm rot="-5400000" flipH="1">
            <a:off x="181644" y="232097"/>
            <a:ext cx="3094152" cy="3076308"/>
            <a:chOff x="1166625" y="238200"/>
            <a:chExt cx="4079125" cy="4055600"/>
          </a:xfrm>
        </p:grpSpPr>
        <p:sp>
          <p:nvSpPr>
            <p:cNvPr id="148" name="Google Shape;148;p14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0" name="Google Shape;150;p14"/>
          <p:cNvGrpSpPr/>
          <p:nvPr/>
        </p:nvGrpSpPr>
        <p:grpSpPr>
          <a:xfrm rot="10800000">
            <a:off x="8889334" y="3540673"/>
            <a:ext cx="3112100" cy="3094152"/>
            <a:chOff x="1166625" y="238200"/>
            <a:chExt cx="4079125" cy="4055600"/>
          </a:xfrm>
        </p:grpSpPr>
        <p:sp>
          <p:nvSpPr>
            <p:cNvPr id="151" name="Google Shape;151;p14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3" name="Google Shape;153;p14"/>
          <p:cNvGrpSpPr/>
          <p:nvPr/>
        </p:nvGrpSpPr>
        <p:grpSpPr>
          <a:xfrm rot="5400000">
            <a:off x="8916204" y="232097"/>
            <a:ext cx="3094152" cy="3076308"/>
            <a:chOff x="1166625" y="238200"/>
            <a:chExt cx="4079125" cy="4055600"/>
          </a:xfrm>
        </p:grpSpPr>
        <p:sp>
          <p:nvSpPr>
            <p:cNvPr id="154" name="Google Shape;154;p14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6" name="Google Shape;156;p14"/>
          <p:cNvGrpSpPr/>
          <p:nvPr/>
        </p:nvGrpSpPr>
        <p:grpSpPr>
          <a:xfrm rot="10800000" flipH="1">
            <a:off x="190567" y="3540673"/>
            <a:ext cx="3112100" cy="3094152"/>
            <a:chOff x="1166625" y="238200"/>
            <a:chExt cx="4079125" cy="4055600"/>
          </a:xfrm>
        </p:grpSpPr>
        <p:sp>
          <p:nvSpPr>
            <p:cNvPr id="157" name="Google Shape;157;p14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34687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>
            <a:spLocks noGrp="1"/>
          </p:cNvSpPr>
          <p:nvPr>
            <p:ph type="subTitle" idx="1"/>
          </p:nvPr>
        </p:nvSpPr>
        <p:spPr>
          <a:xfrm>
            <a:off x="923267" y="3170384"/>
            <a:ext cx="4502800" cy="1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title"/>
          </p:nvPr>
        </p:nvSpPr>
        <p:spPr>
          <a:xfrm>
            <a:off x="923267" y="2259217"/>
            <a:ext cx="4502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2" name="Google Shape;162;p15"/>
          <p:cNvGrpSpPr/>
          <p:nvPr/>
        </p:nvGrpSpPr>
        <p:grpSpPr>
          <a:xfrm rot="-5400000" flipH="1">
            <a:off x="181644" y="232097"/>
            <a:ext cx="3094152" cy="3076308"/>
            <a:chOff x="1166625" y="238200"/>
            <a:chExt cx="4079125" cy="4055600"/>
          </a:xfrm>
        </p:grpSpPr>
        <p:sp>
          <p:nvSpPr>
            <p:cNvPr id="163" name="Google Shape;163;p15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5" name="Google Shape;165;p15"/>
          <p:cNvGrpSpPr/>
          <p:nvPr/>
        </p:nvGrpSpPr>
        <p:grpSpPr>
          <a:xfrm rot="10800000" flipH="1">
            <a:off x="190567" y="3540673"/>
            <a:ext cx="3112100" cy="3094152"/>
            <a:chOff x="1166625" y="238200"/>
            <a:chExt cx="4079125" cy="4055600"/>
          </a:xfrm>
        </p:grpSpPr>
        <p:sp>
          <p:nvSpPr>
            <p:cNvPr id="166" name="Google Shape;166;p15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52495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>
            <a:spLocks noGrp="1"/>
          </p:cNvSpPr>
          <p:nvPr>
            <p:ph type="title"/>
          </p:nvPr>
        </p:nvSpPr>
        <p:spPr>
          <a:xfrm>
            <a:off x="960000" y="32310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subTitle" idx="1"/>
          </p:nvPr>
        </p:nvSpPr>
        <p:spPr>
          <a:xfrm>
            <a:off x="960000" y="3934685"/>
            <a:ext cx="3115200" cy="13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title" idx="2"/>
          </p:nvPr>
        </p:nvSpPr>
        <p:spPr>
          <a:xfrm>
            <a:off x="4538400" y="32310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subTitle" idx="3"/>
          </p:nvPr>
        </p:nvSpPr>
        <p:spPr>
          <a:xfrm>
            <a:off x="4538400" y="3934685"/>
            <a:ext cx="3115200" cy="13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" name="Google Shape;173;p16"/>
          <p:cNvSpPr txBox="1">
            <a:spLocks noGrp="1"/>
          </p:cNvSpPr>
          <p:nvPr>
            <p:ph type="title" idx="4"/>
          </p:nvPr>
        </p:nvSpPr>
        <p:spPr>
          <a:xfrm>
            <a:off x="8116800" y="32310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4" name="Google Shape;174;p16"/>
          <p:cNvSpPr txBox="1">
            <a:spLocks noGrp="1"/>
          </p:cNvSpPr>
          <p:nvPr>
            <p:ph type="subTitle" idx="5"/>
          </p:nvPr>
        </p:nvSpPr>
        <p:spPr>
          <a:xfrm>
            <a:off x="8116800" y="3934685"/>
            <a:ext cx="3115200" cy="13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5" name="Google Shape;175;p16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76" name="Google Shape;176;p16"/>
          <p:cNvGrpSpPr/>
          <p:nvPr/>
        </p:nvGrpSpPr>
        <p:grpSpPr>
          <a:xfrm rot="5400000">
            <a:off x="8916204" y="232097"/>
            <a:ext cx="3094152" cy="3076308"/>
            <a:chOff x="1166625" y="238200"/>
            <a:chExt cx="4079125" cy="4055600"/>
          </a:xfrm>
        </p:grpSpPr>
        <p:sp>
          <p:nvSpPr>
            <p:cNvPr id="177" name="Google Shape;177;p16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9" name="Google Shape;179;p16"/>
          <p:cNvGrpSpPr/>
          <p:nvPr/>
        </p:nvGrpSpPr>
        <p:grpSpPr>
          <a:xfrm rot="10800000" flipH="1">
            <a:off x="190567" y="3540673"/>
            <a:ext cx="3112100" cy="3094152"/>
            <a:chOff x="1166625" y="238200"/>
            <a:chExt cx="4079125" cy="4055600"/>
          </a:xfrm>
        </p:grpSpPr>
        <p:sp>
          <p:nvSpPr>
            <p:cNvPr id="180" name="Google Shape;180;p16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02461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title"/>
          </p:nvPr>
        </p:nvSpPr>
        <p:spPr>
          <a:xfrm>
            <a:off x="960000" y="43071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1"/>
          </p:nvPr>
        </p:nvSpPr>
        <p:spPr>
          <a:xfrm>
            <a:off x="960000" y="4885968"/>
            <a:ext cx="3115200" cy="9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title" idx="2"/>
          </p:nvPr>
        </p:nvSpPr>
        <p:spPr>
          <a:xfrm>
            <a:off x="4538400" y="43071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subTitle" idx="3"/>
          </p:nvPr>
        </p:nvSpPr>
        <p:spPr>
          <a:xfrm>
            <a:off x="4538400" y="4885968"/>
            <a:ext cx="3115200" cy="9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title" idx="4"/>
          </p:nvPr>
        </p:nvSpPr>
        <p:spPr>
          <a:xfrm>
            <a:off x="8116800" y="43071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subTitle" idx="5"/>
          </p:nvPr>
        </p:nvSpPr>
        <p:spPr>
          <a:xfrm>
            <a:off x="8116800" y="4885968"/>
            <a:ext cx="3115200" cy="9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90" name="Google Shape;190;p17"/>
          <p:cNvGrpSpPr/>
          <p:nvPr/>
        </p:nvGrpSpPr>
        <p:grpSpPr>
          <a:xfrm rot="10800000">
            <a:off x="8889334" y="3540673"/>
            <a:ext cx="3112100" cy="3094152"/>
            <a:chOff x="1166625" y="238200"/>
            <a:chExt cx="4079125" cy="4055600"/>
          </a:xfrm>
        </p:grpSpPr>
        <p:sp>
          <p:nvSpPr>
            <p:cNvPr id="191" name="Google Shape;191;p17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3" name="Google Shape;193;p17"/>
          <p:cNvGrpSpPr/>
          <p:nvPr/>
        </p:nvGrpSpPr>
        <p:grpSpPr>
          <a:xfrm rot="5400000">
            <a:off x="8916204" y="232097"/>
            <a:ext cx="3094152" cy="3076308"/>
            <a:chOff x="1166625" y="238200"/>
            <a:chExt cx="4079125" cy="4055600"/>
          </a:xfrm>
        </p:grpSpPr>
        <p:sp>
          <p:nvSpPr>
            <p:cNvPr id="194" name="Google Shape;194;p17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22024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>
            <a:spLocks noGrp="1"/>
          </p:cNvSpPr>
          <p:nvPr>
            <p:ph type="title"/>
          </p:nvPr>
        </p:nvSpPr>
        <p:spPr>
          <a:xfrm>
            <a:off x="1871311" y="2363467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8" name="Google Shape;198;p18"/>
          <p:cNvSpPr txBox="1">
            <a:spLocks noGrp="1"/>
          </p:cNvSpPr>
          <p:nvPr>
            <p:ph type="subTitle" idx="1"/>
          </p:nvPr>
        </p:nvSpPr>
        <p:spPr>
          <a:xfrm>
            <a:off x="1871311" y="2942300"/>
            <a:ext cx="38228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9" name="Google Shape;199;p18"/>
          <p:cNvSpPr txBox="1">
            <a:spLocks noGrp="1"/>
          </p:cNvSpPr>
          <p:nvPr>
            <p:ph type="title" idx="2"/>
          </p:nvPr>
        </p:nvSpPr>
        <p:spPr>
          <a:xfrm>
            <a:off x="7092152" y="2363467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0" name="Google Shape;200;p18"/>
          <p:cNvSpPr txBox="1">
            <a:spLocks noGrp="1"/>
          </p:cNvSpPr>
          <p:nvPr>
            <p:ph type="subTitle" idx="3"/>
          </p:nvPr>
        </p:nvSpPr>
        <p:spPr>
          <a:xfrm>
            <a:off x="7092152" y="2942300"/>
            <a:ext cx="38228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1" name="Google Shape;201;p18"/>
          <p:cNvSpPr txBox="1">
            <a:spLocks noGrp="1"/>
          </p:cNvSpPr>
          <p:nvPr>
            <p:ph type="title" idx="4"/>
          </p:nvPr>
        </p:nvSpPr>
        <p:spPr>
          <a:xfrm>
            <a:off x="1871311" y="4274667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2" name="Google Shape;202;p18"/>
          <p:cNvSpPr txBox="1">
            <a:spLocks noGrp="1"/>
          </p:cNvSpPr>
          <p:nvPr>
            <p:ph type="subTitle" idx="5"/>
          </p:nvPr>
        </p:nvSpPr>
        <p:spPr>
          <a:xfrm>
            <a:off x="1871311" y="4853500"/>
            <a:ext cx="38228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3" name="Google Shape;203;p18"/>
          <p:cNvSpPr txBox="1">
            <a:spLocks noGrp="1"/>
          </p:cNvSpPr>
          <p:nvPr>
            <p:ph type="title" idx="6"/>
          </p:nvPr>
        </p:nvSpPr>
        <p:spPr>
          <a:xfrm>
            <a:off x="7092152" y="4274667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subTitle" idx="7"/>
          </p:nvPr>
        </p:nvSpPr>
        <p:spPr>
          <a:xfrm>
            <a:off x="7092152" y="4853500"/>
            <a:ext cx="38228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5" name="Google Shape;205;p18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06" name="Google Shape;206;p18"/>
          <p:cNvGrpSpPr/>
          <p:nvPr/>
        </p:nvGrpSpPr>
        <p:grpSpPr>
          <a:xfrm rot="5400000">
            <a:off x="8916204" y="232097"/>
            <a:ext cx="3094152" cy="3076308"/>
            <a:chOff x="1166625" y="238200"/>
            <a:chExt cx="4079125" cy="4055600"/>
          </a:xfrm>
        </p:grpSpPr>
        <p:sp>
          <p:nvSpPr>
            <p:cNvPr id="207" name="Google Shape;207;p18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9" name="Google Shape;209;p18"/>
          <p:cNvGrpSpPr/>
          <p:nvPr/>
        </p:nvGrpSpPr>
        <p:grpSpPr>
          <a:xfrm rot="10800000" flipH="1">
            <a:off x="190567" y="3540673"/>
            <a:ext cx="3112100" cy="3094152"/>
            <a:chOff x="1166625" y="238200"/>
            <a:chExt cx="4079125" cy="4055600"/>
          </a:xfrm>
        </p:grpSpPr>
        <p:sp>
          <p:nvSpPr>
            <p:cNvPr id="210" name="Google Shape;210;p18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148498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 txBox="1">
            <a:spLocks noGrp="1"/>
          </p:cNvSpPr>
          <p:nvPr>
            <p:ph type="title"/>
          </p:nvPr>
        </p:nvSpPr>
        <p:spPr>
          <a:xfrm>
            <a:off x="1217551" y="2388889"/>
            <a:ext cx="255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4" name="Google Shape;214;p19"/>
          <p:cNvSpPr txBox="1">
            <a:spLocks noGrp="1"/>
          </p:cNvSpPr>
          <p:nvPr>
            <p:ph type="subTitle" idx="1"/>
          </p:nvPr>
        </p:nvSpPr>
        <p:spPr>
          <a:xfrm>
            <a:off x="1217551" y="2854367"/>
            <a:ext cx="25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19"/>
          <p:cNvSpPr txBox="1">
            <a:spLocks noGrp="1"/>
          </p:cNvSpPr>
          <p:nvPr>
            <p:ph type="title" idx="2"/>
          </p:nvPr>
        </p:nvSpPr>
        <p:spPr>
          <a:xfrm>
            <a:off x="4816616" y="2388889"/>
            <a:ext cx="255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6" name="Google Shape;216;p19"/>
          <p:cNvSpPr txBox="1">
            <a:spLocks noGrp="1"/>
          </p:cNvSpPr>
          <p:nvPr>
            <p:ph type="subTitle" idx="3"/>
          </p:nvPr>
        </p:nvSpPr>
        <p:spPr>
          <a:xfrm>
            <a:off x="4816616" y="2854367"/>
            <a:ext cx="25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title" idx="4"/>
          </p:nvPr>
        </p:nvSpPr>
        <p:spPr>
          <a:xfrm>
            <a:off x="1217567" y="4629823"/>
            <a:ext cx="255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subTitle" idx="5"/>
          </p:nvPr>
        </p:nvSpPr>
        <p:spPr>
          <a:xfrm>
            <a:off x="1217567" y="5197200"/>
            <a:ext cx="25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title" idx="6"/>
          </p:nvPr>
        </p:nvSpPr>
        <p:spPr>
          <a:xfrm>
            <a:off x="4816632" y="4629823"/>
            <a:ext cx="255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subTitle" idx="7"/>
          </p:nvPr>
        </p:nvSpPr>
        <p:spPr>
          <a:xfrm>
            <a:off x="4816632" y="5197200"/>
            <a:ext cx="25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title" idx="8"/>
          </p:nvPr>
        </p:nvSpPr>
        <p:spPr>
          <a:xfrm>
            <a:off x="8415649" y="2388889"/>
            <a:ext cx="255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subTitle" idx="9"/>
          </p:nvPr>
        </p:nvSpPr>
        <p:spPr>
          <a:xfrm>
            <a:off x="8415649" y="2854367"/>
            <a:ext cx="25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3" name="Google Shape;223;p19"/>
          <p:cNvSpPr txBox="1">
            <a:spLocks noGrp="1"/>
          </p:cNvSpPr>
          <p:nvPr>
            <p:ph type="title" idx="13"/>
          </p:nvPr>
        </p:nvSpPr>
        <p:spPr>
          <a:xfrm>
            <a:off x="8415667" y="4629823"/>
            <a:ext cx="255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ubTitle" idx="14"/>
          </p:nvPr>
        </p:nvSpPr>
        <p:spPr>
          <a:xfrm>
            <a:off x="8415667" y="5197200"/>
            <a:ext cx="25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5" name="Google Shape;225;p19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26" name="Google Shape;226;p19"/>
          <p:cNvGrpSpPr/>
          <p:nvPr/>
        </p:nvGrpSpPr>
        <p:grpSpPr>
          <a:xfrm rot="5400000">
            <a:off x="8916204" y="232097"/>
            <a:ext cx="3094152" cy="3076308"/>
            <a:chOff x="1166625" y="238200"/>
            <a:chExt cx="4079125" cy="4055600"/>
          </a:xfrm>
        </p:grpSpPr>
        <p:sp>
          <p:nvSpPr>
            <p:cNvPr id="227" name="Google Shape;227;p19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745393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 txBox="1">
            <a:spLocks noGrp="1"/>
          </p:cNvSpPr>
          <p:nvPr>
            <p:ph type="title" hasCustomPrompt="1"/>
          </p:nvPr>
        </p:nvSpPr>
        <p:spPr>
          <a:xfrm>
            <a:off x="3297733" y="720000"/>
            <a:ext cx="55964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31" name="Google Shape;231;p20"/>
          <p:cNvSpPr txBox="1">
            <a:spLocks noGrp="1"/>
          </p:cNvSpPr>
          <p:nvPr>
            <p:ph type="subTitle" idx="1"/>
          </p:nvPr>
        </p:nvSpPr>
        <p:spPr>
          <a:xfrm>
            <a:off x="3297800" y="1758300"/>
            <a:ext cx="5596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2" name="Google Shape;232;p20"/>
          <p:cNvSpPr txBox="1">
            <a:spLocks noGrp="1"/>
          </p:cNvSpPr>
          <p:nvPr>
            <p:ph type="title" idx="2" hasCustomPrompt="1"/>
          </p:nvPr>
        </p:nvSpPr>
        <p:spPr>
          <a:xfrm>
            <a:off x="3297733" y="2661523"/>
            <a:ext cx="55964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33" name="Google Shape;233;p20"/>
          <p:cNvSpPr txBox="1">
            <a:spLocks noGrp="1"/>
          </p:cNvSpPr>
          <p:nvPr>
            <p:ph type="subTitle" idx="3"/>
          </p:nvPr>
        </p:nvSpPr>
        <p:spPr>
          <a:xfrm>
            <a:off x="3297800" y="3699699"/>
            <a:ext cx="5596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" name="Google Shape;234;p20"/>
          <p:cNvSpPr txBox="1">
            <a:spLocks noGrp="1"/>
          </p:cNvSpPr>
          <p:nvPr>
            <p:ph type="title" idx="4" hasCustomPrompt="1"/>
          </p:nvPr>
        </p:nvSpPr>
        <p:spPr>
          <a:xfrm>
            <a:off x="3297733" y="4603063"/>
            <a:ext cx="55964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35" name="Google Shape;235;p20"/>
          <p:cNvSpPr txBox="1">
            <a:spLocks noGrp="1"/>
          </p:cNvSpPr>
          <p:nvPr>
            <p:ph type="subTitle" idx="5"/>
          </p:nvPr>
        </p:nvSpPr>
        <p:spPr>
          <a:xfrm>
            <a:off x="3297800" y="5641233"/>
            <a:ext cx="5596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36" name="Google Shape;236;p20"/>
          <p:cNvGrpSpPr/>
          <p:nvPr/>
        </p:nvGrpSpPr>
        <p:grpSpPr>
          <a:xfrm rot="-5400000" flipH="1">
            <a:off x="181644" y="232097"/>
            <a:ext cx="3094152" cy="3076308"/>
            <a:chOff x="1166625" y="238200"/>
            <a:chExt cx="4079125" cy="4055600"/>
          </a:xfrm>
        </p:grpSpPr>
        <p:sp>
          <p:nvSpPr>
            <p:cNvPr id="237" name="Google Shape;237;p20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9" name="Google Shape;239;p20"/>
          <p:cNvGrpSpPr/>
          <p:nvPr/>
        </p:nvGrpSpPr>
        <p:grpSpPr>
          <a:xfrm rot="10800000">
            <a:off x="8889334" y="3540673"/>
            <a:ext cx="3112100" cy="3094152"/>
            <a:chOff x="1166625" y="238200"/>
            <a:chExt cx="4079125" cy="4055600"/>
          </a:xfrm>
        </p:grpSpPr>
        <p:sp>
          <p:nvSpPr>
            <p:cNvPr id="240" name="Google Shape;240;p20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2" name="Google Shape;242;p20"/>
          <p:cNvGrpSpPr/>
          <p:nvPr/>
        </p:nvGrpSpPr>
        <p:grpSpPr>
          <a:xfrm rot="5400000">
            <a:off x="8916204" y="232097"/>
            <a:ext cx="3094152" cy="3076308"/>
            <a:chOff x="1166625" y="238200"/>
            <a:chExt cx="4079125" cy="4055600"/>
          </a:xfrm>
        </p:grpSpPr>
        <p:sp>
          <p:nvSpPr>
            <p:cNvPr id="243" name="Google Shape;243;p20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5" name="Google Shape;245;p20"/>
          <p:cNvGrpSpPr/>
          <p:nvPr/>
        </p:nvGrpSpPr>
        <p:grpSpPr>
          <a:xfrm rot="10800000" flipH="1">
            <a:off x="190567" y="3540673"/>
            <a:ext cx="3112100" cy="3094152"/>
            <a:chOff x="1166625" y="238200"/>
            <a:chExt cx="4079125" cy="4055600"/>
          </a:xfrm>
        </p:grpSpPr>
        <p:sp>
          <p:nvSpPr>
            <p:cNvPr id="246" name="Google Shape;246;p20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9634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2576567" y="2358000"/>
            <a:ext cx="5072000" cy="14860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0666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4183033" y="986733"/>
            <a:ext cx="3826000" cy="14476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3189233" y="5230051"/>
            <a:ext cx="5813600" cy="5764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7" name="Google Shape;27;p3"/>
          <p:cNvGrpSpPr/>
          <p:nvPr/>
        </p:nvGrpSpPr>
        <p:grpSpPr>
          <a:xfrm rot="-5400000" flipH="1">
            <a:off x="181644" y="232097"/>
            <a:ext cx="3094152" cy="3076308"/>
            <a:chOff x="1166625" y="238200"/>
            <a:chExt cx="4079125" cy="4055600"/>
          </a:xfrm>
        </p:grpSpPr>
        <p:sp>
          <p:nvSpPr>
            <p:cNvPr id="28" name="Google Shape;28;p3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" name="Google Shape;30;p3"/>
          <p:cNvGrpSpPr/>
          <p:nvPr/>
        </p:nvGrpSpPr>
        <p:grpSpPr>
          <a:xfrm rot="10800000">
            <a:off x="8889334" y="3540673"/>
            <a:ext cx="3112100" cy="3094152"/>
            <a:chOff x="1166625" y="238200"/>
            <a:chExt cx="4079125" cy="4055600"/>
          </a:xfrm>
        </p:grpSpPr>
        <p:sp>
          <p:nvSpPr>
            <p:cNvPr id="31" name="Google Shape;31;p3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" name="Google Shape;33;p3"/>
          <p:cNvGrpSpPr/>
          <p:nvPr/>
        </p:nvGrpSpPr>
        <p:grpSpPr>
          <a:xfrm rot="5400000">
            <a:off x="8916204" y="232097"/>
            <a:ext cx="3094152" cy="3076308"/>
            <a:chOff x="1166625" y="238200"/>
            <a:chExt cx="4079125" cy="4055600"/>
          </a:xfrm>
        </p:grpSpPr>
        <p:sp>
          <p:nvSpPr>
            <p:cNvPr id="34" name="Google Shape;34;p3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" name="Google Shape;36;p3"/>
          <p:cNvGrpSpPr/>
          <p:nvPr/>
        </p:nvGrpSpPr>
        <p:grpSpPr>
          <a:xfrm rot="10800000" flipH="1">
            <a:off x="190567" y="3540673"/>
            <a:ext cx="3112100" cy="3094152"/>
            <a:chOff x="1166625" y="238200"/>
            <a:chExt cx="4079125" cy="4055600"/>
          </a:xfrm>
        </p:grpSpPr>
        <p:sp>
          <p:nvSpPr>
            <p:cNvPr id="37" name="Google Shape;37;p3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24101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"/>
          <p:cNvSpPr txBox="1">
            <a:spLocks noGrp="1"/>
          </p:cNvSpPr>
          <p:nvPr>
            <p:ph type="ctrTitle"/>
          </p:nvPr>
        </p:nvSpPr>
        <p:spPr>
          <a:xfrm>
            <a:off x="2630067" y="723167"/>
            <a:ext cx="69316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18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0" name="Google Shape;250;p21"/>
          <p:cNvSpPr txBox="1">
            <a:spLocks noGrp="1"/>
          </p:cNvSpPr>
          <p:nvPr>
            <p:ph type="subTitle" idx="1"/>
          </p:nvPr>
        </p:nvSpPr>
        <p:spPr>
          <a:xfrm>
            <a:off x="3233300" y="2332800"/>
            <a:ext cx="5725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1" name="Google Shape;251;p21"/>
          <p:cNvSpPr txBox="1"/>
          <p:nvPr/>
        </p:nvSpPr>
        <p:spPr>
          <a:xfrm>
            <a:off x="3154200" y="4683333"/>
            <a:ext cx="58836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chemeClr val="dk1"/>
                </a:solidFill>
                <a:latin typeface="Cormorant Infant"/>
                <a:ea typeface="Cormorant Infant"/>
                <a:cs typeface="Cormorant Infant"/>
                <a:sym typeface="Cormorant Infant"/>
              </a:rPr>
              <a:t>CREDITS: This presentation template was created by </a:t>
            </a:r>
            <a:r>
              <a:rPr lang="en" sz="2400" b="1" i="1">
                <a:solidFill>
                  <a:schemeClr val="dk1"/>
                </a:solidFill>
                <a:uFill>
                  <a:noFill/>
                </a:uFill>
                <a:latin typeface="Cormorant Infant"/>
                <a:ea typeface="Cormorant Infant"/>
                <a:cs typeface="Cormorant Infant"/>
                <a:sym typeface="Cormorant Infan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2400" i="1">
                <a:solidFill>
                  <a:schemeClr val="dk1"/>
                </a:solidFill>
                <a:latin typeface="Cormorant Infant"/>
                <a:ea typeface="Cormorant Infant"/>
                <a:cs typeface="Cormorant Infant"/>
                <a:sym typeface="Cormorant Infant"/>
              </a:rPr>
              <a:t>, including icons by </a:t>
            </a:r>
            <a:r>
              <a:rPr lang="en" sz="2400" b="1" i="1">
                <a:solidFill>
                  <a:schemeClr val="dk1"/>
                </a:solidFill>
                <a:uFill>
                  <a:noFill/>
                </a:uFill>
                <a:latin typeface="Cormorant Infant"/>
                <a:ea typeface="Cormorant Infant"/>
                <a:cs typeface="Cormorant Infant"/>
                <a:sym typeface="Cormorant Infan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2400" b="1" i="1">
                <a:solidFill>
                  <a:schemeClr val="dk1"/>
                </a:solidFill>
                <a:latin typeface="Cormorant Infant"/>
                <a:ea typeface="Cormorant Infant"/>
                <a:cs typeface="Cormorant Infant"/>
                <a:sym typeface="Cormorant Infant"/>
              </a:rPr>
              <a:t> </a:t>
            </a:r>
            <a:r>
              <a:rPr lang="en" sz="2400" i="1">
                <a:solidFill>
                  <a:schemeClr val="dk1"/>
                </a:solidFill>
                <a:latin typeface="Cormorant Infant"/>
                <a:ea typeface="Cormorant Infant"/>
                <a:cs typeface="Cormorant Infant"/>
                <a:sym typeface="Cormorant Infant"/>
              </a:rPr>
              <a:t>and infographics &amp; images by </a:t>
            </a:r>
            <a:r>
              <a:rPr lang="en" sz="2400" b="1" i="1">
                <a:solidFill>
                  <a:schemeClr val="dk1"/>
                </a:solidFill>
                <a:uFill>
                  <a:noFill/>
                </a:uFill>
                <a:latin typeface="Cormorant Infant"/>
                <a:ea typeface="Cormorant Infant"/>
                <a:cs typeface="Cormorant Infant"/>
                <a:sym typeface="Cormorant Infa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2400" b="1" i="1">
              <a:solidFill>
                <a:schemeClr val="dk1"/>
              </a:solidFill>
              <a:latin typeface="Cormorant Infant"/>
              <a:ea typeface="Cormorant Infant"/>
              <a:cs typeface="Cormorant Infant"/>
              <a:sym typeface="Cormorant Infant"/>
            </a:endParaRPr>
          </a:p>
        </p:txBody>
      </p:sp>
      <p:grpSp>
        <p:nvGrpSpPr>
          <p:cNvPr id="252" name="Google Shape;252;p21"/>
          <p:cNvGrpSpPr/>
          <p:nvPr/>
        </p:nvGrpSpPr>
        <p:grpSpPr>
          <a:xfrm rot="-5400000" flipH="1">
            <a:off x="181644" y="232097"/>
            <a:ext cx="3094152" cy="3076308"/>
            <a:chOff x="1166625" y="238200"/>
            <a:chExt cx="4079125" cy="4055600"/>
          </a:xfrm>
        </p:grpSpPr>
        <p:sp>
          <p:nvSpPr>
            <p:cNvPr id="253" name="Google Shape;253;p21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5" name="Google Shape;255;p21"/>
          <p:cNvGrpSpPr/>
          <p:nvPr/>
        </p:nvGrpSpPr>
        <p:grpSpPr>
          <a:xfrm rot="10800000">
            <a:off x="8889334" y="3540673"/>
            <a:ext cx="3112100" cy="3094152"/>
            <a:chOff x="1166625" y="238200"/>
            <a:chExt cx="4079125" cy="4055600"/>
          </a:xfrm>
        </p:grpSpPr>
        <p:sp>
          <p:nvSpPr>
            <p:cNvPr id="256" name="Google Shape;256;p21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8" name="Google Shape;258;p21"/>
          <p:cNvGrpSpPr/>
          <p:nvPr/>
        </p:nvGrpSpPr>
        <p:grpSpPr>
          <a:xfrm rot="5400000">
            <a:off x="8916204" y="232097"/>
            <a:ext cx="3094152" cy="3076308"/>
            <a:chOff x="1166625" y="238200"/>
            <a:chExt cx="4079125" cy="4055600"/>
          </a:xfrm>
        </p:grpSpPr>
        <p:sp>
          <p:nvSpPr>
            <p:cNvPr id="259" name="Google Shape;259;p21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1" name="Google Shape;261;p21"/>
          <p:cNvGrpSpPr/>
          <p:nvPr/>
        </p:nvGrpSpPr>
        <p:grpSpPr>
          <a:xfrm rot="10800000" flipH="1">
            <a:off x="190567" y="3540673"/>
            <a:ext cx="3112100" cy="3094152"/>
            <a:chOff x="1166625" y="238200"/>
            <a:chExt cx="4079125" cy="4055600"/>
          </a:xfrm>
        </p:grpSpPr>
        <p:sp>
          <p:nvSpPr>
            <p:cNvPr id="262" name="Google Shape;262;p21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999693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22"/>
          <p:cNvGrpSpPr/>
          <p:nvPr/>
        </p:nvGrpSpPr>
        <p:grpSpPr>
          <a:xfrm rot="-5400000" flipH="1">
            <a:off x="181644" y="232097"/>
            <a:ext cx="3094152" cy="3076308"/>
            <a:chOff x="1166625" y="238200"/>
            <a:chExt cx="4079125" cy="4055600"/>
          </a:xfrm>
        </p:grpSpPr>
        <p:sp>
          <p:nvSpPr>
            <p:cNvPr id="266" name="Google Shape;266;p22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8" name="Google Shape;268;p22"/>
          <p:cNvGrpSpPr/>
          <p:nvPr/>
        </p:nvGrpSpPr>
        <p:grpSpPr>
          <a:xfrm rot="10800000">
            <a:off x="8889334" y="3540673"/>
            <a:ext cx="3112100" cy="3094152"/>
            <a:chOff x="1166625" y="238200"/>
            <a:chExt cx="4079125" cy="4055600"/>
          </a:xfrm>
        </p:grpSpPr>
        <p:sp>
          <p:nvSpPr>
            <p:cNvPr id="269" name="Google Shape;269;p22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1" name="Google Shape;271;p22"/>
          <p:cNvGrpSpPr/>
          <p:nvPr/>
        </p:nvGrpSpPr>
        <p:grpSpPr>
          <a:xfrm rot="5400000">
            <a:off x="8916204" y="232097"/>
            <a:ext cx="3094152" cy="3076308"/>
            <a:chOff x="1166625" y="238200"/>
            <a:chExt cx="4079125" cy="4055600"/>
          </a:xfrm>
        </p:grpSpPr>
        <p:sp>
          <p:nvSpPr>
            <p:cNvPr id="272" name="Google Shape;272;p22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4" name="Google Shape;274;p22"/>
          <p:cNvGrpSpPr/>
          <p:nvPr/>
        </p:nvGrpSpPr>
        <p:grpSpPr>
          <a:xfrm rot="10800000" flipH="1">
            <a:off x="190567" y="3540673"/>
            <a:ext cx="3112100" cy="3094152"/>
            <a:chOff x="1166625" y="238200"/>
            <a:chExt cx="4079125" cy="4055600"/>
          </a:xfrm>
        </p:grpSpPr>
        <p:sp>
          <p:nvSpPr>
            <p:cNvPr id="275" name="Google Shape;275;p22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499508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23"/>
          <p:cNvGrpSpPr/>
          <p:nvPr/>
        </p:nvGrpSpPr>
        <p:grpSpPr>
          <a:xfrm rot="5400000">
            <a:off x="8916204" y="232097"/>
            <a:ext cx="3094152" cy="3076308"/>
            <a:chOff x="1166625" y="238200"/>
            <a:chExt cx="4079125" cy="4055600"/>
          </a:xfrm>
        </p:grpSpPr>
        <p:sp>
          <p:nvSpPr>
            <p:cNvPr id="279" name="Google Shape;279;p23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1" name="Google Shape;281;p23"/>
          <p:cNvGrpSpPr/>
          <p:nvPr/>
        </p:nvGrpSpPr>
        <p:grpSpPr>
          <a:xfrm rot="10800000" flipH="1">
            <a:off x="190567" y="3540673"/>
            <a:ext cx="3112100" cy="3094152"/>
            <a:chOff x="1166625" y="238200"/>
            <a:chExt cx="4079125" cy="4055600"/>
          </a:xfrm>
        </p:grpSpPr>
        <p:sp>
          <p:nvSpPr>
            <p:cNvPr id="282" name="Google Shape;282;p23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644940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24"/>
          <p:cNvGrpSpPr/>
          <p:nvPr/>
        </p:nvGrpSpPr>
        <p:grpSpPr>
          <a:xfrm rot="10800000">
            <a:off x="8889334" y="3540673"/>
            <a:ext cx="3112100" cy="3094152"/>
            <a:chOff x="1166625" y="238200"/>
            <a:chExt cx="4079125" cy="4055600"/>
          </a:xfrm>
        </p:grpSpPr>
        <p:sp>
          <p:nvSpPr>
            <p:cNvPr id="286" name="Google Shape;286;p24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8" name="Google Shape;288;p24"/>
          <p:cNvGrpSpPr/>
          <p:nvPr/>
        </p:nvGrpSpPr>
        <p:grpSpPr>
          <a:xfrm rot="5400000">
            <a:off x="8916204" y="232097"/>
            <a:ext cx="3094152" cy="3076308"/>
            <a:chOff x="1166625" y="238200"/>
            <a:chExt cx="4079125" cy="4055600"/>
          </a:xfrm>
        </p:grpSpPr>
        <p:sp>
          <p:nvSpPr>
            <p:cNvPr id="289" name="Google Shape;289;p24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094267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FA828-AF32-5C20-D6AA-780F4563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459D4-CC83-5D2D-119E-E98620833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F589B-548A-5B91-724E-88C6C1471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2D59-3A63-48FE-81F8-6B9DFAC08FD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B07CA-1BEE-7F7B-CC69-4CEE0D2E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D0BA4-64BE-B7C6-1D1C-BD79FD29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CF4B-17C5-49AE-96C3-A5A2EB6FA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928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3684-80F6-E23B-E51D-4C226D488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FEF10-637F-0101-1E33-986720695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3631C-436E-04F3-C109-F328B4A6B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62616-1C38-0DC8-8803-AF1BC09B6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163151-1996-AA26-C8E6-2D77229F7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A92212-6277-EAA6-CD60-0294492E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2D59-3A63-48FE-81F8-6B9DFAC08FD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E034A1-905E-211A-D2D7-D3EAEAA8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05C44-1781-51F6-45F3-4B7FF2BC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CF4B-17C5-49AE-96C3-A5A2EB6FA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027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A8B1-254D-7076-575E-219958FB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5A568-9A79-40A1-EBFB-8DCBCA4B2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3C3D6-7252-21D6-B80E-6A3666FBD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99BF1-4333-270D-9FBC-B05506A4E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2D59-3A63-48FE-81F8-6B9DFAC08FD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53C56-4805-CF4E-D077-CDC2D7B5E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8BEAE-4C3F-13CB-7EBD-1918FA8F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CF4B-17C5-49AE-96C3-A5A2EB6FA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738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60076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319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1"/>
          </p:nvPr>
        </p:nvSpPr>
        <p:spPr>
          <a:xfrm>
            <a:off x="960000" y="1323267"/>
            <a:ext cx="10272000" cy="4768400"/>
          </a:xfrm>
          <a:prstGeom prst="rect">
            <a:avLst/>
          </a:prstGeom>
          <a:effectLst>
            <a:outerShdw blurRad="57150" dist="19050" dir="558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733">
                <a:solidFill>
                  <a:schemeClr val="dk1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2" name="Google Shape;42;p4"/>
          <p:cNvGrpSpPr/>
          <p:nvPr/>
        </p:nvGrpSpPr>
        <p:grpSpPr>
          <a:xfrm rot="5400000">
            <a:off x="8916204" y="232097"/>
            <a:ext cx="3094152" cy="3076308"/>
            <a:chOff x="1166625" y="238200"/>
            <a:chExt cx="4079125" cy="4055600"/>
          </a:xfrm>
        </p:grpSpPr>
        <p:sp>
          <p:nvSpPr>
            <p:cNvPr id="43" name="Google Shape;43;p4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1860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subTitle" idx="1"/>
          </p:nvPr>
        </p:nvSpPr>
        <p:spPr>
          <a:xfrm>
            <a:off x="1575233" y="3070833"/>
            <a:ext cx="38768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UnifrakturMaguntia"/>
              <a:buNone/>
              <a:defRPr sz="3333">
                <a:latin typeface="UnifrakturMaguntia"/>
                <a:ea typeface="UnifrakturMaguntia"/>
                <a:cs typeface="UnifrakturMaguntia"/>
                <a:sym typeface="UnifrakturMagunti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UnifrakturMaguntia"/>
              <a:buNone/>
              <a:defRPr sz="3333">
                <a:latin typeface="UnifrakturMaguntia"/>
                <a:ea typeface="UnifrakturMaguntia"/>
                <a:cs typeface="UnifrakturMaguntia"/>
                <a:sym typeface="UnifrakturMagunti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UnifrakturMaguntia"/>
              <a:buNone/>
              <a:defRPr sz="3333">
                <a:latin typeface="UnifrakturMaguntia"/>
                <a:ea typeface="UnifrakturMaguntia"/>
                <a:cs typeface="UnifrakturMaguntia"/>
                <a:sym typeface="UnifrakturMagunti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UnifrakturMaguntia"/>
              <a:buNone/>
              <a:defRPr sz="3333">
                <a:latin typeface="UnifrakturMaguntia"/>
                <a:ea typeface="UnifrakturMaguntia"/>
                <a:cs typeface="UnifrakturMaguntia"/>
                <a:sym typeface="UnifrakturMagunti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UnifrakturMaguntia"/>
              <a:buNone/>
              <a:defRPr sz="3333">
                <a:latin typeface="UnifrakturMaguntia"/>
                <a:ea typeface="UnifrakturMaguntia"/>
                <a:cs typeface="UnifrakturMaguntia"/>
                <a:sym typeface="UnifrakturMagunti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UnifrakturMaguntia"/>
              <a:buNone/>
              <a:defRPr sz="3333">
                <a:latin typeface="UnifrakturMaguntia"/>
                <a:ea typeface="UnifrakturMaguntia"/>
                <a:cs typeface="UnifrakturMaguntia"/>
                <a:sym typeface="UnifrakturMagunti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UnifrakturMaguntia"/>
              <a:buNone/>
              <a:defRPr sz="3333">
                <a:latin typeface="UnifrakturMaguntia"/>
                <a:ea typeface="UnifrakturMaguntia"/>
                <a:cs typeface="UnifrakturMaguntia"/>
                <a:sym typeface="UnifrakturMagunti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UnifrakturMaguntia"/>
              <a:buNone/>
              <a:defRPr sz="3333">
                <a:latin typeface="UnifrakturMaguntia"/>
                <a:ea typeface="UnifrakturMaguntia"/>
                <a:cs typeface="UnifrakturMaguntia"/>
                <a:sym typeface="UnifrakturMagunti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UnifrakturMaguntia"/>
              <a:buNone/>
              <a:defRPr sz="3333">
                <a:latin typeface="UnifrakturMaguntia"/>
                <a:ea typeface="UnifrakturMaguntia"/>
                <a:cs typeface="UnifrakturMaguntia"/>
                <a:sym typeface="UnifrakturMagunti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2"/>
          </p:nvPr>
        </p:nvSpPr>
        <p:spPr>
          <a:xfrm>
            <a:off x="6448400" y="3070833"/>
            <a:ext cx="38768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UnifrakturMaguntia"/>
              <a:buNone/>
              <a:defRPr sz="3333">
                <a:latin typeface="UnifrakturMaguntia"/>
                <a:ea typeface="UnifrakturMaguntia"/>
                <a:cs typeface="UnifrakturMaguntia"/>
                <a:sym typeface="UnifrakturMagunti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UnifrakturMaguntia"/>
              <a:buNone/>
              <a:defRPr sz="3333">
                <a:latin typeface="UnifrakturMaguntia"/>
                <a:ea typeface="UnifrakturMaguntia"/>
                <a:cs typeface="UnifrakturMaguntia"/>
                <a:sym typeface="UnifrakturMagunti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UnifrakturMaguntia"/>
              <a:buNone/>
              <a:defRPr sz="3333">
                <a:latin typeface="UnifrakturMaguntia"/>
                <a:ea typeface="UnifrakturMaguntia"/>
                <a:cs typeface="UnifrakturMaguntia"/>
                <a:sym typeface="UnifrakturMagunti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UnifrakturMaguntia"/>
              <a:buNone/>
              <a:defRPr sz="3333">
                <a:latin typeface="UnifrakturMaguntia"/>
                <a:ea typeface="UnifrakturMaguntia"/>
                <a:cs typeface="UnifrakturMaguntia"/>
                <a:sym typeface="UnifrakturMagunti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UnifrakturMaguntia"/>
              <a:buNone/>
              <a:defRPr sz="3333">
                <a:latin typeface="UnifrakturMaguntia"/>
                <a:ea typeface="UnifrakturMaguntia"/>
                <a:cs typeface="UnifrakturMaguntia"/>
                <a:sym typeface="UnifrakturMagunti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UnifrakturMaguntia"/>
              <a:buNone/>
              <a:defRPr sz="3333">
                <a:latin typeface="UnifrakturMaguntia"/>
                <a:ea typeface="UnifrakturMaguntia"/>
                <a:cs typeface="UnifrakturMaguntia"/>
                <a:sym typeface="UnifrakturMagunti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UnifrakturMaguntia"/>
              <a:buNone/>
              <a:defRPr sz="3333">
                <a:latin typeface="UnifrakturMaguntia"/>
                <a:ea typeface="UnifrakturMaguntia"/>
                <a:cs typeface="UnifrakturMaguntia"/>
                <a:sym typeface="UnifrakturMagunti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UnifrakturMaguntia"/>
              <a:buNone/>
              <a:defRPr sz="3333">
                <a:latin typeface="UnifrakturMaguntia"/>
                <a:ea typeface="UnifrakturMaguntia"/>
                <a:cs typeface="UnifrakturMaguntia"/>
                <a:sym typeface="UnifrakturMagunti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UnifrakturMaguntia"/>
              <a:buNone/>
              <a:defRPr sz="3333">
                <a:latin typeface="UnifrakturMaguntia"/>
                <a:ea typeface="UnifrakturMaguntia"/>
                <a:cs typeface="UnifrakturMaguntia"/>
                <a:sym typeface="UnifrakturMagunti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3"/>
          </p:nvPr>
        </p:nvSpPr>
        <p:spPr>
          <a:xfrm>
            <a:off x="1721033" y="4014567"/>
            <a:ext cx="3876800" cy="1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4"/>
          </p:nvPr>
        </p:nvSpPr>
        <p:spPr>
          <a:xfrm>
            <a:off x="6594200" y="4014567"/>
            <a:ext cx="3876800" cy="1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 rot="10800000">
            <a:off x="8889334" y="3540673"/>
            <a:ext cx="3112100" cy="3094152"/>
            <a:chOff x="1166625" y="238200"/>
            <a:chExt cx="4079125" cy="4055600"/>
          </a:xfrm>
        </p:grpSpPr>
        <p:sp>
          <p:nvSpPr>
            <p:cNvPr id="52" name="Google Shape;52;p5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0984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 rot="10800000">
            <a:off x="8889334" y="3540673"/>
            <a:ext cx="3112100" cy="3094152"/>
            <a:chOff x="1166625" y="238200"/>
            <a:chExt cx="4079125" cy="4055600"/>
          </a:xfrm>
        </p:grpSpPr>
        <p:sp>
          <p:nvSpPr>
            <p:cNvPr id="57" name="Google Shape;57;p6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" name="Google Shape;59;p6"/>
          <p:cNvGrpSpPr/>
          <p:nvPr/>
        </p:nvGrpSpPr>
        <p:grpSpPr>
          <a:xfrm rot="5400000">
            <a:off x="8916204" y="232097"/>
            <a:ext cx="3094152" cy="3076308"/>
            <a:chOff x="1166625" y="238200"/>
            <a:chExt cx="4079125" cy="4055600"/>
          </a:xfrm>
        </p:grpSpPr>
        <p:sp>
          <p:nvSpPr>
            <p:cNvPr id="60" name="Google Shape;60;p6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4786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6036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953467" y="2015500"/>
            <a:ext cx="5415200" cy="34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1219170" lvl="1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2pPr>
            <a:lvl3pPr marL="1828754" lvl="2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3pPr>
            <a:lvl4pPr marL="2438339" lvl="3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>
                <a:solidFill>
                  <a:schemeClr val="dk1"/>
                </a:solidFill>
              </a:defRPr>
            </a:lvl4pPr>
            <a:lvl5pPr marL="3047924" lvl="4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5pPr>
            <a:lvl6pPr marL="3657509" lvl="5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6pPr>
            <a:lvl7pPr marL="4267093" lvl="6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>
                <a:solidFill>
                  <a:schemeClr val="dk1"/>
                </a:solidFill>
              </a:defRPr>
            </a:lvl7pPr>
            <a:lvl8pPr marL="4876678" lvl="7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8pPr>
            <a:lvl9pPr marL="5486263" lvl="8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5" name="Google Shape;65;p7"/>
          <p:cNvGrpSpPr/>
          <p:nvPr/>
        </p:nvGrpSpPr>
        <p:grpSpPr>
          <a:xfrm rot="5400000">
            <a:off x="8916204" y="232097"/>
            <a:ext cx="3094152" cy="3076308"/>
            <a:chOff x="1166625" y="238200"/>
            <a:chExt cx="4079125" cy="4055600"/>
          </a:xfrm>
        </p:grpSpPr>
        <p:sp>
          <p:nvSpPr>
            <p:cNvPr id="66" name="Google Shape;66;p7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" name="Google Shape;68;p7"/>
          <p:cNvGrpSpPr/>
          <p:nvPr/>
        </p:nvGrpSpPr>
        <p:grpSpPr>
          <a:xfrm rot="10800000" flipH="1">
            <a:off x="190567" y="3540673"/>
            <a:ext cx="3112100" cy="3094152"/>
            <a:chOff x="1166625" y="238200"/>
            <a:chExt cx="4079125" cy="4055600"/>
          </a:xfrm>
        </p:grpSpPr>
        <p:sp>
          <p:nvSpPr>
            <p:cNvPr id="69" name="Google Shape;69;p7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1355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3455451" y="1723784"/>
            <a:ext cx="7081600" cy="19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3" name="Google Shape;73;p8"/>
          <p:cNvGrpSpPr/>
          <p:nvPr/>
        </p:nvGrpSpPr>
        <p:grpSpPr>
          <a:xfrm rot="-5400000" flipH="1">
            <a:off x="181644" y="232097"/>
            <a:ext cx="3094152" cy="3076308"/>
            <a:chOff x="1166625" y="238200"/>
            <a:chExt cx="4079125" cy="4055600"/>
          </a:xfrm>
        </p:grpSpPr>
        <p:sp>
          <p:nvSpPr>
            <p:cNvPr id="74" name="Google Shape;74;p8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" name="Google Shape;76;p8"/>
          <p:cNvGrpSpPr/>
          <p:nvPr/>
        </p:nvGrpSpPr>
        <p:grpSpPr>
          <a:xfrm rot="10800000">
            <a:off x="8889334" y="3540673"/>
            <a:ext cx="3112100" cy="3094152"/>
            <a:chOff x="1166625" y="238200"/>
            <a:chExt cx="4079125" cy="4055600"/>
          </a:xfrm>
        </p:grpSpPr>
        <p:sp>
          <p:nvSpPr>
            <p:cNvPr id="77" name="Google Shape;77;p8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" name="Google Shape;79;p8"/>
          <p:cNvGrpSpPr/>
          <p:nvPr/>
        </p:nvGrpSpPr>
        <p:grpSpPr>
          <a:xfrm rot="5400000">
            <a:off x="8916204" y="232097"/>
            <a:ext cx="3094152" cy="3076308"/>
            <a:chOff x="1166625" y="238200"/>
            <a:chExt cx="4079125" cy="4055600"/>
          </a:xfrm>
        </p:grpSpPr>
        <p:sp>
          <p:nvSpPr>
            <p:cNvPr id="80" name="Google Shape;80;p8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" name="Google Shape;82;p8"/>
          <p:cNvGrpSpPr/>
          <p:nvPr/>
        </p:nvGrpSpPr>
        <p:grpSpPr>
          <a:xfrm rot="10800000" flipH="1">
            <a:off x="190567" y="3540673"/>
            <a:ext cx="3112100" cy="3094152"/>
            <a:chOff x="1166625" y="238200"/>
            <a:chExt cx="4079125" cy="4055600"/>
          </a:xfrm>
        </p:grpSpPr>
        <p:sp>
          <p:nvSpPr>
            <p:cNvPr id="83" name="Google Shape;83;p8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4097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 txBox="1">
            <a:spLocks noGrp="1"/>
          </p:cNvSpPr>
          <p:nvPr>
            <p:ph type="title"/>
          </p:nvPr>
        </p:nvSpPr>
        <p:spPr>
          <a:xfrm>
            <a:off x="960000" y="1703600"/>
            <a:ext cx="6440800" cy="11224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10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subTitle" idx="1"/>
          </p:nvPr>
        </p:nvSpPr>
        <p:spPr>
          <a:xfrm>
            <a:off x="953467" y="3147733"/>
            <a:ext cx="4858400" cy="19980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745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966533" y="6667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90" name="Google Shape;90;p10"/>
          <p:cNvGrpSpPr/>
          <p:nvPr/>
        </p:nvGrpSpPr>
        <p:grpSpPr>
          <a:xfrm rot="-5400000" flipH="1">
            <a:off x="181644" y="232097"/>
            <a:ext cx="3094152" cy="3076308"/>
            <a:chOff x="1166625" y="238200"/>
            <a:chExt cx="4079125" cy="4055600"/>
          </a:xfrm>
        </p:grpSpPr>
        <p:sp>
          <p:nvSpPr>
            <p:cNvPr id="91" name="Google Shape;91;p10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10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" name="Google Shape;93;p10"/>
          <p:cNvGrpSpPr/>
          <p:nvPr/>
        </p:nvGrpSpPr>
        <p:grpSpPr>
          <a:xfrm rot="10800000">
            <a:off x="8889334" y="3540673"/>
            <a:ext cx="3112100" cy="3094152"/>
            <a:chOff x="1166625" y="238200"/>
            <a:chExt cx="4079125" cy="4055600"/>
          </a:xfrm>
        </p:grpSpPr>
        <p:sp>
          <p:nvSpPr>
            <p:cNvPr id="94" name="Google Shape;94;p10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10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" name="Google Shape;96;p10"/>
          <p:cNvGrpSpPr/>
          <p:nvPr/>
        </p:nvGrpSpPr>
        <p:grpSpPr>
          <a:xfrm rot="5400000">
            <a:off x="8916204" y="232097"/>
            <a:ext cx="3094152" cy="3076308"/>
            <a:chOff x="1166625" y="238200"/>
            <a:chExt cx="4079125" cy="4055600"/>
          </a:xfrm>
        </p:grpSpPr>
        <p:sp>
          <p:nvSpPr>
            <p:cNvPr id="97" name="Google Shape;97;p10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" name="Google Shape;99;p10"/>
          <p:cNvGrpSpPr/>
          <p:nvPr/>
        </p:nvGrpSpPr>
        <p:grpSpPr>
          <a:xfrm rot="10800000" flipH="1">
            <a:off x="190567" y="3540673"/>
            <a:ext cx="3112100" cy="3094152"/>
            <a:chOff x="1166625" y="238200"/>
            <a:chExt cx="4079125" cy="4055600"/>
          </a:xfrm>
        </p:grpSpPr>
        <p:sp>
          <p:nvSpPr>
            <p:cNvPr id="100" name="Google Shape;100;p10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10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0077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2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  <a:effectLst>
            <a:outerShdw blurRad="57150" dist="19050" dir="13500000" algn="bl" rotWithShape="0">
              <a:schemeClr val="dk1">
                <a:alpha val="83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7B40"/>
              </a:buClr>
              <a:buSzPts val="3500"/>
              <a:buFont typeface="UnifrakturMaguntia"/>
              <a:buNone/>
              <a:defRPr sz="3500">
                <a:solidFill>
                  <a:srgbClr val="737B40"/>
                </a:solidFill>
                <a:latin typeface="UnifrakturMaguntia"/>
                <a:ea typeface="UnifrakturMaguntia"/>
                <a:cs typeface="UnifrakturMaguntia"/>
                <a:sym typeface="UnifrakturMagunt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7B40"/>
              </a:buClr>
              <a:buSzPts val="3500"/>
              <a:buFont typeface="UnifrakturMaguntia"/>
              <a:buNone/>
              <a:defRPr sz="3500">
                <a:solidFill>
                  <a:srgbClr val="737B40"/>
                </a:solidFill>
                <a:latin typeface="UnifrakturMaguntia"/>
                <a:ea typeface="UnifrakturMaguntia"/>
                <a:cs typeface="UnifrakturMaguntia"/>
                <a:sym typeface="UnifrakturMagunt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7B40"/>
              </a:buClr>
              <a:buSzPts val="3500"/>
              <a:buFont typeface="UnifrakturMaguntia"/>
              <a:buNone/>
              <a:defRPr sz="3500">
                <a:solidFill>
                  <a:srgbClr val="737B40"/>
                </a:solidFill>
                <a:latin typeface="UnifrakturMaguntia"/>
                <a:ea typeface="UnifrakturMaguntia"/>
                <a:cs typeface="UnifrakturMaguntia"/>
                <a:sym typeface="UnifrakturMagunt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7B40"/>
              </a:buClr>
              <a:buSzPts val="3500"/>
              <a:buFont typeface="UnifrakturMaguntia"/>
              <a:buNone/>
              <a:defRPr sz="3500">
                <a:solidFill>
                  <a:srgbClr val="737B40"/>
                </a:solidFill>
                <a:latin typeface="UnifrakturMaguntia"/>
                <a:ea typeface="UnifrakturMaguntia"/>
                <a:cs typeface="UnifrakturMaguntia"/>
                <a:sym typeface="UnifrakturMagunt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7B40"/>
              </a:buClr>
              <a:buSzPts val="3500"/>
              <a:buFont typeface="UnifrakturMaguntia"/>
              <a:buNone/>
              <a:defRPr sz="3500">
                <a:solidFill>
                  <a:srgbClr val="737B40"/>
                </a:solidFill>
                <a:latin typeface="UnifrakturMaguntia"/>
                <a:ea typeface="UnifrakturMaguntia"/>
                <a:cs typeface="UnifrakturMaguntia"/>
                <a:sym typeface="UnifrakturMagunt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7B40"/>
              </a:buClr>
              <a:buSzPts val="3500"/>
              <a:buFont typeface="UnifrakturMaguntia"/>
              <a:buNone/>
              <a:defRPr sz="3500">
                <a:solidFill>
                  <a:srgbClr val="737B40"/>
                </a:solidFill>
                <a:latin typeface="UnifrakturMaguntia"/>
                <a:ea typeface="UnifrakturMaguntia"/>
                <a:cs typeface="UnifrakturMaguntia"/>
                <a:sym typeface="UnifrakturMagunt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7B40"/>
              </a:buClr>
              <a:buSzPts val="3500"/>
              <a:buFont typeface="UnifrakturMaguntia"/>
              <a:buNone/>
              <a:defRPr sz="3500">
                <a:solidFill>
                  <a:srgbClr val="737B40"/>
                </a:solidFill>
                <a:latin typeface="UnifrakturMaguntia"/>
                <a:ea typeface="UnifrakturMaguntia"/>
                <a:cs typeface="UnifrakturMaguntia"/>
                <a:sym typeface="UnifrakturMagunt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7B40"/>
              </a:buClr>
              <a:buSzPts val="3500"/>
              <a:buFont typeface="UnifrakturMaguntia"/>
              <a:buNone/>
              <a:defRPr sz="3500">
                <a:solidFill>
                  <a:srgbClr val="737B40"/>
                </a:solidFill>
                <a:latin typeface="UnifrakturMaguntia"/>
                <a:ea typeface="UnifrakturMaguntia"/>
                <a:cs typeface="UnifrakturMaguntia"/>
                <a:sym typeface="UnifrakturMagunt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7B40"/>
              </a:buClr>
              <a:buSzPts val="3500"/>
              <a:buFont typeface="UnifrakturMaguntia"/>
              <a:buNone/>
              <a:defRPr sz="3500">
                <a:solidFill>
                  <a:srgbClr val="737B40"/>
                </a:solidFill>
                <a:latin typeface="UnifrakturMaguntia"/>
                <a:ea typeface="UnifrakturMaguntia"/>
                <a:cs typeface="UnifrakturMaguntia"/>
                <a:sym typeface="UnifrakturMagunti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  <a:effectLst>
            <a:outerShdw blurRad="57150" dist="19050" dir="11940000" algn="bl" rotWithShape="0">
              <a:schemeClr val="dk1">
                <a:alpha val="33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B40"/>
              </a:buClr>
              <a:buSzPts val="1600"/>
              <a:buFont typeface="Cormorant Infant Medium"/>
              <a:buChar char="●"/>
              <a:defRPr sz="1600" i="1">
                <a:solidFill>
                  <a:srgbClr val="737B40"/>
                </a:solidFill>
                <a:latin typeface="Cormorant Infant Medium"/>
                <a:ea typeface="Cormorant Infant Medium"/>
                <a:cs typeface="Cormorant Infant Medium"/>
                <a:sym typeface="Cormorant Infant Medium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37B40"/>
              </a:buClr>
              <a:buSzPts val="1600"/>
              <a:buFont typeface="Cormorant Infant Medium"/>
              <a:buChar char="○"/>
              <a:defRPr sz="1600" i="1">
                <a:solidFill>
                  <a:srgbClr val="737B40"/>
                </a:solidFill>
                <a:latin typeface="Cormorant Infant Medium"/>
                <a:ea typeface="Cormorant Infant Medium"/>
                <a:cs typeface="Cormorant Infant Medium"/>
                <a:sym typeface="Cormorant Infant Medium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37B40"/>
              </a:buClr>
              <a:buSzPts val="1600"/>
              <a:buFont typeface="Cormorant Infant Medium"/>
              <a:buChar char="■"/>
              <a:defRPr sz="1600" i="1">
                <a:solidFill>
                  <a:srgbClr val="737B40"/>
                </a:solidFill>
                <a:latin typeface="Cormorant Infant Medium"/>
                <a:ea typeface="Cormorant Infant Medium"/>
                <a:cs typeface="Cormorant Infant Medium"/>
                <a:sym typeface="Cormorant Infant Medium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37B40"/>
              </a:buClr>
              <a:buSzPts val="1600"/>
              <a:buFont typeface="Cormorant Infant Medium"/>
              <a:buChar char="●"/>
              <a:defRPr sz="1600" i="1">
                <a:solidFill>
                  <a:srgbClr val="737B40"/>
                </a:solidFill>
                <a:latin typeface="Cormorant Infant Medium"/>
                <a:ea typeface="Cormorant Infant Medium"/>
                <a:cs typeface="Cormorant Infant Medium"/>
                <a:sym typeface="Cormorant Infant Medium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37B40"/>
              </a:buClr>
              <a:buSzPts val="1600"/>
              <a:buFont typeface="Cormorant Infant Medium"/>
              <a:buChar char="○"/>
              <a:defRPr sz="1600" i="1">
                <a:solidFill>
                  <a:srgbClr val="737B40"/>
                </a:solidFill>
                <a:latin typeface="Cormorant Infant Medium"/>
                <a:ea typeface="Cormorant Infant Medium"/>
                <a:cs typeface="Cormorant Infant Medium"/>
                <a:sym typeface="Cormorant Infant Medium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37B40"/>
              </a:buClr>
              <a:buSzPts val="1600"/>
              <a:buFont typeface="Cormorant Infant Medium"/>
              <a:buChar char="■"/>
              <a:defRPr sz="1600" i="1">
                <a:solidFill>
                  <a:srgbClr val="737B40"/>
                </a:solidFill>
                <a:latin typeface="Cormorant Infant Medium"/>
                <a:ea typeface="Cormorant Infant Medium"/>
                <a:cs typeface="Cormorant Infant Medium"/>
                <a:sym typeface="Cormorant Infant Medium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37B40"/>
              </a:buClr>
              <a:buSzPts val="1600"/>
              <a:buFont typeface="Cormorant Infant Medium"/>
              <a:buChar char="●"/>
              <a:defRPr sz="1600" i="1">
                <a:solidFill>
                  <a:srgbClr val="737B40"/>
                </a:solidFill>
                <a:latin typeface="Cormorant Infant Medium"/>
                <a:ea typeface="Cormorant Infant Medium"/>
                <a:cs typeface="Cormorant Infant Medium"/>
                <a:sym typeface="Cormorant Infant Medium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37B40"/>
              </a:buClr>
              <a:buSzPts val="1600"/>
              <a:buFont typeface="Cormorant Infant Medium"/>
              <a:buChar char="○"/>
              <a:defRPr sz="1600" i="1">
                <a:solidFill>
                  <a:srgbClr val="737B40"/>
                </a:solidFill>
                <a:latin typeface="Cormorant Infant Medium"/>
                <a:ea typeface="Cormorant Infant Medium"/>
                <a:cs typeface="Cormorant Infant Medium"/>
                <a:sym typeface="Cormorant Infant Medium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737B40"/>
              </a:buClr>
              <a:buSzPts val="1600"/>
              <a:buFont typeface="Cormorant Infant Medium"/>
              <a:buChar char="■"/>
              <a:defRPr sz="1600" i="1">
                <a:solidFill>
                  <a:srgbClr val="737B40"/>
                </a:solidFill>
                <a:latin typeface="Cormorant Infant Medium"/>
                <a:ea typeface="Cormorant Infant Medium"/>
                <a:cs typeface="Cormorant Infant Medium"/>
                <a:sym typeface="Cormorant Infant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86686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2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57392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nguin.net/cz/category/62987/jump-king-steam-cd-key" TargetMode="External"/><Relationship Id="rId2" Type="http://schemas.openxmlformats.org/officeDocument/2006/relationships/hyperlink" Target="https://www.playstation.com/en-us/games/bloodborne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amazon.de/Bloodborne-Ost/dp/B00VFHWFD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EBE2-0F04-C268-8CBE-E4813A37A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446" y="2102446"/>
            <a:ext cx="9501864" cy="1959600"/>
          </a:xfrm>
        </p:spPr>
        <p:txBody>
          <a:bodyPr/>
          <a:lstStyle/>
          <a:p>
            <a:r>
              <a:rPr lang="cs-CZ" dirty="0">
                <a:latin typeface="Old English Text MT" panose="03040902040508030806" pitchFamily="66" charset="0"/>
              </a:rPr>
              <a:t>PlatBorne</a:t>
            </a:r>
            <a:endParaRPr lang="en-US" dirty="0">
              <a:latin typeface="Old English Text MT" panose="03040902040508030806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B6B94-95A0-D306-978C-F7E82C460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VKM </a:t>
            </a:r>
            <a:r>
              <a:rPr lang="cs-CZ" dirty="0" err="1"/>
              <a:t>Crusaders</a:t>
            </a:r>
            <a:r>
              <a:rPr lang="en-US" dirty="0"/>
              <a:t>™</a:t>
            </a:r>
          </a:p>
        </p:txBody>
      </p:sp>
    </p:spTree>
    <p:extLst>
      <p:ext uri="{BB962C8B-B14F-4D97-AF65-F5344CB8AC3E}">
        <p14:creationId xmlns:p14="http://schemas.microsoft.com/office/powerpoint/2010/main" val="3910895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A8C0-5D97-50DF-268E-B44F40A9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37B40"/>
                </a:solidFill>
                <a:latin typeface="Old English Text MT" panose="03040902040508030806" pitchFamily="66" charset="0"/>
              </a:rPr>
              <a:t>Snapshot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30066-932C-8B40-C5C7-CD548F94F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195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FD84F-2D79-BF30-AB6E-325F7769C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260" y="1356967"/>
            <a:ext cx="8947480" cy="485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03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1B82B-AC71-0667-0706-4C1E669E3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solidFill>
                  <a:srgbClr val="737B40"/>
                </a:solidFill>
                <a:latin typeface="Old English Text MT" panose="03040902040508030806" pitchFamily="66" charset="0"/>
              </a:rPr>
              <a:t>Sources</a:t>
            </a:r>
            <a:endParaRPr lang="en-US" dirty="0">
              <a:solidFill>
                <a:srgbClr val="737B40"/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72727-AEFE-6BE0-F7E6-BDB1F0190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195" indent="0">
              <a:buNone/>
            </a:pPr>
            <a:r>
              <a:rPr lang="en-US" dirty="0"/>
              <a:t>5. </a:t>
            </a:r>
            <a:r>
              <a:rPr lang="en-US" dirty="0">
                <a:hlinkClick r:id="rId2"/>
              </a:rPr>
              <a:t>https://www.playstation.com/en-us/games/bloodborne/</a:t>
            </a:r>
            <a:endParaRPr lang="en-US" dirty="0"/>
          </a:p>
          <a:p>
            <a:pPr marL="203195" indent="0">
              <a:buNone/>
            </a:pPr>
            <a:r>
              <a:rPr lang="en-US" dirty="0"/>
              <a:t>6. </a:t>
            </a:r>
            <a:r>
              <a:rPr lang="en-US" dirty="0">
                <a:hlinkClick r:id="rId3"/>
              </a:rPr>
              <a:t>https://www.kinguin.net/cz/category/62987/jump-king-steam-cd-key</a:t>
            </a:r>
            <a:endParaRPr lang="en-US" dirty="0"/>
          </a:p>
          <a:p>
            <a:pPr marL="203195" indent="0">
              <a:buNone/>
            </a:pPr>
            <a:r>
              <a:rPr lang="en-US" dirty="0"/>
              <a:t>8. </a:t>
            </a:r>
            <a:r>
              <a:rPr lang="en-US" dirty="0" err="1"/>
              <a:t>Vlastn</a:t>
            </a:r>
            <a:r>
              <a:rPr lang="cs-CZ" dirty="0"/>
              <a:t>í výroba</a:t>
            </a:r>
            <a:endParaRPr lang="en-US" dirty="0"/>
          </a:p>
          <a:p>
            <a:pPr marL="203195" indent="0">
              <a:buNone/>
            </a:pPr>
            <a:r>
              <a:rPr lang="en-US" dirty="0"/>
              <a:t>9. </a:t>
            </a:r>
            <a:r>
              <a:rPr lang="en-US" dirty="0">
                <a:hlinkClick r:id="rId4"/>
              </a:rPr>
              <a:t>https://www.amazon.de/Bloodborne-Ost/dp/B00VFHWFDM</a:t>
            </a:r>
            <a:endParaRPr lang="cs-CZ" dirty="0"/>
          </a:p>
          <a:p>
            <a:pPr marL="203195" indent="0">
              <a:buNone/>
            </a:pPr>
            <a:r>
              <a:rPr lang="cs-CZ" dirty="0"/>
              <a:t>10. Vlastní  výroba</a:t>
            </a:r>
            <a:endParaRPr lang="en-US" dirty="0"/>
          </a:p>
          <a:p>
            <a:pPr marL="203195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4650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E43032-0F31-B690-569A-7F62DA8E8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5618" y="1469400"/>
            <a:ext cx="8720629" cy="1959600"/>
          </a:xfrm>
        </p:spPr>
        <p:txBody>
          <a:bodyPr/>
          <a:lstStyle/>
          <a:p>
            <a:r>
              <a:rPr lang="cs-CZ" dirty="0">
                <a:latin typeface="Old English Text MT" panose="03040902040508030806" pitchFamily="66" charset="0"/>
              </a:rPr>
              <a:t>Dekujeme za pozornost</a:t>
            </a:r>
            <a:endParaRPr lang="en-US" dirty="0">
              <a:latin typeface="Old English Text MT" panose="03040902040508030806" pitchFamily="66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5402E80-04B8-8DC4-0046-8B85652386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VKM </a:t>
            </a:r>
            <a:r>
              <a:rPr lang="cs-CZ" dirty="0" err="1"/>
              <a:t>Crusaders</a:t>
            </a:r>
            <a:r>
              <a:rPr lang="en-US" dirty="0"/>
              <a:t>™</a:t>
            </a:r>
          </a:p>
        </p:txBody>
      </p:sp>
    </p:spTree>
    <p:extLst>
      <p:ext uri="{BB962C8B-B14F-4D97-AF65-F5344CB8AC3E}">
        <p14:creationId xmlns:p14="http://schemas.microsoft.com/office/powerpoint/2010/main" val="91284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80FA-ADC3-BFAE-12A3-2CE58672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>
                <a:latin typeface="Old English Text MT" panose="03040902040508030806" pitchFamily="66" charset="0"/>
              </a:rPr>
              <a:t>Vývoj a Vydaní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570D5A2-2E83-81C6-7B71-F7B4F69C4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4"/>
          <a:stretch/>
        </p:blipFill>
        <p:spPr>
          <a:xfrm>
            <a:off x="415925" y="2210539"/>
            <a:ext cx="11360150" cy="3618533"/>
          </a:xfrm>
        </p:spPr>
      </p:pic>
    </p:spTree>
    <p:extLst>
      <p:ext uri="{BB962C8B-B14F-4D97-AF65-F5344CB8AC3E}">
        <p14:creationId xmlns:p14="http://schemas.microsoft.com/office/powerpoint/2010/main" val="289381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537D-B738-26F1-A183-B7F17000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Old English Text MT" panose="03040902040508030806" pitchFamily="66" charset="0"/>
              </a:rPr>
              <a:t>Poznejte tým</a:t>
            </a:r>
            <a:endParaRPr lang="en-US" dirty="0">
              <a:latin typeface="Old English Text MT" panose="03040902040508030806" pitchFamily="66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99F4E-B08A-D435-CE8D-45142B1FC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681163"/>
            <a:ext cx="3142800" cy="823912"/>
          </a:xfrm>
        </p:spPr>
        <p:txBody>
          <a:bodyPr/>
          <a:lstStyle/>
          <a:p>
            <a:r>
              <a:rPr lang="cs-CZ" dirty="0"/>
              <a:t>Viktor Čada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C4E8C-5DC1-697F-ACA6-4B3D59984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1842"/>
            <a:ext cx="3142800" cy="3684588"/>
          </a:xfrm>
        </p:spPr>
        <p:txBody>
          <a:bodyPr/>
          <a:lstStyle/>
          <a:p>
            <a:r>
              <a:rPr lang="en-US" dirty="0"/>
              <a:t>Manager</a:t>
            </a:r>
          </a:p>
          <a:p>
            <a:r>
              <a:rPr lang="en-US" dirty="0"/>
              <a:t>Physics</a:t>
            </a:r>
            <a:r>
              <a:rPr lang="cs-CZ" dirty="0"/>
              <a:t> and </a:t>
            </a:r>
            <a:r>
              <a:rPr lang="en-US" dirty="0"/>
              <a:t>Movement programmer</a:t>
            </a:r>
            <a:endParaRPr lang="cs-CZ" dirty="0"/>
          </a:p>
          <a:p>
            <a:r>
              <a:rPr lang="en-US" dirty="0"/>
              <a:t>Character</a:t>
            </a:r>
            <a:r>
              <a:rPr lang="cs-CZ" dirty="0"/>
              <a:t> </a:t>
            </a:r>
            <a:r>
              <a:rPr lang="en-US" dirty="0"/>
              <a:t>Rigging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D4509-8EC9-3542-E4B3-3AEC1146F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25592" y="1681163"/>
            <a:ext cx="3142800" cy="823912"/>
          </a:xfrm>
        </p:spPr>
        <p:txBody>
          <a:bodyPr/>
          <a:lstStyle/>
          <a:p>
            <a:r>
              <a:rPr lang="cs-CZ" dirty="0"/>
              <a:t>Matyáš Doležal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3E9F5-BD13-3BD3-1B07-5A3658691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25592" y="2505075"/>
            <a:ext cx="3142800" cy="3684588"/>
          </a:xfrm>
        </p:spPr>
        <p:txBody>
          <a:bodyPr/>
          <a:lstStyle/>
          <a:p>
            <a:r>
              <a:rPr lang="en-US" dirty="0"/>
              <a:t>Character Design</a:t>
            </a:r>
          </a:p>
          <a:p>
            <a:r>
              <a:rPr lang="en-US" dirty="0"/>
              <a:t>Level Design</a:t>
            </a:r>
          </a:p>
          <a:p>
            <a:r>
              <a:rPr lang="en-US" dirty="0"/>
              <a:t>UI and  UX programmer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29AE94-A201-18B3-1F1A-E67917650E0F}"/>
              </a:ext>
            </a:extLst>
          </p:cNvPr>
          <p:cNvSpPr txBox="1"/>
          <p:nvPr/>
        </p:nvSpPr>
        <p:spPr>
          <a:xfrm>
            <a:off x="4356947" y="2501842"/>
            <a:ext cx="3142800" cy="925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30200">
              <a:lnSpc>
                <a:spcPct val="115000"/>
              </a:lnSpc>
              <a:buClr>
                <a:srgbClr val="737B40"/>
              </a:buClr>
              <a:buSzPts val="1600"/>
              <a:buFont typeface="Cormorant Infant Medium"/>
              <a:buChar char="●"/>
            </a:pPr>
            <a:r>
              <a:rPr lang="cs-CZ" sz="1600" i="1" dirty="0">
                <a:solidFill>
                  <a:srgbClr val="737B40"/>
                </a:solidFill>
                <a:latin typeface="Cormorant Infant Medium"/>
                <a:sym typeface="Cormorant Infant Medium"/>
              </a:rPr>
              <a:t>Music and SFX</a:t>
            </a:r>
          </a:p>
          <a:p>
            <a:pPr marL="457200" indent="-330200">
              <a:lnSpc>
                <a:spcPct val="115000"/>
              </a:lnSpc>
              <a:buClr>
                <a:srgbClr val="737B40"/>
              </a:buClr>
              <a:buSzPts val="1600"/>
              <a:buFont typeface="Cormorant Infant Medium"/>
              <a:buChar char="●"/>
            </a:pPr>
            <a:r>
              <a:rPr lang="cs-CZ" sz="1600" i="1" dirty="0">
                <a:solidFill>
                  <a:srgbClr val="737B40"/>
                </a:solidFill>
                <a:latin typeface="Cormorant Infant Medium"/>
                <a:sym typeface="Cormorant Infant Medium"/>
              </a:rPr>
              <a:t>Boss </a:t>
            </a:r>
            <a:r>
              <a:rPr lang="cs-CZ" sz="1600" i="1" dirty="0" err="1">
                <a:solidFill>
                  <a:srgbClr val="737B40"/>
                </a:solidFill>
                <a:latin typeface="Cormorant Infant Medium"/>
                <a:sym typeface="Cormorant Infant Medium"/>
              </a:rPr>
              <a:t>Fight</a:t>
            </a:r>
            <a:endParaRPr lang="en-US" sz="1600" i="1" dirty="0">
              <a:solidFill>
                <a:srgbClr val="737B40"/>
              </a:solidFill>
              <a:latin typeface="Cormorant Infant Medium"/>
              <a:sym typeface="Cormorant Infant Medium"/>
            </a:endParaRPr>
          </a:p>
          <a:p>
            <a:pPr marL="457200" indent="-330200">
              <a:lnSpc>
                <a:spcPct val="115000"/>
              </a:lnSpc>
              <a:buClr>
                <a:srgbClr val="737B40"/>
              </a:buClr>
              <a:buSzPts val="1600"/>
              <a:buFont typeface="Cormorant Infant Medium"/>
              <a:buChar char="●"/>
            </a:pPr>
            <a:r>
              <a:rPr lang="cs-CZ" sz="1600" i="1" dirty="0" err="1">
                <a:solidFill>
                  <a:srgbClr val="737B40"/>
                </a:solidFill>
                <a:latin typeface="Cormorant Infant Medium"/>
                <a:sym typeface="Cormorant Infant Medium"/>
              </a:rPr>
              <a:t>Combat</a:t>
            </a:r>
            <a:r>
              <a:rPr lang="cs-CZ" sz="1600" i="1" dirty="0">
                <a:solidFill>
                  <a:srgbClr val="737B40"/>
                </a:solidFill>
                <a:latin typeface="Cormorant Infant Medium"/>
                <a:sym typeface="Cormorant Infant Medium"/>
              </a:rPr>
              <a:t> </a:t>
            </a:r>
            <a:r>
              <a:rPr lang="cs-CZ" sz="1600" i="1" dirty="0" err="1">
                <a:solidFill>
                  <a:srgbClr val="737B40"/>
                </a:solidFill>
                <a:latin typeface="Cormorant Infant Medium"/>
                <a:sym typeface="Cormorant Infant Medium"/>
              </a:rPr>
              <a:t>programming</a:t>
            </a:r>
            <a:endParaRPr lang="cs-CZ" sz="1600" i="1" dirty="0">
              <a:solidFill>
                <a:srgbClr val="737B40"/>
              </a:solidFill>
              <a:latin typeface="Cormorant Infant Medium"/>
              <a:sym typeface="Cormorant Infant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7EAD2E-A21D-C3C9-95AD-B47F4A6A9851}"/>
              </a:ext>
            </a:extLst>
          </p:cNvPr>
          <p:cNvSpPr txBox="1"/>
          <p:nvPr/>
        </p:nvSpPr>
        <p:spPr>
          <a:xfrm>
            <a:off x="4231102" y="2009720"/>
            <a:ext cx="3142800" cy="49212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15000"/>
              </a:lnSpc>
              <a:buClr>
                <a:srgbClr val="737B40"/>
              </a:buClr>
              <a:buSzPts val="1600"/>
            </a:pPr>
            <a:r>
              <a:rPr lang="cs-CZ" sz="2400" b="1" i="1" dirty="0">
                <a:solidFill>
                  <a:srgbClr val="737B40"/>
                </a:solidFill>
                <a:latin typeface="Cormorant Infant Medium"/>
                <a:sym typeface="Cormorant Infant Medium"/>
              </a:rPr>
              <a:t>Kamil Franek</a:t>
            </a:r>
          </a:p>
        </p:txBody>
      </p:sp>
    </p:spTree>
    <p:extLst>
      <p:ext uri="{BB962C8B-B14F-4D97-AF65-F5344CB8AC3E}">
        <p14:creationId xmlns:p14="http://schemas.microsoft.com/office/powerpoint/2010/main" val="67140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0FCED-F027-73BF-BA83-F57681AA3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737B40"/>
                </a:solidFill>
                <a:latin typeface="Old English Text MT" panose="03040902040508030806" pitchFamily="66" charset="0"/>
              </a:rPr>
              <a:t>Inspirace</a:t>
            </a:r>
            <a:endParaRPr lang="en-US" dirty="0">
              <a:solidFill>
                <a:srgbClr val="737B40"/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E426C-46E6-8D0A-A264-EB8179965E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FromSoftware</a:t>
            </a:r>
            <a:r>
              <a:rPr lang="en-US" dirty="0"/>
              <a:t> (Bloodborne)</a:t>
            </a:r>
          </a:p>
          <a:p>
            <a:r>
              <a:rPr lang="en-US" dirty="0"/>
              <a:t>Jump King</a:t>
            </a:r>
            <a:endParaRPr lang="cs-CZ" dirty="0"/>
          </a:p>
          <a:p>
            <a:r>
              <a:rPr lang="cs-CZ" dirty="0" err="1"/>
              <a:t>Hades</a:t>
            </a:r>
            <a:endParaRPr lang="cs-CZ" dirty="0"/>
          </a:p>
          <a:p>
            <a:r>
              <a:rPr lang="cs-CZ" dirty="0" err="1"/>
              <a:t>Cuphead</a:t>
            </a:r>
            <a:endParaRPr lang="cs-CZ" dirty="0"/>
          </a:p>
          <a:p>
            <a:r>
              <a:rPr lang="cs-CZ" dirty="0" err="1"/>
              <a:t>Blackhole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69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4017-C889-DB67-8190-B0BC9F2B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rgbClr val="737B40"/>
                </a:solidFill>
                <a:latin typeface="Old English Text MT" panose="03040902040508030806" pitchFamily="66" charset="0"/>
              </a:rPr>
              <a:t>Inspirace</a:t>
            </a:r>
            <a:endParaRPr lang="en-US" dirty="0">
              <a:solidFill>
                <a:srgbClr val="737B40"/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21CAC-87BD-53FE-6890-777491C28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65304" y="2244733"/>
            <a:ext cx="13122607" cy="546375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B2B49D-3A50-30D4-D163-71ABECA6D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06" y="1516766"/>
            <a:ext cx="9296585" cy="490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29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86FB-596B-91D8-3B2D-EFF29F894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rgbClr val="737B40"/>
                </a:solidFill>
                <a:latin typeface="Old English Text MT" panose="03040902040508030806" pitchFamily="66" charset="0"/>
              </a:rPr>
              <a:t>Inspirace</a:t>
            </a:r>
            <a:endParaRPr lang="en-US" dirty="0">
              <a:solidFill>
                <a:srgbClr val="737B40"/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C8C58-0D6B-12B6-6756-BA0CE8F69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87061" y="1927759"/>
            <a:ext cx="10272000" cy="4768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8DBA05C-2344-A6A3-9440-B6E07E5ED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078" y="1356967"/>
            <a:ext cx="7251845" cy="490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2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CCAA8-2311-63E0-6F2E-662A8EA9A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261" y="681037"/>
            <a:ext cx="11360800" cy="763600"/>
          </a:xfrm>
        </p:spPr>
        <p:txBody>
          <a:bodyPr/>
          <a:lstStyle/>
          <a:p>
            <a:r>
              <a:rPr lang="en-US" dirty="0" err="1">
                <a:latin typeface="Old English Text MT" panose="03040902040508030806" pitchFamily="66" charset="0"/>
              </a:rPr>
              <a:t>Postavy</a:t>
            </a:r>
            <a:endParaRPr lang="en-US" dirty="0">
              <a:latin typeface="Old English Text MT" panose="03040902040508030806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C2BE4-A5BC-A154-4D5B-CB4E885AD1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 err="1"/>
              <a:t>Hoonter</a:t>
            </a:r>
            <a:endParaRPr lang="cs-CZ" dirty="0"/>
          </a:p>
          <a:p>
            <a:r>
              <a:rPr lang="en-US" dirty="0"/>
              <a:t>Britannicus Vermis</a:t>
            </a:r>
            <a:endParaRPr lang="cs-CZ" dirty="0"/>
          </a:p>
          <a:p>
            <a:r>
              <a:rPr lang="en-US" dirty="0" err="1"/>
              <a:t>Krteček</a:t>
            </a:r>
            <a:r>
              <a:rPr lang="en-US" dirty="0"/>
              <a:t>, from the forgotten world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9F59B-F91B-8305-D525-92F75F7E77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2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EA6B9C7-6CAF-B495-918A-9C5283606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1558" y="1478364"/>
            <a:ext cx="3876800" cy="951200"/>
          </a:xfrm>
        </p:spPr>
        <p:txBody>
          <a:bodyPr/>
          <a:lstStyle/>
          <a:p>
            <a:r>
              <a:rPr lang="cs-CZ" dirty="0" err="1"/>
              <a:t>Brittanicus</a:t>
            </a:r>
            <a:r>
              <a:rPr lang="cs-CZ" dirty="0"/>
              <a:t> </a:t>
            </a:r>
            <a:r>
              <a:rPr lang="cs-CZ" dirty="0" err="1"/>
              <a:t>Vermis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0436E-96F2-9BB3-6F5A-4C41D35B1940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594200" y="1478364"/>
            <a:ext cx="3876800" cy="951200"/>
          </a:xfrm>
        </p:spPr>
        <p:txBody>
          <a:bodyPr/>
          <a:lstStyle/>
          <a:p>
            <a:r>
              <a:rPr lang="cs-CZ" dirty="0" err="1"/>
              <a:t>Hoonter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B516FCF-A5A6-2614-C94F-3B8CB58B9838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79907" y="4461790"/>
            <a:ext cx="2143302" cy="8336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9DC91D5-4629-4635-C90B-CE7152BC4C40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F13D107-B624-5902-D47B-64F1C830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Old English Text MT" panose="03040902040508030806" pitchFamily="66" charset="0"/>
              </a:rPr>
              <a:t>Postavy</a:t>
            </a:r>
            <a:endParaRPr lang="en-US" dirty="0">
              <a:latin typeface="Old English Text MT" panose="03040902040508030806" pitchFamily="66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D1A937D-30D6-4875-CF6D-C511B1081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719" y="2826958"/>
            <a:ext cx="4222477" cy="326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AB3760-57F0-6E56-204E-2ECF98C88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513" y="2832448"/>
            <a:ext cx="3264174" cy="326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03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B932-C98F-7D46-238A-904A056E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ld English Text MT" panose="03040902040508030806" pitchFamily="66" charset="0"/>
              </a:rPr>
              <a:t>Soundtrack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70A5B-1750-94BD-B15A-11F2C8417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Motoi </a:t>
            </a:r>
            <a:r>
              <a:rPr lang="en-US" dirty="0" err="1"/>
              <a:t>Sakuraba</a:t>
            </a:r>
            <a:endParaRPr lang="cs-CZ" dirty="0"/>
          </a:p>
          <a:p>
            <a:r>
              <a:rPr lang="en-US" dirty="0"/>
              <a:t>Nobuyoshi </a:t>
            </a:r>
            <a:r>
              <a:rPr lang="en-US" dirty="0" err="1"/>
              <a:t>Suzuk</a:t>
            </a:r>
            <a:r>
              <a:rPr lang="cs-CZ" dirty="0"/>
              <a:t>i</a:t>
            </a:r>
          </a:p>
          <a:p>
            <a:r>
              <a:rPr lang="cs-CZ" dirty="0" err="1"/>
              <a:t>Yuka</a:t>
            </a:r>
            <a:r>
              <a:rPr lang="cs-CZ" dirty="0"/>
              <a:t> </a:t>
            </a:r>
            <a:r>
              <a:rPr lang="cs-CZ" dirty="0" err="1"/>
              <a:t>Kitamura</a:t>
            </a:r>
            <a:endParaRPr lang="cs-CZ" dirty="0"/>
          </a:p>
          <a:p>
            <a:r>
              <a:rPr lang="cs-CZ" dirty="0" err="1"/>
              <a:t>DnB</a:t>
            </a:r>
            <a:r>
              <a:rPr lang="cs-CZ" dirty="0"/>
              <a:t> </a:t>
            </a:r>
            <a:r>
              <a:rPr lang="cs-CZ" dirty="0" err="1"/>
              <a:t>scene</a:t>
            </a:r>
            <a:r>
              <a:rPr lang="cs-CZ" dirty="0"/>
              <a:t> 80. let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A8A4C78-54C7-E0FF-1B1E-C21518FCE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644" y="881478"/>
            <a:ext cx="5095043" cy="509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026039"/>
      </p:ext>
    </p:extLst>
  </p:cSld>
  <p:clrMapOvr>
    <a:masterClrMapping/>
  </p:clrMapOvr>
</p:sld>
</file>

<file path=ppt/theme/theme1.xml><?xml version="1.0" encoding="utf-8"?>
<a:theme xmlns:a="http://schemas.openxmlformats.org/drawingml/2006/main" name="Gothic Aesthetic Agency by Slidesgo">
  <a:themeElements>
    <a:clrScheme name="Simple Light">
      <a:dk1>
        <a:srgbClr val="737B40"/>
      </a:dk1>
      <a:lt1>
        <a:srgbClr val="191919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737B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Gothic Aesthetic Agency by Slidesgo</Template>
  <TotalTime>621</TotalTime>
  <Words>142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Cormorant Infant</vt:lpstr>
      <vt:lpstr>Cormorant Infant Medium</vt:lpstr>
      <vt:lpstr>Old English Text MT</vt:lpstr>
      <vt:lpstr>Proxima Nova</vt:lpstr>
      <vt:lpstr>Roboto Condensed Light</vt:lpstr>
      <vt:lpstr>UnifrakturMaguntia</vt:lpstr>
      <vt:lpstr>Gothic Aesthetic Agency by Slidesgo</vt:lpstr>
      <vt:lpstr>Slidesgo Final Pages</vt:lpstr>
      <vt:lpstr>PlatBorne</vt:lpstr>
      <vt:lpstr>Vývoj a Vydaní</vt:lpstr>
      <vt:lpstr>Poznejte tým</vt:lpstr>
      <vt:lpstr>Inspirace</vt:lpstr>
      <vt:lpstr>Inspirace</vt:lpstr>
      <vt:lpstr>Inspirace</vt:lpstr>
      <vt:lpstr>Postavy</vt:lpstr>
      <vt:lpstr>Postavy</vt:lpstr>
      <vt:lpstr>Soundtrack</vt:lpstr>
      <vt:lpstr>Snapshot</vt:lpstr>
      <vt:lpstr>Sources</vt:lpstr>
      <vt:lpstr>Dekujeme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PlatBorne</dc:title>
  <dc:creator>Administrator</dc:creator>
  <cp:lastModifiedBy>Administrator</cp:lastModifiedBy>
  <cp:revision>9</cp:revision>
  <dcterms:created xsi:type="dcterms:W3CDTF">2023-09-17T15:48:47Z</dcterms:created>
  <dcterms:modified xsi:type="dcterms:W3CDTF">2023-10-06T06:43:57Z</dcterms:modified>
</cp:coreProperties>
</file>