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10633" y="1427743"/>
            <a:ext cx="5344800" cy="1959600"/>
          </a:xfrm>
          <a:prstGeom prst="rect">
            <a:avLst/>
          </a:prstGeom>
          <a:effectLst>
            <a:outerShdw blurRad="42863" dist="19050" dir="13260000" algn="bl" rotWithShape="0">
              <a:srgbClr val="737B4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>
                <a:solidFill>
                  <a:schemeClr val="dk1"/>
                </a:solidFill>
              </a:defRPr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89933" y="5323400"/>
            <a:ext cx="5812000" cy="546000"/>
          </a:xfrm>
          <a:prstGeom prst="rect">
            <a:avLst/>
          </a:prstGeom>
          <a:effectLst>
            <a:outerShdw blurRad="57150" dist="19050" dir="55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67">
                <a:latin typeface="Cormorant Infant"/>
                <a:ea typeface="Cormorant Infant"/>
                <a:cs typeface="Cormorant Infant"/>
                <a:sym typeface="Cormorant Inf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12" name="Google Shape;12;p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15" name="Google Shape;15;p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8" name="Google Shape;18;p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1" name="Google Shape;21;p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3724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637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2453184" y="1839813"/>
            <a:ext cx="3115200" cy="703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2" hasCustomPrompt="1"/>
          </p:nvPr>
        </p:nvSpPr>
        <p:spPr>
          <a:xfrm>
            <a:off x="3160584" y="1088384"/>
            <a:ext cx="1700400" cy="791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2453184" y="2500511"/>
            <a:ext cx="3115200" cy="646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3"/>
          </p:nvPr>
        </p:nvSpPr>
        <p:spPr>
          <a:xfrm>
            <a:off x="6623617" y="1839813"/>
            <a:ext cx="3115200" cy="703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4" hasCustomPrompt="1"/>
          </p:nvPr>
        </p:nvSpPr>
        <p:spPr>
          <a:xfrm>
            <a:off x="7331017" y="1088384"/>
            <a:ext cx="1700400" cy="791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5"/>
          </p:nvPr>
        </p:nvSpPr>
        <p:spPr>
          <a:xfrm>
            <a:off x="6623617" y="2500511"/>
            <a:ext cx="3115200" cy="646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6"/>
          </p:nvPr>
        </p:nvSpPr>
        <p:spPr>
          <a:xfrm>
            <a:off x="2453184" y="4462513"/>
            <a:ext cx="3115200" cy="703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60584" y="3711084"/>
            <a:ext cx="1700400" cy="791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8"/>
          </p:nvPr>
        </p:nvSpPr>
        <p:spPr>
          <a:xfrm>
            <a:off x="2453184" y="5123211"/>
            <a:ext cx="3115200" cy="646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9"/>
          </p:nvPr>
        </p:nvSpPr>
        <p:spPr>
          <a:xfrm>
            <a:off x="6623617" y="4462513"/>
            <a:ext cx="3115200" cy="7036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3" hasCustomPrompt="1"/>
          </p:nvPr>
        </p:nvSpPr>
        <p:spPr>
          <a:xfrm>
            <a:off x="7331017" y="3711084"/>
            <a:ext cx="1700400" cy="7912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4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4"/>
          </p:nvPr>
        </p:nvSpPr>
        <p:spPr>
          <a:xfrm>
            <a:off x="6623617" y="5123211"/>
            <a:ext cx="3115200" cy="646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133" name="Google Shape;133;p1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13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136" name="Google Shape;136;p1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13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39" name="Google Shape;139;p1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13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42" name="Google Shape;142;p1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79410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3691251" y="4549900"/>
            <a:ext cx="3872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subTitle" idx="1"/>
          </p:nvPr>
        </p:nvSpPr>
        <p:spPr>
          <a:xfrm>
            <a:off x="1944200" y="1599067"/>
            <a:ext cx="8303600" cy="2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148" name="Google Shape;148;p1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" name="Google Shape;150;p14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151" name="Google Shape;151;p1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" name="Google Shape;153;p14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54" name="Google Shape;154;p1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14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57" name="Google Shape;157;p1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881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>
            <a:spLocks noGrp="1"/>
          </p:cNvSpPr>
          <p:nvPr>
            <p:ph type="subTitle" idx="1"/>
          </p:nvPr>
        </p:nvSpPr>
        <p:spPr>
          <a:xfrm>
            <a:off x="923267" y="3170384"/>
            <a:ext cx="4502800" cy="1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923267" y="2259217"/>
            <a:ext cx="4502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163" name="Google Shape;163;p15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15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66" name="Google Shape;166;p15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467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9600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1"/>
          </p:nvPr>
        </p:nvSpPr>
        <p:spPr>
          <a:xfrm>
            <a:off x="960000" y="3934685"/>
            <a:ext cx="3115200" cy="1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title" idx="2"/>
          </p:nvPr>
        </p:nvSpPr>
        <p:spPr>
          <a:xfrm>
            <a:off x="45384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3"/>
          </p:nvPr>
        </p:nvSpPr>
        <p:spPr>
          <a:xfrm>
            <a:off x="4538400" y="3934685"/>
            <a:ext cx="3115200" cy="1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title" idx="4"/>
          </p:nvPr>
        </p:nvSpPr>
        <p:spPr>
          <a:xfrm>
            <a:off x="8116800" y="32310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ubTitle" idx="5"/>
          </p:nvPr>
        </p:nvSpPr>
        <p:spPr>
          <a:xfrm>
            <a:off x="8116800" y="3934685"/>
            <a:ext cx="3115200" cy="13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76" name="Google Shape;176;p16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77" name="Google Shape;177;p16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16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80" name="Google Shape;180;p16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26586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>
            <a:spLocks noGrp="1"/>
          </p:cNvSpPr>
          <p:nvPr>
            <p:ph type="title"/>
          </p:nvPr>
        </p:nvSpPr>
        <p:spPr>
          <a:xfrm>
            <a:off x="960000" y="4307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1"/>
          </p:nvPr>
        </p:nvSpPr>
        <p:spPr>
          <a:xfrm>
            <a:off x="960000" y="4885968"/>
            <a:ext cx="31152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2"/>
          </p:nvPr>
        </p:nvSpPr>
        <p:spPr>
          <a:xfrm>
            <a:off x="4538400" y="4307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3"/>
          </p:nvPr>
        </p:nvSpPr>
        <p:spPr>
          <a:xfrm>
            <a:off x="4538400" y="4885968"/>
            <a:ext cx="31152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title" idx="4"/>
          </p:nvPr>
        </p:nvSpPr>
        <p:spPr>
          <a:xfrm>
            <a:off x="8116800" y="4307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5"/>
          </p:nvPr>
        </p:nvSpPr>
        <p:spPr>
          <a:xfrm>
            <a:off x="8116800" y="4885968"/>
            <a:ext cx="3115200" cy="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90" name="Google Shape;190;p17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191" name="Google Shape;191;p17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" name="Google Shape;193;p17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94" name="Google Shape;194;p17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470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1871311" y="23634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subTitle" idx="1"/>
          </p:nvPr>
        </p:nvSpPr>
        <p:spPr>
          <a:xfrm>
            <a:off x="1871311" y="29423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99" name="Google Shape;199;p18"/>
          <p:cNvSpPr txBox="1">
            <a:spLocks noGrp="1"/>
          </p:cNvSpPr>
          <p:nvPr>
            <p:ph type="title" idx="2"/>
          </p:nvPr>
        </p:nvSpPr>
        <p:spPr>
          <a:xfrm>
            <a:off x="7092152" y="23634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3"/>
          </p:nvPr>
        </p:nvSpPr>
        <p:spPr>
          <a:xfrm>
            <a:off x="7092152" y="29423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title" idx="4"/>
          </p:nvPr>
        </p:nvSpPr>
        <p:spPr>
          <a:xfrm>
            <a:off x="1871311" y="42746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5"/>
          </p:nvPr>
        </p:nvSpPr>
        <p:spPr>
          <a:xfrm>
            <a:off x="1871311" y="48535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title" idx="6"/>
          </p:nvPr>
        </p:nvSpPr>
        <p:spPr>
          <a:xfrm>
            <a:off x="7092152" y="4274667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7"/>
          </p:nvPr>
        </p:nvSpPr>
        <p:spPr>
          <a:xfrm>
            <a:off x="7092152" y="48535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206" name="Google Shape;206;p18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07" name="Google Shape;207;p1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" name="Google Shape;209;p18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10" name="Google Shape;210;p1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6832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1217551" y="2388889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subTitle" idx="1"/>
          </p:nvPr>
        </p:nvSpPr>
        <p:spPr>
          <a:xfrm>
            <a:off x="1217551" y="2854367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15" name="Google Shape;215;p19"/>
          <p:cNvSpPr txBox="1">
            <a:spLocks noGrp="1"/>
          </p:cNvSpPr>
          <p:nvPr>
            <p:ph type="title" idx="2"/>
          </p:nvPr>
        </p:nvSpPr>
        <p:spPr>
          <a:xfrm>
            <a:off x="4816616" y="2388889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16" name="Google Shape;216;p19"/>
          <p:cNvSpPr txBox="1">
            <a:spLocks noGrp="1"/>
          </p:cNvSpPr>
          <p:nvPr>
            <p:ph type="subTitle" idx="3"/>
          </p:nvPr>
        </p:nvSpPr>
        <p:spPr>
          <a:xfrm>
            <a:off x="4816616" y="2854367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17" name="Google Shape;217;p19"/>
          <p:cNvSpPr txBox="1">
            <a:spLocks noGrp="1"/>
          </p:cNvSpPr>
          <p:nvPr>
            <p:ph type="title" idx="4"/>
          </p:nvPr>
        </p:nvSpPr>
        <p:spPr>
          <a:xfrm>
            <a:off x="1217567" y="4629823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5"/>
          </p:nvPr>
        </p:nvSpPr>
        <p:spPr>
          <a:xfrm>
            <a:off x="1217567" y="5197200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 idx="6"/>
          </p:nvPr>
        </p:nvSpPr>
        <p:spPr>
          <a:xfrm>
            <a:off x="4816632" y="4629823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7"/>
          </p:nvPr>
        </p:nvSpPr>
        <p:spPr>
          <a:xfrm>
            <a:off x="4816632" y="5197200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title" idx="8"/>
          </p:nvPr>
        </p:nvSpPr>
        <p:spPr>
          <a:xfrm>
            <a:off x="8415649" y="2388889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9"/>
          </p:nvPr>
        </p:nvSpPr>
        <p:spPr>
          <a:xfrm>
            <a:off x="8415649" y="2854367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title" idx="13"/>
          </p:nvPr>
        </p:nvSpPr>
        <p:spPr>
          <a:xfrm>
            <a:off x="8415667" y="4629823"/>
            <a:ext cx="255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14"/>
          </p:nvPr>
        </p:nvSpPr>
        <p:spPr>
          <a:xfrm>
            <a:off x="8415667" y="5197200"/>
            <a:ext cx="25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226" name="Google Shape;226;p19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27" name="Google Shape;227;p19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88757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>
            <a:spLocks noGrp="1"/>
          </p:cNvSpPr>
          <p:nvPr>
            <p:ph type="title" hasCustomPrompt="1"/>
          </p:nvPr>
        </p:nvSpPr>
        <p:spPr>
          <a:xfrm>
            <a:off x="3297733" y="720000"/>
            <a:ext cx="5596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1" name="Google Shape;231;p20"/>
          <p:cNvSpPr txBox="1">
            <a:spLocks noGrp="1"/>
          </p:cNvSpPr>
          <p:nvPr>
            <p:ph type="subTitle" idx="1"/>
          </p:nvPr>
        </p:nvSpPr>
        <p:spPr>
          <a:xfrm>
            <a:off x="3297800" y="1758300"/>
            <a:ext cx="5596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 idx="2" hasCustomPrompt="1"/>
          </p:nvPr>
        </p:nvSpPr>
        <p:spPr>
          <a:xfrm>
            <a:off x="3297733" y="2661523"/>
            <a:ext cx="5596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3" name="Google Shape;233;p20"/>
          <p:cNvSpPr txBox="1">
            <a:spLocks noGrp="1"/>
          </p:cNvSpPr>
          <p:nvPr>
            <p:ph type="subTitle" idx="3"/>
          </p:nvPr>
        </p:nvSpPr>
        <p:spPr>
          <a:xfrm>
            <a:off x="3297800" y="3699699"/>
            <a:ext cx="5596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title" idx="4" hasCustomPrompt="1"/>
          </p:nvPr>
        </p:nvSpPr>
        <p:spPr>
          <a:xfrm>
            <a:off x="3297733" y="4603063"/>
            <a:ext cx="5596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5"/>
          </p:nvPr>
        </p:nvSpPr>
        <p:spPr>
          <a:xfrm>
            <a:off x="3297800" y="5641233"/>
            <a:ext cx="5596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236" name="Google Shape;236;p20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237" name="Google Shape;237;p2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9" name="Google Shape;239;p20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240" name="Google Shape;240;p2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2" name="Google Shape;242;p20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43" name="Google Shape;243;p2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5" name="Google Shape;245;p20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46" name="Google Shape;246;p2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21483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ctrTitle"/>
          </p:nvPr>
        </p:nvSpPr>
        <p:spPr>
          <a:xfrm>
            <a:off x="2630067" y="723167"/>
            <a:ext cx="6931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1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250" name="Google Shape;250;p21"/>
          <p:cNvSpPr txBox="1">
            <a:spLocks noGrp="1"/>
          </p:cNvSpPr>
          <p:nvPr>
            <p:ph type="subTitle" idx="1"/>
          </p:nvPr>
        </p:nvSpPr>
        <p:spPr>
          <a:xfrm>
            <a:off x="3233300" y="2332800"/>
            <a:ext cx="5725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3154200" y="4683333"/>
            <a:ext cx="5883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CREDITS: This presentation template was created by </a:t>
            </a:r>
            <a:r>
              <a:rPr lang="en" sz="2400" b="1" i="1">
                <a:solidFill>
                  <a:schemeClr val="dk1"/>
                </a:solidFill>
                <a:uFill>
                  <a:noFill/>
                </a:uFill>
                <a:latin typeface="Cormorant Infant"/>
                <a:ea typeface="Cormorant Infant"/>
                <a:cs typeface="Cormorant Infant"/>
                <a:sym typeface="Cormorant Inf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 i="1">
                <a:solidFill>
                  <a:schemeClr val="dk1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, including icons by </a:t>
            </a:r>
            <a:r>
              <a:rPr lang="en" sz="2400" b="1" i="1">
                <a:solidFill>
                  <a:schemeClr val="dk1"/>
                </a:solidFill>
                <a:uFill>
                  <a:noFill/>
                </a:uFill>
                <a:latin typeface="Cormorant Infant"/>
                <a:ea typeface="Cormorant Infant"/>
                <a:cs typeface="Cormorant Infant"/>
                <a:sym typeface="Cormorant Inf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 b="1" i="1">
                <a:solidFill>
                  <a:schemeClr val="dk1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 </a:t>
            </a:r>
            <a:r>
              <a:rPr lang="en" sz="2400" i="1">
                <a:solidFill>
                  <a:schemeClr val="dk1"/>
                </a:solidFill>
                <a:latin typeface="Cormorant Infant"/>
                <a:ea typeface="Cormorant Infant"/>
                <a:cs typeface="Cormorant Infant"/>
                <a:sym typeface="Cormorant Infant"/>
              </a:rPr>
              <a:t>and infographics &amp; images by </a:t>
            </a:r>
            <a:r>
              <a:rPr lang="en" sz="2400" b="1" i="1">
                <a:solidFill>
                  <a:schemeClr val="dk1"/>
                </a:solidFill>
                <a:uFill>
                  <a:noFill/>
                </a:uFill>
                <a:latin typeface="Cormorant Infant"/>
                <a:ea typeface="Cormorant Infant"/>
                <a:cs typeface="Cormorant Infant"/>
                <a:sym typeface="Cormorant Inf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 i="1">
              <a:solidFill>
                <a:schemeClr val="dk1"/>
              </a:solidFill>
              <a:latin typeface="Cormorant Infant"/>
              <a:ea typeface="Cormorant Infant"/>
              <a:cs typeface="Cormorant Infant"/>
              <a:sym typeface="Cormorant Infant"/>
            </a:endParaRPr>
          </a:p>
        </p:txBody>
      </p:sp>
      <p:grpSp>
        <p:nvGrpSpPr>
          <p:cNvPr id="252" name="Google Shape;252;p21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253" name="Google Shape;253;p2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5" name="Google Shape;255;p21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256" name="Google Shape;256;p2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" name="Google Shape;258;p21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59" name="Google Shape;259;p2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1" name="Google Shape;261;p21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62" name="Google Shape;262;p2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8635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960000" y="1323267"/>
            <a:ext cx="10272000" cy="4768400"/>
          </a:xfrm>
          <a:prstGeom prst="rect">
            <a:avLst/>
          </a:prstGeom>
          <a:effectLst>
            <a:outerShdw blurRad="57150" dist="19050" dir="5580000" algn="bl" rotWithShape="0">
              <a:schemeClr val="dk1">
                <a:alpha val="35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733">
                <a:solidFill>
                  <a:schemeClr val="dk1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42" name="Google Shape;42;p4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43" name="Google Shape;43;p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42569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2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266" name="Google Shape;266;p2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22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269" name="Google Shape;269;p2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22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72" name="Google Shape;272;p2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22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75" name="Google Shape;275;p22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1667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3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79" name="Google Shape;279;p2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1" name="Google Shape;281;p23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282" name="Google Shape;282;p23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64182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4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286" name="Google Shape;286;p2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8" name="Google Shape;288;p24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289" name="Google Shape;289;p24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66605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A828-AF32-5C20-D6AA-780F4563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59D4-CC83-5D2D-119E-E9862083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589B-548A-5B91-724E-88C6C147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FE1D-85A8-4679-B2EE-2EEB6207987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B07CA-1BEE-7F7B-CC69-4CEE0D2E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D0BA4-64BE-B7C6-1D1C-BD79FD29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6FF7-A80A-4FFB-B1B0-4B968F90A4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118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3684-80F6-E23B-E51D-4C226D48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EF10-637F-0101-1E33-986720695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3631C-436E-04F3-C109-F328B4A6B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62616-1C38-0DC8-8803-AF1BC09B6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63151-1996-AA26-C8E6-2D77229F7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92212-6277-EAA6-CD60-0294492E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FE1D-85A8-4679-B2EE-2EEB6207987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034A1-905E-211A-D2D7-D3EAEAA8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05C44-1781-51F6-45F3-4B7FF2BC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6FF7-A80A-4FFB-B1B0-4B968F90A4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3210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A8B1-254D-7076-575E-219958FB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A568-9A79-40A1-EBFB-8DCBCA4B2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3C3D6-7252-21D6-B80E-6A3666FB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99BF1-4333-270D-9FBC-B05506A4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FE1D-85A8-4679-B2EE-2EEB62079871}" type="datetimeFigureOut">
              <a:rPr lang="cs-CZ" smtClean="0"/>
              <a:t>01.11.2023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53C56-4805-CF4E-D077-CDC2D7B5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8BEAE-4C3F-13CB-7EBD-1918FA8F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6FF7-A80A-4FFB-B1B0-4B968F90A45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3965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6944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494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575233" y="30708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6448400" y="30708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UnifrakturMaguntia"/>
              <a:buNone/>
              <a:defRPr sz="3333">
                <a:latin typeface="UnifrakturMaguntia"/>
                <a:ea typeface="UnifrakturMaguntia"/>
                <a:cs typeface="UnifrakturMaguntia"/>
                <a:sym typeface="UnifrakturMaguntia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21033" y="4014567"/>
            <a:ext cx="3876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6594200" y="4014567"/>
            <a:ext cx="3876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52" name="Google Shape;52;p5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9162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56" name="Google Shape;56;p6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57" name="Google Shape;57;p6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" name="Google Shape;59;p6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60" name="Google Shape;60;p6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2241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036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953467" y="2015500"/>
            <a:ext cx="5415200" cy="3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>
                <a:solidFill>
                  <a:schemeClr val="dk1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65" name="Google Shape;65;p7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66" name="Google Shape;66;p7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" name="Google Shape;68;p7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69" name="Google Shape;69;p7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5072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3455451" y="1723784"/>
            <a:ext cx="7081600" cy="19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73" name="Google Shape;73;p8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74" name="Google Shape;74;p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77" name="Google Shape;77;p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8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80" name="Google Shape;80;p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" name="Google Shape;82;p8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83" name="Google Shape;83;p8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1967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960000" y="1703600"/>
            <a:ext cx="6440800" cy="11224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05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953467" y="3147733"/>
            <a:ext cx="4858400" cy="1998000"/>
          </a:xfrm>
          <a:prstGeom prst="rect">
            <a:avLst/>
          </a:prstGeom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452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966533" y="6667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90" name="Google Shape;90;p10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91" name="Google Shape;91;p1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10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94" name="Google Shape;94;p1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10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97" name="Google Shape;97;p1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10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00" name="Google Shape;100;p10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00656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993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1"/>
          </p:nvPr>
        </p:nvSpPr>
        <p:spPr>
          <a:xfrm>
            <a:off x="1712000" y="4114233"/>
            <a:ext cx="8768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05" name="Google Shape;105;p11"/>
          <p:cNvGrpSpPr/>
          <p:nvPr/>
        </p:nvGrpSpPr>
        <p:grpSpPr>
          <a:xfrm rot="-5400000" flipH="1">
            <a:off x="181644" y="232097"/>
            <a:ext cx="3094152" cy="3076308"/>
            <a:chOff x="1166625" y="238200"/>
            <a:chExt cx="4079125" cy="4055600"/>
          </a:xfrm>
        </p:grpSpPr>
        <p:sp>
          <p:nvSpPr>
            <p:cNvPr id="106" name="Google Shape;106;p1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" name="Google Shape;108;p11"/>
          <p:cNvGrpSpPr/>
          <p:nvPr/>
        </p:nvGrpSpPr>
        <p:grpSpPr>
          <a:xfrm rot="10800000">
            <a:off x="8889334" y="3540673"/>
            <a:ext cx="3112100" cy="3094152"/>
            <a:chOff x="1166625" y="238200"/>
            <a:chExt cx="4079125" cy="4055600"/>
          </a:xfrm>
        </p:grpSpPr>
        <p:sp>
          <p:nvSpPr>
            <p:cNvPr id="109" name="Google Shape;109;p1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" name="Google Shape;111;p11"/>
          <p:cNvGrpSpPr/>
          <p:nvPr/>
        </p:nvGrpSpPr>
        <p:grpSpPr>
          <a:xfrm rot="5400000">
            <a:off x="8916204" y="232097"/>
            <a:ext cx="3094152" cy="3076308"/>
            <a:chOff x="1166625" y="238200"/>
            <a:chExt cx="4079125" cy="4055600"/>
          </a:xfrm>
        </p:grpSpPr>
        <p:sp>
          <p:nvSpPr>
            <p:cNvPr id="112" name="Google Shape;112;p1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" name="Google Shape;114;p11"/>
          <p:cNvGrpSpPr/>
          <p:nvPr/>
        </p:nvGrpSpPr>
        <p:grpSpPr>
          <a:xfrm rot="10800000" flipH="1">
            <a:off x="190567" y="3540673"/>
            <a:ext cx="3112100" cy="3094152"/>
            <a:chOff x="1166625" y="238200"/>
            <a:chExt cx="4079125" cy="4055600"/>
          </a:xfrm>
        </p:grpSpPr>
        <p:sp>
          <p:nvSpPr>
            <p:cNvPr id="115" name="Google Shape;115;p11"/>
            <p:cNvSpPr/>
            <p:nvPr/>
          </p:nvSpPr>
          <p:spPr>
            <a:xfrm>
              <a:off x="1166625" y="238200"/>
              <a:ext cx="1959100" cy="4055600"/>
            </a:xfrm>
            <a:custGeom>
              <a:avLst/>
              <a:gdLst/>
              <a:ahLst/>
              <a:cxnLst/>
              <a:rect l="l" t="t" r="r" b="b"/>
              <a:pathLst>
                <a:path w="78364" h="162224" extrusionOk="0">
                  <a:moveTo>
                    <a:pt x="42268" y="20738"/>
                  </a:moveTo>
                  <a:cubicBezTo>
                    <a:pt x="42268" y="20738"/>
                    <a:pt x="42181" y="20874"/>
                    <a:pt x="42043" y="21123"/>
                  </a:cubicBezTo>
                  <a:lnTo>
                    <a:pt x="42043" y="21123"/>
                  </a:lnTo>
                  <a:cubicBezTo>
                    <a:pt x="42190" y="20879"/>
                    <a:pt x="42268" y="20738"/>
                    <a:pt x="42268" y="20738"/>
                  </a:cubicBezTo>
                  <a:close/>
                  <a:moveTo>
                    <a:pt x="31542" y="30815"/>
                  </a:moveTo>
                  <a:cubicBezTo>
                    <a:pt x="35056" y="30815"/>
                    <a:pt x="44209" y="32385"/>
                    <a:pt x="44209" y="42370"/>
                  </a:cubicBezTo>
                  <a:cubicBezTo>
                    <a:pt x="44209" y="50782"/>
                    <a:pt x="34275" y="61395"/>
                    <a:pt x="22625" y="61395"/>
                  </a:cubicBezTo>
                  <a:cubicBezTo>
                    <a:pt x="10977" y="61395"/>
                    <a:pt x="7070" y="55818"/>
                    <a:pt x="7070" y="52121"/>
                  </a:cubicBezTo>
                  <a:cubicBezTo>
                    <a:pt x="7070" y="49810"/>
                    <a:pt x="8986" y="46251"/>
                    <a:pt x="13190" y="46251"/>
                  </a:cubicBezTo>
                  <a:cubicBezTo>
                    <a:pt x="17394" y="46251"/>
                    <a:pt x="19617" y="51985"/>
                    <a:pt x="19617" y="51985"/>
                  </a:cubicBezTo>
                  <a:cubicBezTo>
                    <a:pt x="19617" y="33588"/>
                    <a:pt x="28029" y="30815"/>
                    <a:pt x="31542" y="30815"/>
                  </a:cubicBezTo>
                  <a:close/>
                  <a:moveTo>
                    <a:pt x="945" y="0"/>
                  </a:moveTo>
                  <a:lnTo>
                    <a:pt x="925" y="32780"/>
                  </a:lnTo>
                  <a:cubicBezTo>
                    <a:pt x="1088" y="25530"/>
                    <a:pt x="2189" y="10464"/>
                    <a:pt x="8347" y="4428"/>
                  </a:cubicBezTo>
                  <a:cubicBezTo>
                    <a:pt x="9942" y="2866"/>
                    <a:pt x="11765" y="2210"/>
                    <a:pt x="13468" y="2210"/>
                  </a:cubicBezTo>
                  <a:cubicBezTo>
                    <a:pt x="16896" y="2210"/>
                    <a:pt x="19841" y="4866"/>
                    <a:pt x="19477" y="8133"/>
                  </a:cubicBezTo>
                  <a:cubicBezTo>
                    <a:pt x="18992" y="12511"/>
                    <a:pt x="14470" y="12871"/>
                    <a:pt x="12994" y="12871"/>
                  </a:cubicBezTo>
                  <a:cubicBezTo>
                    <a:pt x="12704" y="12871"/>
                    <a:pt x="12531" y="12857"/>
                    <a:pt x="12531" y="12857"/>
                  </a:cubicBezTo>
                  <a:lnTo>
                    <a:pt x="12531" y="12857"/>
                  </a:lnTo>
                  <a:cubicBezTo>
                    <a:pt x="12531" y="12857"/>
                    <a:pt x="21126" y="17411"/>
                    <a:pt x="21126" y="25670"/>
                  </a:cubicBezTo>
                  <a:cubicBezTo>
                    <a:pt x="21126" y="34727"/>
                    <a:pt x="17507" y="41816"/>
                    <a:pt x="12232" y="43206"/>
                  </a:cubicBezTo>
                  <a:cubicBezTo>
                    <a:pt x="11310" y="43449"/>
                    <a:pt x="10442" y="43555"/>
                    <a:pt x="9629" y="43555"/>
                  </a:cubicBezTo>
                  <a:cubicBezTo>
                    <a:pt x="3938" y="43555"/>
                    <a:pt x="945" y="38353"/>
                    <a:pt x="945" y="38353"/>
                  </a:cubicBezTo>
                  <a:lnTo>
                    <a:pt x="945" y="131371"/>
                  </a:lnTo>
                  <a:lnTo>
                    <a:pt x="4330" y="58455"/>
                  </a:lnTo>
                  <a:cubicBezTo>
                    <a:pt x="4330" y="58455"/>
                    <a:pt x="11165" y="62897"/>
                    <a:pt x="20819" y="62897"/>
                  </a:cubicBezTo>
                  <a:cubicBezTo>
                    <a:pt x="23340" y="62897"/>
                    <a:pt x="26054" y="62594"/>
                    <a:pt x="28888" y="61829"/>
                  </a:cubicBezTo>
                  <a:lnTo>
                    <a:pt x="28888" y="61829"/>
                  </a:lnTo>
                  <a:cubicBezTo>
                    <a:pt x="28888" y="61830"/>
                    <a:pt x="0" y="98531"/>
                    <a:pt x="945" y="162224"/>
                  </a:cubicBezTo>
                  <a:lnTo>
                    <a:pt x="945" y="162224"/>
                  </a:lnTo>
                  <a:cubicBezTo>
                    <a:pt x="945" y="113943"/>
                    <a:pt x="22037" y="70591"/>
                    <a:pt x="55506" y="40875"/>
                  </a:cubicBezTo>
                  <a:lnTo>
                    <a:pt x="55509" y="40872"/>
                  </a:lnTo>
                  <a:cubicBezTo>
                    <a:pt x="55506" y="40872"/>
                    <a:pt x="55502" y="40872"/>
                    <a:pt x="55499" y="40868"/>
                  </a:cubicBezTo>
                  <a:cubicBezTo>
                    <a:pt x="34801" y="36170"/>
                    <a:pt x="40727" y="23494"/>
                    <a:pt x="42043" y="21123"/>
                  </a:cubicBezTo>
                  <a:lnTo>
                    <a:pt x="42043" y="21123"/>
                  </a:lnTo>
                  <a:cubicBezTo>
                    <a:pt x="41064" y="22737"/>
                    <a:pt x="37015" y="28874"/>
                    <a:pt x="32035" y="28874"/>
                  </a:cubicBezTo>
                  <a:cubicBezTo>
                    <a:pt x="26305" y="28874"/>
                    <a:pt x="22360" y="23634"/>
                    <a:pt x="22360" y="19505"/>
                  </a:cubicBezTo>
                  <a:cubicBezTo>
                    <a:pt x="22360" y="6995"/>
                    <a:pt x="38074" y="4405"/>
                    <a:pt x="41711" y="4405"/>
                  </a:cubicBezTo>
                  <a:cubicBezTo>
                    <a:pt x="54826" y="4405"/>
                    <a:pt x="51923" y="10359"/>
                    <a:pt x="49256" y="13394"/>
                  </a:cubicBezTo>
                  <a:cubicBezTo>
                    <a:pt x="57476" y="5366"/>
                    <a:pt x="70197" y="0"/>
                    <a:pt x="78363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2636825" y="238200"/>
              <a:ext cx="2608925" cy="950100"/>
            </a:xfrm>
            <a:custGeom>
              <a:avLst/>
              <a:gdLst/>
              <a:ahLst/>
              <a:cxnLst/>
              <a:rect l="l" t="t" r="r" b="b"/>
              <a:pathLst>
                <a:path w="104357" h="38004" extrusionOk="0">
                  <a:moveTo>
                    <a:pt x="24280" y="0"/>
                  </a:moveTo>
                  <a:cubicBezTo>
                    <a:pt x="24280" y="0"/>
                    <a:pt x="41438" y="0"/>
                    <a:pt x="51066" y="3990"/>
                  </a:cubicBezTo>
                  <a:cubicBezTo>
                    <a:pt x="51066" y="3990"/>
                    <a:pt x="33180" y="7579"/>
                    <a:pt x="0" y="38003"/>
                  </a:cubicBezTo>
                  <a:cubicBezTo>
                    <a:pt x="28572" y="12867"/>
                    <a:pt x="63312" y="0"/>
                    <a:pt x="104356" y="0"/>
                  </a:cubicBezTo>
                  <a:close/>
                </a:path>
              </a:pathLst>
            </a:custGeom>
            <a:solidFill>
              <a:srgbClr val="737B40"/>
            </a:solidFill>
            <a:ln>
              <a:noFill/>
            </a:ln>
            <a:effectLst>
              <a:outerShdw blurRad="57150" dist="19050" dir="5400000" algn="bl" rotWithShape="0">
                <a:srgbClr val="737B4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790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2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  <a:effectLst>
            <a:outerShdw blurRad="57150" dist="19050" dir="13500000" algn="bl" rotWithShape="0">
              <a:schemeClr val="dk1">
                <a:alpha val="83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3500"/>
              <a:buFont typeface="UnifrakturMaguntia"/>
              <a:buNone/>
              <a:defRPr sz="3500">
                <a:solidFill>
                  <a:srgbClr val="737B40"/>
                </a:solidFill>
                <a:latin typeface="UnifrakturMaguntia"/>
                <a:ea typeface="UnifrakturMaguntia"/>
                <a:cs typeface="UnifrakturMaguntia"/>
                <a:sym typeface="UnifrakturMagunt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  <a:effectLst>
            <a:outerShdw blurRad="57150" dist="19050" dir="11940000" algn="bl" rotWithShape="0">
              <a:schemeClr val="dk1">
                <a:alpha val="33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●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○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■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●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○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■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●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737B40"/>
              </a:buClr>
              <a:buSzPts val="1600"/>
              <a:buFont typeface="Cormorant Infant Medium"/>
              <a:buChar char="○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737B40"/>
              </a:buClr>
              <a:buSzPts val="1600"/>
              <a:buFont typeface="Cormorant Infant Medium"/>
              <a:buChar char="■"/>
              <a:defRPr sz="1600" i="1">
                <a:solidFill>
                  <a:srgbClr val="737B40"/>
                </a:solidFill>
                <a:latin typeface="Cormorant Infant Medium"/>
                <a:ea typeface="Cormorant Infant Medium"/>
                <a:cs typeface="Cormorant Infant Medium"/>
                <a:sym typeface="Cormorant Infan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05535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7379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ED232D-01BD-4DE0-B0FD-E3857A5A9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642" y="2449200"/>
            <a:ext cx="11496582" cy="1959600"/>
          </a:xfrm>
        </p:spPr>
        <p:txBody>
          <a:bodyPr/>
          <a:lstStyle/>
          <a:p>
            <a:r>
              <a:rPr lang="cs-CZ" dirty="0" err="1">
                <a:latin typeface="Retro Gaming" panose="00000400000000000000" pitchFamily="2" charset="0"/>
              </a:rPr>
              <a:t>Platborne</a:t>
            </a:r>
            <a:endParaRPr lang="cs-CZ" dirty="0">
              <a:latin typeface="Retro Gaming" panose="00000400000000000000" pitchFamily="2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A8D34D-FF0C-4FD6-BDB3-8AE675E78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Retro Gaming" panose="00000400000000000000" pitchFamily="2" charset="0"/>
              </a:rPr>
              <a:t>By VKM </a:t>
            </a:r>
            <a:r>
              <a:rPr lang="cs-CZ" dirty="0" err="1">
                <a:latin typeface="Retro Gaming" panose="00000400000000000000" pitchFamily="2" charset="0"/>
              </a:rPr>
              <a:t>Vikings</a:t>
            </a:r>
            <a:r>
              <a:rPr lang="cs-CZ" dirty="0">
                <a:latin typeface="Retro Gaming" panose="00000400000000000000" pitchFamily="2" charset="0"/>
              </a:rPr>
              <a:t>™</a:t>
            </a:r>
          </a:p>
        </p:txBody>
      </p:sp>
    </p:spTree>
    <p:extLst>
      <p:ext uri="{BB962C8B-B14F-4D97-AF65-F5344CB8AC3E}">
        <p14:creationId xmlns:p14="http://schemas.microsoft.com/office/powerpoint/2010/main" val="109206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F6BE71-9F26-490D-8060-32E74715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Retro Gaming" panose="00000400000000000000" pitchFamily="2" charset="0"/>
              </a:rPr>
              <a:t>The</a:t>
            </a:r>
            <a:r>
              <a:rPr lang="cs-CZ" dirty="0">
                <a:latin typeface="Retro Gaming" panose="00000400000000000000" pitchFamily="2" charset="0"/>
              </a:rPr>
              <a:t> Game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49AC21-233D-4E90-A6E3-970601602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60395" indent="-457200">
              <a:buFont typeface="Wingdings" panose="05000000000000000000" pitchFamily="2" charset="2"/>
              <a:buChar char="Ø"/>
            </a:pPr>
            <a:r>
              <a:rPr lang="cs-CZ" sz="3200" dirty="0">
                <a:latin typeface="Retro Gaming" panose="00000400000000000000" pitchFamily="2" charset="0"/>
              </a:rPr>
              <a:t>2D </a:t>
            </a:r>
            <a:r>
              <a:rPr lang="cs-CZ" sz="3200" dirty="0" err="1">
                <a:latin typeface="Retro Gaming" panose="00000400000000000000" pitchFamily="2" charset="0"/>
              </a:rPr>
              <a:t>Platformer</a:t>
            </a:r>
            <a:endParaRPr lang="cs-CZ" sz="3200" dirty="0">
              <a:latin typeface="Retro Gaming" panose="00000400000000000000" pitchFamily="2" charset="0"/>
            </a:endParaRPr>
          </a:p>
          <a:p>
            <a:pPr marL="660395" indent="-457200">
              <a:buFont typeface="Wingdings" panose="05000000000000000000" pitchFamily="2" charset="2"/>
              <a:buChar char="Ø"/>
            </a:pPr>
            <a:r>
              <a:rPr lang="cs-CZ" sz="3200" dirty="0">
                <a:latin typeface="Retro Gaming" panose="00000400000000000000" pitchFamily="2" charset="0"/>
              </a:rPr>
              <a:t>Vytvořen v Unity</a:t>
            </a:r>
          </a:p>
          <a:p>
            <a:pPr marL="660395" indent="-457200">
              <a:buFont typeface="Wingdings" panose="05000000000000000000" pitchFamily="2" charset="2"/>
              <a:buChar char="Ø"/>
            </a:pPr>
            <a:r>
              <a:rPr lang="cs-CZ" sz="3200" dirty="0">
                <a:latin typeface="Retro Gaming" panose="00000400000000000000" pitchFamily="2" charset="0"/>
              </a:rPr>
              <a:t>Story „</a:t>
            </a:r>
            <a:r>
              <a:rPr lang="cs-CZ" sz="3200" dirty="0" err="1">
                <a:latin typeface="Retro Gaming" panose="00000400000000000000" pitchFamily="2" charset="0"/>
              </a:rPr>
              <a:t>rich</a:t>
            </a:r>
            <a:r>
              <a:rPr lang="cs-CZ" sz="3200" dirty="0">
                <a:latin typeface="Retro Gaming" panose="00000400000000000000" pitchFamily="2" charset="0"/>
              </a:rPr>
              <a:t>“ hra</a:t>
            </a:r>
          </a:p>
          <a:p>
            <a:pPr marL="660395" indent="-457200">
              <a:buFont typeface="Wingdings" panose="05000000000000000000" pitchFamily="2" charset="2"/>
              <a:buChar char="Ø"/>
            </a:pPr>
            <a:r>
              <a:rPr lang="cs-CZ" sz="3200" dirty="0">
                <a:latin typeface="Retro Gaming" panose="00000400000000000000" pitchFamily="2" charset="0"/>
              </a:rPr>
              <a:t>1 Level</a:t>
            </a:r>
          </a:p>
          <a:p>
            <a:pPr marL="660395" indent="-457200">
              <a:buFont typeface="Wingdings" panose="05000000000000000000" pitchFamily="2" charset="2"/>
              <a:buChar char="Ø"/>
            </a:pPr>
            <a:r>
              <a:rPr lang="cs-CZ" sz="3200" dirty="0">
                <a:latin typeface="Retro Gaming" panose="00000400000000000000" pitchFamily="2" charset="0"/>
              </a:rPr>
              <a:t>1 Boss o 4 fázích</a:t>
            </a:r>
          </a:p>
          <a:p>
            <a:pPr marL="660395" indent="-457200">
              <a:buFont typeface="Wingdings" panose="05000000000000000000" pitchFamily="2" charset="2"/>
              <a:buChar char="Ø"/>
            </a:pPr>
            <a:r>
              <a:rPr lang="cs-CZ" sz="3200" dirty="0">
                <a:latin typeface="Retro Gaming" panose="00000400000000000000" pitchFamily="2" charset="0"/>
              </a:rPr>
              <a:t>Plný </a:t>
            </a:r>
            <a:r>
              <a:rPr lang="cs-CZ" sz="3200" dirty="0" err="1">
                <a:latin typeface="Retro Gaming" panose="00000400000000000000" pitchFamily="2" charset="0"/>
              </a:rPr>
              <a:t>Voice</a:t>
            </a:r>
            <a:r>
              <a:rPr lang="cs-CZ" sz="3200" dirty="0">
                <a:latin typeface="Retro Gaming" panose="00000400000000000000" pitchFamily="2" charset="0"/>
              </a:rPr>
              <a:t> </a:t>
            </a:r>
            <a:r>
              <a:rPr lang="cs-CZ" sz="3200" dirty="0" err="1">
                <a:latin typeface="Retro Gaming" panose="00000400000000000000" pitchFamily="2" charset="0"/>
              </a:rPr>
              <a:t>Acting</a:t>
            </a:r>
            <a:r>
              <a:rPr lang="cs-CZ" sz="3200" dirty="0">
                <a:latin typeface="Retro Gaming" panose="00000400000000000000" pitchFamily="2" charset="0"/>
              </a:rPr>
              <a:t> a SFX</a:t>
            </a:r>
          </a:p>
          <a:p>
            <a:pPr marL="660395" indent="-457200">
              <a:buFont typeface="Wingdings" panose="05000000000000000000" pitchFamily="2" charset="2"/>
              <a:buChar char="Ø"/>
            </a:pPr>
            <a:r>
              <a:rPr lang="cs-CZ" sz="3200" dirty="0">
                <a:latin typeface="Retro Gaming" panose="00000400000000000000" pitchFamily="2" charset="0"/>
              </a:rPr>
              <a:t>Originální soundtrack*</a:t>
            </a:r>
            <a:br>
              <a:rPr lang="cs-CZ" sz="3200" dirty="0">
                <a:latin typeface="Retro Gaming" panose="00000400000000000000" pitchFamily="2" charset="0"/>
              </a:rPr>
            </a:br>
            <a:r>
              <a:rPr lang="cs-CZ" sz="1050" dirty="0">
                <a:latin typeface="Retro Gaming" panose="00000400000000000000" pitchFamily="2" charset="0"/>
              </a:rPr>
              <a:t>*až na hlavního bosse</a:t>
            </a:r>
            <a:endParaRPr lang="cs-CZ" sz="3200" dirty="0">
              <a:latin typeface="Retro Gaming" panose="00000400000000000000" pitchFamily="2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872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946FC1-D14F-4BBD-99AB-091937CCE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7000" indent="0"/>
            <a:r>
              <a:rPr lang="cs-CZ" sz="3200" dirty="0" err="1">
                <a:latin typeface="Retro Gaming" panose="00000400000000000000" pitchFamily="2" charset="0"/>
              </a:rPr>
              <a:t>Jump</a:t>
            </a:r>
            <a:r>
              <a:rPr lang="cs-CZ" sz="3200" dirty="0">
                <a:latin typeface="Retro Gaming" panose="00000400000000000000" pitchFamily="2" charset="0"/>
              </a:rPr>
              <a:t> King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373E9448-8184-4E96-9AFC-ABE2C765D72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cs-CZ" dirty="0" err="1">
                <a:latin typeface="Retro Gaming" panose="00000400000000000000" pitchFamily="2" charset="0"/>
              </a:rPr>
              <a:t>Bloodborne</a:t>
            </a:r>
            <a:endParaRPr lang="cs-CZ" dirty="0">
              <a:latin typeface="Retro Gaming" panose="00000400000000000000" pitchFamily="2" charset="0"/>
            </a:endParaRP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A5361EA-C19D-48E4-9F31-F9E0FC0A082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cs-CZ" dirty="0" err="1">
                <a:latin typeface="Retro Gaming" panose="00000400000000000000" pitchFamily="2" charset="0"/>
              </a:rPr>
              <a:t>Gameplay</a:t>
            </a:r>
            <a:endParaRPr lang="cs-CZ" dirty="0">
              <a:latin typeface="Retro Gaming" panose="000004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dirty="0">
                <a:latin typeface="Retro Gaming" panose="00000400000000000000" pitchFamily="2" charset="0"/>
              </a:rPr>
              <a:t>Level </a:t>
            </a:r>
            <a:r>
              <a:rPr lang="cs-CZ" dirty="0" err="1">
                <a:latin typeface="Retro Gaming" panose="00000400000000000000" pitchFamily="2" charset="0"/>
              </a:rPr>
              <a:t>One</a:t>
            </a:r>
            <a:endParaRPr lang="cs-CZ" dirty="0">
              <a:latin typeface="Retro Gaming" panose="00000400000000000000" pitchFamily="2" charset="0"/>
            </a:endParaRPr>
          </a:p>
          <a:p>
            <a:pPr marL="127000" indent="0"/>
            <a:endParaRPr lang="cs-CZ" dirty="0">
              <a:latin typeface="Retro Gaming" panose="00000400000000000000" pitchFamily="2" charset="0"/>
            </a:endParaRPr>
          </a:p>
        </p:txBody>
      </p:sp>
      <p:sp>
        <p:nvSpPr>
          <p:cNvPr id="6" name="Podnadpis 5">
            <a:extLst>
              <a:ext uri="{FF2B5EF4-FFF2-40B4-BE49-F238E27FC236}">
                <a16:creationId xmlns:a16="http://schemas.microsoft.com/office/drawing/2014/main" id="{A6963957-3AD4-447C-B78C-896114F57EB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cs-CZ" dirty="0">
                <a:latin typeface="Retro Gaming" panose="00000400000000000000" pitchFamily="2" charset="0"/>
              </a:rPr>
              <a:t>Téma a atmosféra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 err="1">
                <a:latin typeface="Retro Gaming" panose="00000400000000000000" pitchFamily="2" charset="0"/>
              </a:rPr>
              <a:t>World</a:t>
            </a:r>
            <a:r>
              <a:rPr lang="cs-CZ" dirty="0">
                <a:latin typeface="Retro Gaming" panose="00000400000000000000" pitchFamily="2" charset="0"/>
              </a:rPr>
              <a:t> </a:t>
            </a:r>
            <a:r>
              <a:rPr lang="cs-CZ" dirty="0" err="1">
                <a:latin typeface="Retro Gaming" panose="00000400000000000000" pitchFamily="2" charset="0"/>
              </a:rPr>
              <a:t>Building</a:t>
            </a:r>
            <a:endParaRPr lang="cs-CZ" dirty="0">
              <a:latin typeface="Retro Gaming" panose="000004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dirty="0">
                <a:latin typeface="Retro Gaming" panose="00000400000000000000" pitchFamily="2" charset="0"/>
              </a:rPr>
              <a:t>Boss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C0AF635-000C-4424-9A69-C484D10D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Retro Gaming" panose="00000400000000000000" pitchFamily="2" charset="0"/>
              </a:rPr>
              <a:t>Nápad a Inspirace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D6897DF-AA93-4AC7-BE4C-4C4BDC04753F}"/>
              </a:ext>
            </a:extLst>
          </p:cNvPr>
          <p:cNvSpPr txBox="1"/>
          <p:nvPr/>
        </p:nvSpPr>
        <p:spPr>
          <a:xfrm>
            <a:off x="960000" y="1527033"/>
            <a:ext cx="624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cs-CZ" sz="2400" dirty="0">
                <a:solidFill>
                  <a:srgbClr val="737B40"/>
                </a:solidFill>
                <a:latin typeface="Retro Gaming" panose="00000400000000000000" pitchFamily="2" charset="0"/>
              </a:rPr>
              <a:t>Spojení dvou her do jedné</a:t>
            </a:r>
          </a:p>
        </p:txBody>
      </p:sp>
    </p:spTree>
    <p:extLst>
      <p:ext uri="{BB962C8B-B14F-4D97-AF65-F5344CB8AC3E}">
        <p14:creationId xmlns:p14="http://schemas.microsoft.com/office/powerpoint/2010/main" val="164761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B17B23-E160-4116-9C43-210F96C8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Retro Gaming" panose="00000400000000000000" pitchFamily="2" charset="0"/>
              </a:rPr>
              <a:t>Matyás</a:t>
            </a:r>
            <a:r>
              <a:rPr lang="cs-CZ" dirty="0">
                <a:latin typeface="Retro Gaming" panose="00000400000000000000" pitchFamily="2" charset="0"/>
              </a:rPr>
              <a:t> </a:t>
            </a:r>
            <a:r>
              <a:rPr lang="cs-CZ" dirty="0" err="1">
                <a:latin typeface="Retro Gaming" panose="00000400000000000000" pitchFamily="2" charset="0"/>
              </a:rPr>
              <a:t>Dolezal</a:t>
            </a:r>
            <a:endParaRPr lang="cs-CZ" dirty="0">
              <a:latin typeface="Retro Gaming" panose="00000400000000000000" pitchFamily="2" charset="0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E478C75-9EC1-4C02-80E9-6BBAAC372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cs-CZ" sz="3200" dirty="0">
                <a:latin typeface="Retro Gaming" panose="00000400000000000000" pitchFamily="2" charset="0"/>
              </a:rPr>
              <a:t>Grafika</a:t>
            </a:r>
          </a:p>
        </p:txBody>
      </p:sp>
    </p:spTree>
    <p:extLst>
      <p:ext uri="{BB962C8B-B14F-4D97-AF65-F5344CB8AC3E}">
        <p14:creationId xmlns:p14="http://schemas.microsoft.com/office/powerpoint/2010/main" val="380364838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1">
  <a:themeElements>
    <a:clrScheme name="Simple Light">
      <a:dk1>
        <a:srgbClr val="737B40"/>
      </a:dk1>
      <a:lt1>
        <a:srgbClr val="191919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37B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iv1" id="{6EB9678F-ADAF-4A64-857B-DD4C8D8F5D98}" vid="{EEDB201B-164C-4E28-B9FA-412D780BBF3F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Motiv1</Template>
  <TotalTime>17</TotalTime>
  <Words>61</Words>
  <Application>Microsoft Office PowerPoint</Application>
  <PresentationFormat>Širokoúhlá obrazovka</PresentationFormat>
  <Paragraphs>21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4</vt:i4>
      </vt:variant>
    </vt:vector>
  </HeadingPairs>
  <TitlesOfParts>
    <vt:vector size="14" baseType="lpstr">
      <vt:lpstr>Arial</vt:lpstr>
      <vt:lpstr>Cormorant Infant</vt:lpstr>
      <vt:lpstr>Cormorant Infant Medium</vt:lpstr>
      <vt:lpstr>Proxima Nova</vt:lpstr>
      <vt:lpstr>Retro Gaming</vt:lpstr>
      <vt:lpstr>Roboto Condensed Light</vt:lpstr>
      <vt:lpstr>UnifrakturMaguntia</vt:lpstr>
      <vt:lpstr>Wingdings</vt:lpstr>
      <vt:lpstr>Motiv1</vt:lpstr>
      <vt:lpstr>Slidesgo Final Pages</vt:lpstr>
      <vt:lpstr>Platborne</vt:lpstr>
      <vt:lpstr>The Game</vt:lpstr>
      <vt:lpstr>Nápad a Inspirace</vt:lpstr>
      <vt:lpstr>Matyás Dolezal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Platborne</dc:title>
  <dc:creator>Prdak05 Franek</dc:creator>
  <cp:lastModifiedBy>Prdak05 Franek</cp:lastModifiedBy>
  <cp:revision>4</cp:revision>
  <dcterms:created xsi:type="dcterms:W3CDTF">2023-11-01T21:27:35Z</dcterms:created>
  <dcterms:modified xsi:type="dcterms:W3CDTF">2023-11-01T21:44:54Z</dcterms:modified>
</cp:coreProperties>
</file>