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2137F6-1930-875C-CE97-45B8E23D2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Zadanie domowe 8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BF73C8-DA1C-FECB-DD57-A2935891F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Temat: JSON</a:t>
            </a:r>
            <a:br>
              <a:rPr lang="pl-PL" dirty="0"/>
            </a:br>
            <a:r>
              <a:rPr lang="pl-PL" dirty="0"/>
              <a:t>Ewa Rostecka-Rzońca</a:t>
            </a:r>
          </a:p>
        </p:txBody>
      </p:sp>
    </p:spTree>
    <p:extLst>
      <p:ext uri="{BB962C8B-B14F-4D97-AF65-F5344CB8AC3E}">
        <p14:creationId xmlns:p14="http://schemas.microsoft.com/office/powerpoint/2010/main" val="7806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3E137D-D66E-CFF7-F50E-23B54337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61" y="135038"/>
            <a:ext cx="10131425" cy="1456267"/>
          </a:xfrm>
        </p:spPr>
        <p:txBody>
          <a:bodyPr/>
          <a:lstStyle/>
          <a:p>
            <a:r>
              <a:rPr lang="pl-PL" dirty="0"/>
              <a:t>1. Analiza pliku JSON </a:t>
            </a:r>
            <a:r>
              <a:rPr lang="pl-PL" dirty="0" err="1"/>
              <a:t>user.json</a:t>
            </a:r>
            <a:r>
              <a:rPr lang="pl-PL" cap="none" dirty="0"/>
              <a:t>: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3E3F8A-FA12-0768-5F60-95CEC81CC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2" y="1192192"/>
            <a:ext cx="12002947" cy="5382227"/>
          </a:xfrm>
        </p:spPr>
        <p:txBody>
          <a:bodyPr>
            <a:normAutofit fontScale="85000" lnSpcReduction="10000"/>
          </a:bodyPr>
          <a:lstStyle/>
          <a:p>
            <a:r>
              <a:rPr lang="pl-PL" dirty="0" err="1"/>
              <a:t>user.json</a:t>
            </a:r>
            <a:endParaRPr lang="pl-PL" dirty="0"/>
          </a:p>
          <a:p>
            <a:pPr marL="0" indent="0">
              <a:buNone/>
            </a:pPr>
            <a:br>
              <a:rPr lang="pl-PL" dirty="0"/>
            </a:br>
            <a:br>
              <a:rPr lang="pl-PL" dirty="0"/>
            </a:br>
            <a:r>
              <a:rPr lang="pl-PL" dirty="0"/>
              <a:t>{</a:t>
            </a:r>
          </a:p>
          <a:p>
            <a:r>
              <a:rPr lang="pl-PL" dirty="0"/>
              <a:t>"</a:t>
            </a:r>
            <a:r>
              <a:rPr lang="pl-PL" dirty="0" err="1"/>
              <a:t>name</a:t>
            </a:r>
            <a:r>
              <a:rPr lang="pl-PL" dirty="0"/>
              <a:t>": "Josh",    						  	           Para klucz-wartość: "</a:t>
            </a:r>
            <a:r>
              <a:rPr lang="pl-PL" dirty="0" err="1"/>
              <a:t>name</a:t>
            </a:r>
            <a:r>
              <a:rPr lang="pl-PL" dirty="0"/>
              <a:t>" to klucz, a "Josh" to wartość. Typ danych wartości to string.</a:t>
            </a:r>
          </a:p>
          <a:p>
            <a:r>
              <a:rPr lang="pl-PL" dirty="0"/>
              <a:t>"</a:t>
            </a:r>
            <a:r>
              <a:rPr lang="pl-PL" dirty="0" err="1"/>
              <a:t>weight</a:t>
            </a:r>
            <a:r>
              <a:rPr lang="pl-PL" dirty="0"/>
              <a:t>": 175,  				                            Para klucz-wartość: "</a:t>
            </a:r>
            <a:r>
              <a:rPr lang="pl-PL" dirty="0" err="1"/>
              <a:t>weight</a:t>
            </a:r>
            <a:r>
              <a:rPr lang="pl-PL" dirty="0"/>
              <a:t>" to klucz, a 175 to wartość. Typ danych wartości to liczba całkowita.</a:t>
            </a:r>
          </a:p>
          <a:p>
            <a:r>
              <a:rPr lang="pl-PL" dirty="0"/>
              <a:t>"</a:t>
            </a:r>
            <a:r>
              <a:rPr lang="pl-PL" dirty="0" err="1"/>
              <a:t>age</a:t>
            </a:r>
            <a:r>
              <a:rPr lang="pl-PL" dirty="0"/>
              <a:t>": 30,  						                         Para klucz-wartość: "</a:t>
            </a:r>
            <a:r>
              <a:rPr lang="pl-PL" dirty="0" err="1"/>
              <a:t>age</a:t>
            </a:r>
            <a:r>
              <a:rPr lang="pl-PL" dirty="0"/>
              <a:t>" to klucz, a 30 to wartość. Typ danych wartości to liczba całkowita.</a:t>
            </a:r>
          </a:p>
          <a:p>
            <a:r>
              <a:rPr lang="pl-PL" dirty="0"/>
              <a:t>"</a:t>
            </a:r>
            <a:r>
              <a:rPr lang="pl-PL" dirty="0" err="1"/>
              <a:t>eyecolor</a:t>
            </a:r>
            <a:r>
              <a:rPr lang="pl-PL" dirty="0"/>
              <a:t>": "</a:t>
            </a:r>
            <a:r>
              <a:rPr lang="pl-PL" dirty="0" err="1"/>
              <a:t>brown</a:t>
            </a:r>
            <a:r>
              <a:rPr lang="pl-PL" dirty="0"/>
              <a:t>",  				                       Para klucz-wartość: "</a:t>
            </a:r>
            <a:r>
              <a:rPr lang="pl-PL" dirty="0" err="1"/>
              <a:t>eyecolor</a:t>
            </a:r>
            <a:r>
              <a:rPr lang="pl-PL" dirty="0"/>
              <a:t>" to klucz, a "</a:t>
            </a:r>
            <a:r>
              <a:rPr lang="pl-PL" dirty="0" err="1"/>
              <a:t>brown</a:t>
            </a:r>
            <a:r>
              <a:rPr lang="pl-PL" dirty="0"/>
              <a:t>" to wartość. Typ danych wartości to string.</a:t>
            </a:r>
          </a:p>
          <a:p>
            <a:r>
              <a:rPr lang="pl-PL" dirty="0"/>
              <a:t>"</a:t>
            </a:r>
            <a:r>
              <a:rPr lang="pl-PL" dirty="0" err="1"/>
              <a:t>isHappy</a:t>
            </a:r>
            <a:r>
              <a:rPr lang="pl-PL" dirty="0"/>
              <a:t>": </a:t>
            </a:r>
            <a:r>
              <a:rPr lang="pl-PL" dirty="0" err="1"/>
              <a:t>true</a:t>
            </a:r>
            <a:r>
              <a:rPr lang="pl-PL" dirty="0"/>
              <a:t>,  					                           Para klucz-wartość: "</a:t>
            </a:r>
            <a:r>
              <a:rPr lang="pl-PL" dirty="0" err="1"/>
              <a:t>isHappy</a:t>
            </a:r>
            <a:r>
              <a:rPr lang="pl-PL" dirty="0"/>
              <a:t>" to klucz, a </a:t>
            </a:r>
            <a:r>
              <a:rPr lang="pl-PL" dirty="0" err="1"/>
              <a:t>true</a:t>
            </a:r>
            <a:r>
              <a:rPr lang="pl-PL" dirty="0"/>
              <a:t> to wartość. Typ danych wartości to </a:t>
            </a:r>
            <a:r>
              <a:rPr lang="pl-PL" dirty="0" err="1"/>
              <a:t>boolean</a:t>
            </a:r>
            <a:r>
              <a:rPr lang="pl-PL" dirty="0"/>
              <a:t>.</a:t>
            </a:r>
          </a:p>
          <a:p>
            <a:r>
              <a:rPr lang="pl-PL" dirty="0"/>
              <a:t>"</a:t>
            </a:r>
            <a:r>
              <a:rPr lang="pl-PL" dirty="0" err="1"/>
              <a:t>cars</a:t>
            </a:r>
            <a:r>
              <a:rPr lang="pl-PL" dirty="0"/>
              <a:t>": ["Chevy", "Honda"],                       Para klucz-wartość: "</a:t>
            </a:r>
            <a:r>
              <a:rPr lang="pl-PL" dirty="0" err="1"/>
              <a:t>cars</a:t>
            </a:r>
            <a:r>
              <a:rPr lang="pl-PL" dirty="0"/>
              <a:t>" to klucz, a ["Chevy", "Honda"] to wartość. Typ danych wartości to tablica stringów.</a:t>
            </a:r>
          </a:p>
          <a:p>
            <a:r>
              <a:rPr lang="pl-PL" dirty="0"/>
              <a:t>"</a:t>
            </a:r>
            <a:r>
              <a:rPr lang="pl-PL" dirty="0" err="1"/>
              <a:t>favoriteBook</a:t>
            </a:r>
            <a:r>
              <a:rPr lang="pl-PL" dirty="0"/>
              <a:t>": {  			                         Para klucz-wartość: "</a:t>
            </a:r>
            <a:r>
              <a:rPr lang="pl-PL" dirty="0" err="1"/>
              <a:t>favoriteBook</a:t>
            </a:r>
            <a:r>
              <a:rPr lang="pl-PL" dirty="0"/>
              <a:t>" to klucz, a obiekt poniżej to wartość. Typ danych wartości to obiekt.</a:t>
            </a:r>
          </a:p>
          <a:p>
            <a:r>
              <a:rPr lang="pl-PL" dirty="0"/>
              <a:t>    "</a:t>
            </a:r>
            <a:r>
              <a:rPr lang="pl-PL" dirty="0" err="1"/>
              <a:t>title</a:t>
            </a:r>
            <a:r>
              <a:rPr lang="pl-PL" dirty="0"/>
              <a:t>": "</a:t>
            </a:r>
            <a:r>
              <a:rPr lang="pl-PL" dirty="0" err="1"/>
              <a:t>Thae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Kingdom</a:t>
            </a:r>
            <a:r>
              <a:rPr lang="pl-PL" dirty="0"/>
              <a:t>",  	                   Para klucz-wartość: "</a:t>
            </a:r>
            <a:r>
              <a:rPr lang="pl-PL" dirty="0" err="1"/>
              <a:t>title</a:t>
            </a:r>
            <a:r>
              <a:rPr lang="pl-PL" dirty="0"/>
              <a:t>" to klucz, a "</a:t>
            </a:r>
            <a:r>
              <a:rPr lang="pl-PL" dirty="0" err="1"/>
              <a:t>Thae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</a:t>
            </a:r>
            <a:r>
              <a:rPr lang="pl-PL" dirty="0" err="1"/>
              <a:t>Kingdom</a:t>
            </a:r>
            <a:r>
              <a:rPr lang="pl-PL" dirty="0"/>
              <a:t>" to wartość. Typ danych wartości to string.</a:t>
            </a:r>
          </a:p>
          <a:p>
            <a:r>
              <a:rPr lang="pl-PL" dirty="0"/>
              <a:t>    "</a:t>
            </a:r>
            <a:r>
              <a:rPr lang="pl-PL" dirty="0" err="1"/>
              <a:t>author</a:t>
            </a:r>
            <a:r>
              <a:rPr lang="pl-PL" dirty="0"/>
              <a:t>": "Bernard </a:t>
            </a:r>
            <a:r>
              <a:rPr lang="pl-PL" dirty="0" err="1"/>
              <a:t>Cornwell</a:t>
            </a:r>
            <a:r>
              <a:rPr lang="pl-PL" dirty="0"/>
              <a:t>",                           Para klucz-wartość: "</a:t>
            </a:r>
            <a:r>
              <a:rPr lang="pl-PL" dirty="0" err="1"/>
              <a:t>author</a:t>
            </a:r>
            <a:r>
              <a:rPr lang="pl-PL" dirty="0"/>
              <a:t>" to klucz, a "Bernard </a:t>
            </a:r>
            <a:r>
              <a:rPr lang="pl-PL" dirty="0" err="1"/>
              <a:t>Cornwell</a:t>
            </a:r>
            <a:r>
              <a:rPr lang="pl-PL" dirty="0"/>
              <a:t>" to wartość. Typ danych wartości to string.</a:t>
            </a:r>
          </a:p>
          <a:p>
            <a:r>
              <a:rPr lang="pl-PL" dirty="0"/>
              <a:t>    "rating": 8.38  		                            Para klucz-wartość: "rating" to klucz, a 8.38 to wartość. Typ danych wartości to liczba zmiennoprzecinkowa.</a:t>
            </a:r>
          </a:p>
          <a:p>
            <a:r>
              <a:rPr lang="pl-PL" dirty="0"/>
              <a:t>    }</a:t>
            </a:r>
          </a:p>
          <a:p>
            <a:r>
              <a:rPr lang="pl-PL" dirty="0"/>
              <a:t>}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358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1F8C2F-2D46-C93B-69BF-CF4B4C3D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29205"/>
            <a:ext cx="10131425" cy="5061995"/>
          </a:xfrm>
        </p:spPr>
        <p:txBody>
          <a:bodyPr>
            <a:normAutofit/>
          </a:bodyPr>
          <a:lstStyle/>
          <a:p>
            <a:endParaRPr lang="pl-PL" dirty="0"/>
          </a:p>
          <a:p>
            <a:r>
              <a:rPr lang="pl-PL" dirty="0"/>
              <a:t>Obiekt JSON to struktura danych, która przechowuje informacje w formacie klucz-wartość. </a:t>
            </a:r>
          </a:p>
          <a:p>
            <a:r>
              <a:rPr lang="pl-PL" dirty="0"/>
              <a:t>Każda para klucz-wartość składa się z klucza (który jest zawsze typem string) i wartości, </a:t>
            </a:r>
          </a:p>
          <a:p>
            <a:r>
              <a:rPr lang="pl-PL" dirty="0"/>
              <a:t>która może być różnego typu, takiego jak string, liczba, </a:t>
            </a:r>
            <a:r>
              <a:rPr lang="pl-PL" dirty="0" err="1"/>
              <a:t>boolean</a:t>
            </a:r>
            <a:r>
              <a:rPr lang="pl-PL" dirty="0"/>
              <a:t>, tablica, inny obiekt JSON, </a:t>
            </a:r>
            <a:r>
              <a:rPr lang="pl-PL" dirty="0" err="1"/>
              <a:t>null</a:t>
            </a:r>
            <a:r>
              <a:rPr lang="pl-PL" dirty="0"/>
              <a:t> itp.</a:t>
            </a:r>
          </a:p>
          <a:p>
            <a:endParaRPr lang="pl-PL" dirty="0"/>
          </a:p>
          <a:p>
            <a:r>
              <a:rPr lang="pl-PL" dirty="0"/>
              <a:t>W powyższym pliku JSON, mamy obiekt, który zawiera siedem par klucz-wartość. </a:t>
            </a:r>
          </a:p>
          <a:p>
            <a:r>
              <a:rPr lang="pl-PL" dirty="0"/>
              <a:t>Klucz “</a:t>
            </a:r>
            <a:r>
              <a:rPr lang="pl-PL" dirty="0" err="1"/>
              <a:t>name</a:t>
            </a:r>
            <a:r>
              <a:rPr lang="pl-PL" dirty="0"/>
              <a:t>” ma wartość “Josh” (typ string), klucz “</a:t>
            </a:r>
            <a:r>
              <a:rPr lang="pl-PL" dirty="0" err="1"/>
              <a:t>weight</a:t>
            </a:r>
            <a:r>
              <a:rPr lang="pl-PL" dirty="0"/>
              <a:t>” ma wartość 175 (typ liczba całkowita), </a:t>
            </a:r>
          </a:p>
          <a:p>
            <a:r>
              <a:rPr lang="pl-PL" dirty="0"/>
              <a:t>klucz “</a:t>
            </a:r>
            <a:r>
              <a:rPr lang="pl-PL" dirty="0" err="1"/>
              <a:t>age</a:t>
            </a:r>
            <a:r>
              <a:rPr lang="pl-PL" dirty="0"/>
              <a:t>” ma wartość 30 (typ liczba całkowita), klucz “</a:t>
            </a:r>
            <a:r>
              <a:rPr lang="pl-PL" dirty="0" err="1"/>
              <a:t>eyecolor</a:t>
            </a:r>
            <a:r>
              <a:rPr lang="pl-PL" dirty="0"/>
              <a:t>” ma wartość “</a:t>
            </a:r>
            <a:r>
              <a:rPr lang="pl-PL" dirty="0" err="1"/>
              <a:t>brown</a:t>
            </a:r>
            <a:r>
              <a:rPr lang="pl-PL" dirty="0"/>
              <a:t>” (typ string), </a:t>
            </a:r>
          </a:p>
          <a:p>
            <a:r>
              <a:rPr lang="pl-PL" dirty="0"/>
              <a:t>klucz “</a:t>
            </a:r>
            <a:r>
              <a:rPr lang="pl-PL" dirty="0" err="1"/>
              <a:t>isHappy</a:t>
            </a:r>
            <a:r>
              <a:rPr lang="pl-PL" dirty="0"/>
              <a:t>” ma wartość </a:t>
            </a:r>
            <a:r>
              <a:rPr lang="pl-PL" dirty="0" err="1"/>
              <a:t>true</a:t>
            </a:r>
            <a:r>
              <a:rPr lang="pl-PL" dirty="0"/>
              <a:t> (typ </a:t>
            </a:r>
            <a:r>
              <a:rPr lang="pl-PL" dirty="0" err="1"/>
              <a:t>boolean</a:t>
            </a:r>
            <a:r>
              <a:rPr lang="pl-PL" dirty="0"/>
              <a:t>), klucz “</a:t>
            </a:r>
            <a:r>
              <a:rPr lang="pl-PL" dirty="0" err="1"/>
              <a:t>cars</a:t>
            </a:r>
            <a:r>
              <a:rPr lang="pl-PL" dirty="0"/>
              <a:t>” ma wartość [“Chevy”, “Honda”] (typ tablica stringów), </a:t>
            </a:r>
          </a:p>
          <a:p>
            <a:r>
              <a:rPr lang="pl-PL" dirty="0"/>
              <a:t>a klucz “</a:t>
            </a:r>
            <a:r>
              <a:rPr lang="pl-PL" dirty="0" err="1"/>
              <a:t>favoriteBook</a:t>
            </a:r>
            <a:r>
              <a:rPr lang="pl-PL" dirty="0"/>
              <a:t>” ma wartość obiektu, który zawiera trzy pary klucz-wartość (typ obiekt).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0769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1A7B69-4075-3F41-6F59-A8A94165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2" y="208344"/>
            <a:ext cx="10131425" cy="711629"/>
          </a:xfrm>
        </p:spPr>
        <p:txBody>
          <a:bodyPr>
            <a:normAutofit/>
          </a:bodyPr>
          <a:lstStyle/>
          <a:p>
            <a:r>
              <a:rPr lang="pl-PL" dirty="0"/>
              <a:t>2. Analiza metody </a:t>
            </a:r>
            <a:r>
              <a:rPr lang="pl-PL" dirty="0" err="1"/>
              <a:t>JSON.parse</a:t>
            </a:r>
            <a:r>
              <a:rPr lang="pl-PL" dirty="0"/>
              <a:t>():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969E0C-80D9-D576-D210-C57225622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42067"/>
            <a:ext cx="5681136" cy="3649134"/>
          </a:xfrm>
        </p:spPr>
        <p:txBody>
          <a:bodyPr>
            <a:normAutofit fontScale="85000" lnSpcReduction="20000"/>
          </a:bodyPr>
          <a:lstStyle/>
          <a:p>
            <a:r>
              <a:rPr lang="pl-PL" i="1" dirty="0"/>
              <a:t>Przekonwertowuję ten ciąg z powrotem na obiekt JavaScript:</a:t>
            </a:r>
          </a:p>
          <a:p>
            <a:r>
              <a:rPr lang="pl-PL" b="1" dirty="0" err="1"/>
              <a:t>const</a:t>
            </a:r>
            <a:r>
              <a:rPr lang="pl-PL" b="1" dirty="0"/>
              <a:t> </a:t>
            </a:r>
            <a:r>
              <a:rPr lang="pl-PL" b="1" dirty="0" err="1"/>
              <a:t>json</a:t>
            </a:r>
            <a:r>
              <a:rPr lang="pl-PL" b="1" dirty="0"/>
              <a:t> = '{"name":"Mango","age":3,"isHappy":true}'</a:t>
            </a:r>
          </a:p>
          <a:p>
            <a:r>
              <a:rPr lang="pl-PL" b="1" dirty="0" err="1"/>
              <a:t>const</a:t>
            </a:r>
            <a:r>
              <a:rPr lang="pl-PL" b="1" dirty="0"/>
              <a:t> mango = </a:t>
            </a:r>
            <a:r>
              <a:rPr lang="pl-PL" b="1" dirty="0" err="1"/>
              <a:t>JSON.parse</a:t>
            </a:r>
            <a:r>
              <a:rPr lang="pl-PL" b="1" dirty="0"/>
              <a:t>(</a:t>
            </a:r>
            <a:r>
              <a:rPr lang="pl-PL" b="1" dirty="0" err="1"/>
              <a:t>json</a:t>
            </a:r>
            <a:r>
              <a:rPr lang="pl-PL" b="1" dirty="0"/>
              <a:t>);</a:t>
            </a:r>
          </a:p>
          <a:p>
            <a:endParaRPr lang="pl-PL" dirty="0"/>
          </a:p>
          <a:p>
            <a:r>
              <a:rPr lang="pl-PL" i="1" dirty="0"/>
              <a:t>Wydrukowuję otrzymany obiekt w konsoli, aby potwierdzić, czy proces konwersji był poprawny.</a:t>
            </a:r>
          </a:p>
          <a:p>
            <a:r>
              <a:rPr lang="pl-PL" b="1" dirty="0"/>
              <a:t>console.log(mango);</a:t>
            </a:r>
          </a:p>
          <a:p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D33673-C4FD-48C8-4EE3-62E58AF9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1136" y="919974"/>
            <a:ext cx="6425983" cy="5938026"/>
          </a:xfrm>
        </p:spPr>
        <p:txBody>
          <a:bodyPr>
            <a:normAutofit fontScale="85000" lnSpcReduction="20000"/>
          </a:bodyPr>
          <a:lstStyle/>
          <a:p>
            <a:r>
              <a:rPr lang="pl-PL" i="1" dirty="0"/>
              <a:t>Weryfikuję, czy właściwości otrzymanego obiektu odpowiadają oryginalnemu ciągowi JSON.</a:t>
            </a:r>
          </a:p>
          <a:p>
            <a:r>
              <a:rPr lang="pl-PL" i="1" dirty="0"/>
              <a:t>Na początek zamieniam tu </a:t>
            </a:r>
            <a:r>
              <a:rPr lang="pl-PL" i="1" dirty="0" err="1"/>
              <a:t>user.json</a:t>
            </a:r>
            <a:r>
              <a:rPr lang="pl-PL" i="1" dirty="0"/>
              <a:t> na obiekt (będę potrzebowała zamienić go na string).</a:t>
            </a:r>
          </a:p>
          <a:p>
            <a:r>
              <a:rPr lang="pl-PL" b="1" dirty="0" err="1"/>
              <a:t>const</a:t>
            </a:r>
            <a:r>
              <a:rPr lang="pl-PL" b="1" dirty="0"/>
              <a:t> </a:t>
            </a:r>
            <a:r>
              <a:rPr lang="pl-PL" b="1" dirty="0" err="1"/>
              <a:t>user</a:t>
            </a:r>
            <a:r>
              <a:rPr lang="pl-PL" b="1" dirty="0"/>
              <a:t> =</a:t>
            </a:r>
          </a:p>
          <a:p>
            <a:r>
              <a:rPr lang="pl-PL" b="1" dirty="0"/>
              <a:t>{</a:t>
            </a:r>
          </a:p>
          <a:p>
            <a:r>
              <a:rPr lang="pl-PL" b="1" dirty="0"/>
              <a:t>    </a:t>
            </a:r>
            <a:r>
              <a:rPr lang="pl-PL" b="1" dirty="0" err="1"/>
              <a:t>name</a:t>
            </a:r>
            <a:r>
              <a:rPr lang="pl-PL" b="1" dirty="0"/>
              <a:t>: "Josh",</a:t>
            </a:r>
          </a:p>
          <a:p>
            <a:r>
              <a:rPr lang="pl-PL" b="1" dirty="0"/>
              <a:t>    </a:t>
            </a:r>
            <a:r>
              <a:rPr lang="pl-PL" b="1" dirty="0" err="1"/>
              <a:t>weight</a:t>
            </a:r>
            <a:r>
              <a:rPr lang="pl-PL" b="1" dirty="0"/>
              <a:t>: 175,</a:t>
            </a:r>
          </a:p>
          <a:p>
            <a:r>
              <a:rPr lang="pl-PL" b="1" dirty="0"/>
              <a:t>    </a:t>
            </a:r>
            <a:r>
              <a:rPr lang="pl-PL" b="1" dirty="0" err="1"/>
              <a:t>age</a:t>
            </a:r>
            <a:r>
              <a:rPr lang="pl-PL" b="1" dirty="0"/>
              <a:t>: 30,</a:t>
            </a:r>
          </a:p>
          <a:p>
            <a:r>
              <a:rPr lang="pl-PL" b="1" dirty="0"/>
              <a:t>    </a:t>
            </a:r>
            <a:r>
              <a:rPr lang="pl-PL" b="1" dirty="0" err="1"/>
              <a:t>eyecolor</a:t>
            </a:r>
            <a:r>
              <a:rPr lang="pl-PL" b="1" dirty="0"/>
              <a:t>: "</a:t>
            </a:r>
            <a:r>
              <a:rPr lang="pl-PL" b="1" dirty="0" err="1"/>
              <a:t>brown</a:t>
            </a:r>
            <a:r>
              <a:rPr lang="pl-PL" b="1" dirty="0"/>
              <a:t>",</a:t>
            </a:r>
          </a:p>
          <a:p>
            <a:r>
              <a:rPr lang="pl-PL" b="1" dirty="0"/>
              <a:t>    </a:t>
            </a:r>
            <a:r>
              <a:rPr lang="pl-PL" b="1" dirty="0" err="1"/>
              <a:t>isHappy</a:t>
            </a:r>
            <a:r>
              <a:rPr lang="pl-PL" b="1" dirty="0"/>
              <a:t>: </a:t>
            </a:r>
            <a:r>
              <a:rPr lang="pl-PL" b="1" dirty="0" err="1"/>
              <a:t>true</a:t>
            </a:r>
            <a:r>
              <a:rPr lang="pl-PL" b="1" dirty="0"/>
              <a:t>,</a:t>
            </a:r>
          </a:p>
          <a:p>
            <a:r>
              <a:rPr lang="pl-PL" b="1" dirty="0"/>
              <a:t>    </a:t>
            </a:r>
            <a:r>
              <a:rPr lang="pl-PL" b="1" dirty="0" err="1"/>
              <a:t>cars</a:t>
            </a:r>
            <a:r>
              <a:rPr lang="pl-PL" b="1" dirty="0"/>
              <a:t>: ["Chevy", "Honda"],</a:t>
            </a:r>
          </a:p>
          <a:p>
            <a:r>
              <a:rPr lang="pl-PL" b="1" dirty="0"/>
              <a:t>    </a:t>
            </a:r>
            <a:r>
              <a:rPr lang="pl-PL" b="1" dirty="0" err="1"/>
              <a:t>favoriteBook</a:t>
            </a:r>
            <a:r>
              <a:rPr lang="pl-PL" b="1" dirty="0"/>
              <a:t>: {</a:t>
            </a:r>
          </a:p>
          <a:p>
            <a:r>
              <a:rPr lang="pl-PL" b="1" dirty="0"/>
              <a:t>        </a:t>
            </a:r>
            <a:r>
              <a:rPr lang="pl-PL" b="1" dirty="0" err="1"/>
              <a:t>title</a:t>
            </a:r>
            <a:r>
              <a:rPr lang="pl-PL" b="1" dirty="0"/>
              <a:t>: "</a:t>
            </a:r>
            <a:r>
              <a:rPr lang="pl-PL" b="1" dirty="0" err="1"/>
              <a:t>Thae</a:t>
            </a:r>
            <a:r>
              <a:rPr lang="pl-PL" b="1" dirty="0"/>
              <a:t> </a:t>
            </a:r>
            <a:r>
              <a:rPr lang="pl-PL" b="1" dirty="0" err="1"/>
              <a:t>Last</a:t>
            </a:r>
            <a:r>
              <a:rPr lang="pl-PL" b="1" dirty="0"/>
              <a:t> </a:t>
            </a:r>
            <a:r>
              <a:rPr lang="pl-PL" b="1" dirty="0" err="1"/>
              <a:t>Kingdom</a:t>
            </a:r>
            <a:r>
              <a:rPr lang="pl-PL" b="1" dirty="0"/>
              <a:t>",</a:t>
            </a:r>
          </a:p>
          <a:p>
            <a:r>
              <a:rPr lang="pl-PL" b="1" dirty="0"/>
              <a:t>        </a:t>
            </a:r>
            <a:r>
              <a:rPr lang="pl-PL" b="1" dirty="0" err="1"/>
              <a:t>author</a:t>
            </a:r>
            <a:r>
              <a:rPr lang="pl-PL" b="1" dirty="0"/>
              <a:t>: "Bernard </a:t>
            </a:r>
            <a:r>
              <a:rPr lang="pl-PL" b="1" dirty="0" err="1"/>
              <a:t>Cornwell</a:t>
            </a:r>
            <a:r>
              <a:rPr lang="pl-PL" b="1" dirty="0"/>
              <a:t>",</a:t>
            </a:r>
          </a:p>
          <a:p>
            <a:r>
              <a:rPr lang="pl-PL" b="1" dirty="0"/>
              <a:t>        rating: 8.38</a:t>
            </a:r>
          </a:p>
          <a:p>
            <a:r>
              <a:rPr lang="pl-PL" b="1" dirty="0"/>
              <a:t>    }</a:t>
            </a:r>
          </a:p>
          <a:p>
            <a:r>
              <a:rPr lang="pl-PL" dirty="0"/>
              <a:t>}</a:t>
            </a:r>
          </a:p>
          <a:p>
            <a:r>
              <a:rPr lang="pl-PL" i="1" dirty="0"/>
              <a:t>Wypisuję go w konsoli.</a:t>
            </a:r>
          </a:p>
          <a:p>
            <a:r>
              <a:rPr lang="pl-PL" b="1" dirty="0"/>
              <a:t>console.log(</a:t>
            </a:r>
            <a:r>
              <a:rPr lang="pl-PL" b="1" dirty="0" err="1"/>
              <a:t>user</a:t>
            </a:r>
            <a:r>
              <a:rPr lang="pl-PL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95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CFE162-C68A-4F3D-D52A-4FAB549B9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539" y="231494"/>
            <a:ext cx="5702461" cy="5092860"/>
          </a:xfrm>
        </p:spPr>
        <p:txBody>
          <a:bodyPr>
            <a:normAutofit/>
          </a:bodyPr>
          <a:lstStyle/>
          <a:p>
            <a:r>
              <a:rPr lang="pl-PL" i="1" dirty="0"/>
              <a:t>Teraz go zamieniam na string.</a:t>
            </a:r>
          </a:p>
          <a:p>
            <a:r>
              <a:rPr lang="pl-PL" b="1" dirty="0" err="1"/>
              <a:t>const</a:t>
            </a:r>
            <a:r>
              <a:rPr lang="pl-PL" b="1" dirty="0"/>
              <a:t> </a:t>
            </a:r>
            <a:r>
              <a:rPr lang="pl-PL" b="1" dirty="0" err="1"/>
              <a:t>userJson</a:t>
            </a:r>
            <a:r>
              <a:rPr lang="pl-PL" b="1" dirty="0"/>
              <a:t> = </a:t>
            </a:r>
            <a:r>
              <a:rPr lang="pl-PL" b="1" dirty="0" err="1"/>
              <a:t>JSON.stringify</a:t>
            </a:r>
            <a:r>
              <a:rPr lang="pl-PL" b="1" dirty="0"/>
              <a:t>(</a:t>
            </a:r>
            <a:r>
              <a:rPr lang="pl-PL" b="1" dirty="0" err="1"/>
              <a:t>user</a:t>
            </a:r>
            <a:r>
              <a:rPr lang="pl-PL" b="1" dirty="0"/>
              <a:t>);</a:t>
            </a:r>
          </a:p>
          <a:p>
            <a:r>
              <a:rPr lang="pl-PL" i="1" dirty="0"/>
              <a:t>Sprawdzam w konsoli zamianę.</a:t>
            </a:r>
          </a:p>
          <a:p>
            <a:r>
              <a:rPr lang="pl-PL" b="1" dirty="0"/>
              <a:t>console.log(</a:t>
            </a:r>
            <a:r>
              <a:rPr lang="pl-PL" b="1" dirty="0" err="1"/>
              <a:t>userJson</a:t>
            </a:r>
            <a:r>
              <a:rPr lang="pl-PL" b="1" dirty="0"/>
              <a:t>);</a:t>
            </a:r>
          </a:p>
          <a:p>
            <a:r>
              <a:rPr lang="pl-PL" i="1" dirty="0"/>
              <a:t>Sprawdzam czy te dwa stringi są jednakowe.</a:t>
            </a:r>
          </a:p>
          <a:p>
            <a:endParaRPr lang="pl-PL" dirty="0"/>
          </a:p>
          <a:p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b="1" dirty="0" err="1"/>
              <a:t>userJson</a:t>
            </a:r>
            <a:r>
              <a:rPr lang="pl-PL" b="1" dirty="0"/>
              <a:t> === </a:t>
            </a:r>
            <a:r>
              <a:rPr lang="pl-PL" b="1" dirty="0" err="1"/>
              <a:t>json</a:t>
            </a:r>
            <a:r>
              <a:rPr lang="pl-PL" b="1" dirty="0"/>
              <a:t>) {</a:t>
            </a:r>
          </a:p>
          <a:p>
            <a:r>
              <a:rPr lang="pl-PL" b="1" dirty="0"/>
              <a:t>    console.log("Stringi </a:t>
            </a:r>
            <a:r>
              <a:rPr lang="pl-PL" b="1" dirty="0" err="1"/>
              <a:t>userJson</a:t>
            </a:r>
            <a:r>
              <a:rPr lang="pl-PL" b="1" dirty="0"/>
              <a:t> i </a:t>
            </a:r>
            <a:r>
              <a:rPr lang="pl-PL" b="1" dirty="0" err="1"/>
              <a:t>json</a:t>
            </a:r>
            <a:r>
              <a:rPr lang="pl-PL" b="1" dirty="0"/>
              <a:t> są takie same!");</a:t>
            </a:r>
          </a:p>
          <a:p>
            <a:r>
              <a:rPr lang="pl-PL" b="1" dirty="0"/>
              <a:t>} </a:t>
            </a:r>
            <a:r>
              <a:rPr lang="pl-PL" b="1" dirty="0" err="1"/>
              <a:t>else</a:t>
            </a:r>
            <a:r>
              <a:rPr lang="pl-PL" b="1" dirty="0"/>
              <a:t> {</a:t>
            </a:r>
          </a:p>
          <a:p>
            <a:r>
              <a:rPr lang="pl-PL" b="1" dirty="0"/>
              <a:t>    console.log("Stringi </a:t>
            </a:r>
            <a:r>
              <a:rPr lang="pl-PL" b="1" dirty="0" err="1"/>
              <a:t>userJson</a:t>
            </a:r>
            <a:r>
              <a:rPr lang="pl-PL" b="1" dirty="0"/>
              <a:t> i </a:t>
            </a:r>
            <a:r>
              <a:rPr lang="pl-PL" b="1" dirty="0" err="1"/>
              <a:t>json</a:t>
            </a:r>
            <a:r>
              <a:rPr lang="pl-PL" b="1" dirty="0"/>
              <a:t> są różne.");</a:t>
            </a:r>
          </a:p>
          <a:p>
            <a:r>
              <a:rPr lang="pl-PL" b="1" dirty="0"/>
              <a:t>}</a:t>
            </a:r>
          </a:p>
          <a:p>
            <a:r>
              <a:rPr lang="pl-PL" i="1" dirty="0"/>
              <a:t>To nie te same stringi.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3DE8343-2B2E-825C-FBDE-4ADE380C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8" y="5185458"/>
            <a:ext cx="11713581" cy="15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5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F56DC-80ED-8ADD-1BD2-2208CD1D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02" y="1400537"/>
            <a:ext cx="4315395" cy="607457"/>
          </a:xfrm>
        </p:spPr>
        <p:txBody>
          <a:bodyPr>
            <a:normAutofit fontScale="90000"/>
          </a:bodyPr>
          <a:lstStyle/>
          <a:p>
            <a:r>
              <a:rPr lang="pl-PL" dirty="0"/>
              <a:t>3. Obsługa błędów: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A87D44-21F0-3227-CF24-F872D5F3D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62046"/>
            <a:ext cx="10263849" cy="65859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i="1" dirty="0"/>
              <a:t>Przeprowadzam próbę </a:t>
            </a:r>
            <a:r>
              <a:rPr lang="pl-PL" i="1" dirty="0" err="1"/>
              <a:t>parsowania</a:t>
            </a:r>
            <a:r>
              <a:rPr lang="pl-PL" i="1" dirty="0"/>
              <a:t> nieprawidłowego ciągu JSON.</a:t>
            </a:r>
          </a:p>
          <a:p>
            <a:r>
              <a:rPr lang="pl-PL" b="1" dirty="0" err="1"/>
              <a:t>const</a:t>
            </a:r>
            <a:r>
              <a:rPr lang="pl-PL" b="1" dirty="0"/>
              <a:t> json2 = '{name:"Mango","age":3,"isHappy":true, "</a:t>
            </a:r>
            <a:r>
              <a:rPr lang="pl-PL" b="1" dirty="0" err="1"/>
              <a:t>eyecolor</a:t>
            </a:r>
            <a:r>
              <a:rPr lang="pl-PL" b="1" dirty="0"/>
              <a:t>": "</a:t>
            </a:r>
            <a:r>
              <a:rPr lang="pl-PL" b="1" dirty="0" err="1"/>
              <a:t>brown</a:t>
            </a:r>
            <a:r>
              <a:rPr lang="pl-PL" b="1" dirty="0"/>
              <a:t>"}';</a:t>
            </a:r>
          </a:p>
          <a:p>
            <a:r>
              <a:rPr lang="pl-PL" b="1" dirty="0" err="1"/>
              <a:t>let</a:t>
            </a:r>
            <a:r>
              <a:rPr lang="pl-PL" b="1" dirty="0"/>
              <a:t> mango2 </a:t>
            </a:r>
          </a:p>
          <a:p>
            <a:r>
              <a:rPr lang="pl-PL" b="1" dirty="0" err="1"/>
              <a:t>try</a:t>
            </a:r>
            <a:r>
              <a:rPr lang="pl-PL" b="1" dirty="0"/>
              <a:t> {</a:t>
            </a:r>
          </a:p>
          <a:p>
            <a:pPr marL="0" indent="0">
              <a:buNone/>
            </a:pPr>
            <a:r>
              <a:rPr lang="pl-PL" i="1" dirty="0"/>
              <a:t>Powinien wykonać się bez błędów</a:t>
            </a:r>
          </a:p>
          <a:p>
            <a:r>
              <a:rPr lang="pl-PL" b="1" dirty="0"/>
              <a:t>    mango2 = </a:t>
            </a:r>
            <a:r>
              <a:rPr lang="pl-PL" b="1" dirty="0" err="1"/>
              <a:t>JSON.parse</a:t>
            </a:r>
            <a:r>
              <a:rPr lang="pl-PL" b="1" dirty="0"/>
              <a:t>(json2);</a:t>
            </a:r>
          </a:p>
          <a:p>
            <a:r>
              <a:rPr lang="pl-PL" b="1" dirty="0"/>
              <a:t>} </a:t>
            </a:r>
            <a:r>
              <a:rPr lang="pl-PL" b="1" dirty="0" err="1"/>
              <a:t>catch</a:t>
            </a:r>
            <a:r>
              <a:rPr lang="pl-PL" b="1" dirty="0"/>
              <a:t> (error) {</a:t>
            </a:r>
          </a:p>
          <a:p>
            <a:pPr marL="0" indent="0">
              <a:buNone/>
            </a:pPr>
            <a:r>
              <a:rPr lang="pl-PL" i="1" dirty="0"/>
              <a:t>Wyświetlam szczegóły błędu, włączając w to rodzaj błędu (</a:t>
            </a:r>
            <a:r>
              <a:rPr lang="pl-PL" i="1" dirty="0" err="1"/>
              <a:t>name</a:t>
            </a:r>
            <a:r>
              <a:rPr lang="pl-PL" i="1" dirty="0"/>
              <a:t>) oraz wiadomość (</a:t>
            </a:r>
            <a:r>
              <a:rPr lang="pl-PL" i="1" dirty="0" err="1"/>
              <a:t>message</a:t>
            </a:r>
            <a:r>
              <a:rPr lang="pl-PL" i="1" dirty="0"/>
              <a:t>).</a:t>
            </a:r>
          </a:p>
          <a:p>
            <a:r>
              <a:rPr lang="pl-PL" b="1" dirty="0"/>
              <a:t>    </a:t>
            </a:r>
            <a:r>
              <a:rPr lang="pl-PL" b="1" dirty="0" err="1"/>
              <a:t>console.error</a:t>
            </a:r>
            <a:r>
              <a:rPr lang="pl-PL" b="1" dirty="0"/>
              <a:t>(error.name);</a:t>
            </a:r>
          </a:p>
          <a:p>
            <a:r>
              <a:rPr lang="pl-PL" b="1" dirty="0"/>
              <a:t>    </a:t>
            </a:r>
            <a:r>
              <a:rPr lang="pl-PL" b="1" dirty="0" err="1"/>
              <a:t>console.error</a:t>
            </a:r>
            <a:r>
              <a:rPr lang="pl-PL" b="1" dirty="0"/>
              <a:t>(</a:t>
            </a:r>
            <a:r>
              <a:rPr lang="pl-PL" b="1" dirty="0" err="1"/>
              <a:t>error.message</a:t>
            </a:r>
            <a:r>
              <a:rPr lang="pl-PL" b="1" dirty="0"/>
              <a:t>);</a:t>
            </a:r>
          </a:p>
          <a:p>
            <a:pPr marL="0" indent="0">
              <a:buNone/>
            </a:pPr>
            <a:r>
              <a:rPr lang="pl-PL" i="1" dirty="0"/>
              <a:t>Jeśli wyłapie błąd , chcę aby wyświetlił pusty obiekt</a:t>
            </a:r>
          </a:p>
          <a:p>
            <a:r>
              <a:rPr lang="pl-PL" b="1" dirty="0"/>
              <a:t>    mango2 = '{"</a:t>
            </a:r>
            <a:r>
              <a:rPr lang="pl-PL" b="1" dirty="0" err="1"/>
              <a:t>name</a:t>
            </a:r>
            <a:r>
              <a:rPr lang="pl-PL" b="1" dirty="0"/>
              <a:t>":"","</a:t>
            </a:r>
            <a:r>
              <a:rPr lang="pl-PL" b="1" dirty="0" err="1"/>
              <a:t>age</a:t>
            </a:r>
            <a:r>
              <a:rPr lang="pl-PL" b="1" dirty="0"/>
              <a:t>":,"</a:t>
            </a:r>
            <a:r>
              <a:rPr lang="pl-PL" b="1" dirty="0" err="1"/>
              <a:t>isHappy</a:t>
            </a:r>
            <a:r>
              <a:rPr lang="pl-PL" b="1" dirty="0"/>
              <a:t>":, "</a:t>
            </a:r>
            <a:r>
              <a:rPr lang="pl-PL" b="1" dirty="0" err="1"/>
              <a:t>eyecolor</a:t>
            </a:r>
            <a:r>
              <a:rPr lang="pl-PL" b="1" dirty="0"/>
              <a:t>": ""}';</a:t>
            </a:r>
          </a:p>
          <a:p>
            <a:r>
              <a:rPr lang="pl-PL" b="1" dirty="0"/>
              <a:t>}</a:t>
            </a:r>
          </a:p>
          <a:p>
            <a:pPr marL="0" indent="0">
              <a:buNone/>
            </a:pPr>
            <a:r>
              <a:rPr lang="pl-PL" i="1" dirty="0"/>
              <a:t>Sprawdzam, co mi się wpisało</a:t>
            </a:r>
          </a:p>
          <a:p>
            <a:r>
              <a:rPr lang="pl-PL" b="1" dirty="0"/>
              <a:t>console.log(mango2);</a:t>
            </a:r>
          </a:p>
          <a:p>
            <a:pPr marL="0" indent="0">
              <a:buNone/>
            </a:pPr>
            <a:r>
              <a:rPr lang="pl-PL" i="1" dirty="0"/>
              <a:t>Tworzę też testowy log aby sprawdzić czy mam obsługę błędu i czy kod poszedł dalej (błąd nie zatrzymał kodu)</a:t>
            </a:r>
          </a:p>
          <a:p>
            <a:r>
              <a:rPr lang="pl-PL" dirty="0"/>
              <a:t>co</a:t>
            </a:r>
            <a:r>
              <a:rPr lang="pl-PL" b="1" dirty="0"/>
              <a:t>nsole.log("</a:t>
            </a:r>
            <a:r>
              <a:rPr lang="pl-PL" b="1" dirty="0" err="1"/>
              <a:t>Blad</a:t>
            </a:r>
            <a:r>
              <a:rPr lang="pl-PL" b="1" dirty="0"/>
              <a:t> został </a:t>
            </a:r>
            <a:r>
              <a:rPr lang="pl-PL" b="1" dirty="0" err="1"/>
              <a:t>obsłuzony</a:t>
            </a:r>
            <a:r>
              <a:rPr lang="pl-PL" b="1" dirty="0"/>
              <a:t> i nie </a:t>
            </a:r>
            <a:r>
              <a:rPr lang="pl-PL" b="1" dirty="0" err="1"/>
              <a:t>zatrzymal</a:t>
            </a:r>
            <a:r>
              <a:rPr lang="pl-PL" b="1" dirty="0"/>
              <a:t> kodu.");</a:t>
            </a:r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9699252-DFC1-8441-2976-BA997012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3" y="4493590"/>
            <a:ext cx="9235529" cy="12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4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TM03457452[[fn=Sklepienie niebieskie]]</Template>
  <TotalTime>89</TotalTime>
  <Words>920</Words>
  <Application>Microsoft Office PowerPoint</Application>
  <PresentationFormat>Panoramiczny</PresentationFormat>
  <Paragraphs>82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Sklepienie niebieskie</vt:lpstr>
      <vt:lpstr>Zadanie domowe 8</vt:lpstr>
      <vt:lpstr>1. Analiza pliku JSON user.json:</vt:lpstr>
      <vt:lpstr>Prezentacja programu PowerPoint</vt:lpstr>
      <vt:lpstr>2. Analiza metody JSON.parse():</vt:lpstr>
      <vt:lpstr>Prezentacja programu PowerPoint</vt:lpstr>
      <vt:lpstr>3. Obsługa błędów: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Ewa Rostecka-Rzońca</dc:creator>
  <cp:lastModifiedBy>Ewa Rostecka-Rzońca</cp:lastModifiedBy>
  <cp:revision>10</cp:revision>
  <dcterms:created xsi:type="dcterms:W3CDTF">2024-06-06T16:27:41Z</dcterms:created>
  <dcterms:modified xsi:type="dcterms:W3CDTF">2024-06-06T17:57:31Z</dcterms:modified>
</cp:coreProperties>
</file>