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DIALIGN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9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1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0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3254-1BDD-4D40-8688-55E4BF0F7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4F6A10-9C62-4E43-BEB1-A370A68BF96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DIALIGN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083254-1BDD-4D40-8688-55E4BF0F7F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8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360" y="1208130"/>
            <a:ext cx="85866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DIALIGN</a:t>
            </a:r>
            <a:endParaRPr lang="en-US" b="1" dirty="0" smtClean="0"/>
          </a:p>
          <a:p>
            <a:pPr algn="ctr"/>
            <a:endParaRPr lang="en-US" dirty="0"/>
          </a:p>
          <a:p>
            <a:pPr algn="ctr"/>
            <a:r>
              <a:rPr lang="en-US" sz="2800" dirty="0" smtClean="0"/>
              <a:t>Finding local similarities by multiple sequence alignment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7076" y="4871135"/>
            <a:ext cx="520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BERLIOZ Thomas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175" y="6419850"/>
            <a:ext cx="116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DIALIGN										Thomas BERLIOZ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6511" y="242125"/>
            <a:ext cx="538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DIALIGN, what is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520" y="1177996"/>
            <a:ext cx="699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Algorithm that constructs </a:t>
            </a:r>
            <a:r>
              <a:rPr lang="en-US" dirty="0" smtClean="0">
                <a:solidFill>
                  <a:srgbClr val="C00000"/>
                </a:solidFill>
              </a:rPr>
              <a:t>alignments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C00000"/>
                </a:solidFill>
              </a:rPr>
              <a:t>compare whole segments</a:t>
            </a:r>
            <a:r>
              <a:rPr lang="en-US" dirty="0" smtClean="0"/>
              <a:t> of DNA or protein sequences instead of single nucleic or amino acids.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1520" y="2170641"/>
            <a:ext cx="647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For instance, it will be able to compare similarities between those 4 sequences with no penalty for added gaps.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3163286"/>
            <a:ext cx="10178186" cy="2590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175" y="6419850"/>
            <a:ext cx="116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DIALIGN										Thomas BERLIOZ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53125" y="2816972"/>
            <a:ext cx="0" cy="46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3125" y="2820656"/>
            <a:ext cx="2647950" cy="564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8971" y="178590"/>
            <a:ext cx="538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How does it 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8312" y="962737"/>
            <a:ext cx="25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different parts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2" y="2436192"/>
            <a:ext cx="10617708" cy="17151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8175" y="6419850"/>
            <a:ext cx="116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DIALIGN										Thomas BERLIOZ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656" y="1554114"/>
            <a:ext cx="17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1 - Alignment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656" y="4664108"/>
            <a:ext cx="125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2 - Scoring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3200" y="1852040"/>
            <a:ext cx="2076450" cy="518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81450" y="2393216"/>
            <a:ext cx="7115175" cy="112395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565441" y="4142364"/>
            <a:ext cx="1215984" cy="56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175378" y="3540402"/>
            <a:ext cx="6587872" cy="50175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6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2771" y="240079"/>
            <a:ext cx="538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Alignment (1/2)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0685" y="922599"/>
            <a:ext cx="31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</a:t>
            </a:r>
            <a:r>
              <a:rPr lang="en-US" dirty="0" smtClean="0">
                <a:solidFill>
                  <a:srgbClr val="C00000"/>
                </a:solidFill>
              </a:rPr>
              <a:t>Fragments</a:t>
            </a:r>
            <a:r>
              <a:rPr lang="en-US" dirty="0" smtClean="0"/>
              <a:t> detection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480" y="1607761"/>
            <a:ext cx="8816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Fragments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Common parts </a:t>
            </a:r>
            <a:r>
              <a:rPr lang="en-US" dirty="0" smtClean="0"/>
              <a:t>between </a:t>
            </a:r>
            <a:r>
              <a:rPr lang="en-US" dirty="0" smtClean="0">
                <a:solidFill>
                  <a:srgbClr val="C00000"/>
                </a:solidFill>
              </a:rPr>
              <a:t>2 sequences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Each fragment has a </a:t>
            </a:r>
            <a:r>
              <a:rPr lang="en-US" dirty="0" smtClean="0">
                <a:solidFill>
                  <a:srgbClr val="C00000"/>
                </a:solidFill>
              </a:rPr>
              <a:t>weight</a:t>
            </a:r>
            <a:r>
              <a:rPr lang="en-US" dirty="0" smtClean="0"/>
              <a:t> (to rate its quality, length, …)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Will be used to build aligned sequences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480" y="3549682"/>
            <a:ext cx="8816549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Build </a:t>
            </a:r>
            <a:r>
              <a:rPr lang="en-US" i="1" dirty="0" smtClean="0"/>
              <a:t>L</a:t>
            </a:r>
            <a:r>
              <a:rPr lang="en-US" dirty="0" smtClean="0"/>
              <a:t> the list of fragments pairs: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Iterate though each pair of sequences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Find the matching substrings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Evaluate each block one to associate a weight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Add it to </a:t>
            </a:r>
            <a:r>
              <a:rPr lang="en-US" i="1" dirty="0" smtClean="0"/>
              <a:t>L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175" y="6419850"/>
            <a:ext cx="116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DIALIGN										Thomas BERLIOZ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81" y="2459744"/>
            <a:ext cx="5703670" cy="23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399" y="2140300"/>
            <a:ext cx="8816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(original):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While </a:t>
            </a:r>
            <a:r>
              <a:rPr lang="en-US" i="1" dirty="0" smtClean="0"/>
              <a:t>L</a:t>
            </a:r>
            <a:r>
              <a:rPr lang="en-US" dirty="0" smtClean="0"/>
              <a:t> is not empty: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Add the fragment </a:t>
            </a:r>
            <a:r>
              <a:rPr lang="en-US" i="1" dirty="0" smtClean="0"/>
              <a:t>f </a:t>
            </a:r>
            <a:r>
              <a:rPr lang="en-US" dirty="0" smtClean="0"/>
              <a:t>with the highest value</a:t>
            </a:r>
            <a:r>
              <a:rPr lang="en-US" i="1" dirty="0" smtClean="0"/>
              <a:t> </a:t>
            </a:r>
            <a:r>
              <a:rPr lang="en-US" dirty="0" smtClean="0"/>
              <a:t>to the alignment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Delete all the fragments that are not compatible with </a:t>
            </a:r>
            <a:r>
              <a:rPr lang="en-US" i="1" dirty="0" smtClean="0"/>
              <a:t>f</a:t>
            </a:r>
            <a:endParaRPr lang="en-US" dirty="0" smtClean="0"/>
          </a:p>
          <a:p>
            <a:pPr marL="1200150" lvl="2" indent="-285750">
              <a:buFontTx/>
              <a:buChar char="-"/>
            </a:pPr>
            <a:r>
              <a:rPr lang="en-US" dirty="0" smtClean="0"/>
              <a:t>Not compatible means it would create a conflict to add both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88" y="991922"/>
            <a:ext cx="5035648" cy="2089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9390" y="1526156"/>
            <a:ext cx="502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fragments to alignment with a </a:t>
            </a:r>
            <a:r>
              <a:rPr lang="en-US" dirty="0" smtClean="0">
                <a:solidFill>
                  <a:srgbClr val="C00000"/>
                </a:solidFill>
              </a:rPr>
              <a:t>coherent</a:t>
            </a:r>
            <a:r>
              <a:rPr lang="en-US" dirty="0" smtClean="0"/>
              <a:t> order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399" y="4040312"/>
            <a:ext cx="881654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(mine):</a:t>
            </a:r>
          </a:p>
          <a:p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Sort fragments by weight in decreasing order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 each fragment: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If the fragment fits in alignment of both sequences: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Add it to both </a:t>
            </a:r>
            <a:r>
              <a:rPr lang="en-US" dirty="0" err="1" smtClean="0"/>
              <a:t>alignements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8175" y="6419850"/>
            <a:ext cx="116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DIALIGN										Thomas BERLIOZ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22771" y="240079"/>
            <a:ext cx="538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Alignment (2/2)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2610" y="912012"/>
            <a:ext cx="31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</a:t>
            </a:r>
            <a:r>
              <a:rPr lang="en-US" dirty="0" smtClean="0">
                <a:solidFill>
                  <a:srgbClr val="C00000"/>
                </a:solidFill>
              </a:rPr>
              <a:t>Alignment</a:t>
            </a:r>
            <a:r>
              <a:rPr lang="en-US" dirty="0" smtClean="0"/>
              <a:t> build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84" y="4017931"/>
            <a:ext cx="4341577" cy="17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54" y="1879691"/>
            <a:ext cx="9059103" cy="2305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9421" y="275966"/>
            <a:ext cx="538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Scoring</a:t>
            </a:r>
            <a:endParaRPr lang="en-US" u="sng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95514" y="1026089"/>
            <a:ext cx="9217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Once the alignment is done, we can just iterate on the aligned sequences and </a:t>
            </a:r>
            <a:r>
              <a:rPr lang="en-US" dirty="0" smtClean="0">
                <a:solidFill>
                  <a:srgbClr val="C00000"/>
                </a:solidFill>
              </a:rPr>
              <a:t>rate</a:t>
            </a:r>
            <a:r>
              <a:rPr lang="en-US" dirty="0" smtClean="0"/>
              <a:t> each “column”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14" y="4390704"/>
            <a:ext cx="10109785" cy="16190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8175" y="6419850"/>
            <a:ext cx="116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DIALIGN										Thomas BERLIOZ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81375" y="3257550"/>
            <a:ext cx="1019175" cy="58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790825" y="5341693"/>
            <a:ext cx="1019175" cy="58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00674" y="2005528"/>
            <a:ext cx="200025" cy="18340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81775" y="4424654"/>
            <a:ext cx="180976" cy="14990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42975" y="3890359"/>
            <a:ext cx="10899739" cy="76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6890" y="171021"/>
            <a:ext cx="538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Concrete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24" y="1112507"/>
            <a:ext cx="4207108" cy="156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3950" y="1752155"/>
            <a:ext cx="143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0" t="3989" b="1"/>
          <a:stretch/>
        </p:blipFill>
        <p:spPr>
          <a:xfrm>
            <a:off x="1649308" y="3630320"/>
            <a:ext cx="4870218" cy="18903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6507" y="3029732"/>
            <a:ext cx="210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 (DIALIGN)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175" y="6419850"/>
            <a:ext cx="116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DIALIGN										Thomas BERLIOZ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74862" y="3153131"/>
            <a:ext cx="210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 (CLUSTAL)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41" y="3687532"/>
            <a:ext cx="4622777" cy="17759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8" y="3773883"/>
            <a:ext cx="1070405" cy="15514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19" y="1185907"/>
            <a:ext cx="1070405" cy="15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8067" y="909508"/>
            <a:ext cx="8163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for your attention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Code browsing and demo time!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Any questions?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175" y="6419850"/>
            <a:ext cx="116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DIALIGN										Thomas BERLIOZ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284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Ewaël</dc:creator>
  <cp:lastModifiedBy>Ewaël</cp:lastModifiedBy>
  <cp:revision>14</cp:revision>
  <dcterms:created xsi:type="dcterms:W3CDTF">2022-01-08T11:36:47Z</dcterms:created>
  <dcterms:modified xsi:type="dcterms:W3CDTF">2022-01-08T12:48:42Z</dcterms:modified>
</cp:coreProperties>
</file>