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7" r:id="rId11"/>
    <p:sldId id="278" r:id="rId12"/>
    <p:sldId id="275" r:id="rId13"/>
    <p:sldId id="279" r:id="rId14"/>
    <p:sldId id="280" r:id="rId15"/>
    <p:sldId id="28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waël" initials="E" lastIdx="1" clrIdx="0">
    <p:extLst>
      <p:ext uri="{19B8F6BF-5375-455C-9EA6-DF929625EA0E}">
        <p15:presenceInfo xmlns:p15="http://schemas.microsoft.com/office/powerpoint/2012/main" userId="Ew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01:13:45.17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7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40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4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5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305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2238" y="1698181"/>
            <a:ext cx="796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Blind Date,</a:t>
            </a:r>
          </a:p>
          <a:p>
            <a:pPr algn="ctr"/>
            <a:r>
              <a:rPr lang="en-US" sz="3600" dirty="0"/>
              <a:t>a</a:t>
            </a:r>
            <a:r>
              <a:rPr lang="en-US" sz="3600" dirty="0" smtClean="0"/>
              <a:t> journey into Blind ROP exploitation technique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448" y="6190231"/>
            <a:ext cx="378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Thomas Berlioz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2238" y="195211"/>
            <a:ext cx="7963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LSE Winter Days</a:t>
            </a:r>
          </a:p>
          <a:p>
            <a:pPr algn="ctr"/>
            <a:r>
              <a:rPr lang="en-US" sz="3200" b="1" dirty="0" smtClean="0"/>
              <a:t>Nov. 6/7 2021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4123789" y="1515466"/>
            <a:ext cx="33607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56" y="3589503"/>
            <a:ext cx="2756260" cy="23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visual representation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97" y="1118625"/>
            <a:ext cx="7317400" cy="5286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0243" y="2946451"/>
            <a:ext cx="2623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Ok cool bro, but...</a:t>
            </a:r>
          </a:p>
          <a:p>
            <a:endParaRPr lang="en-US" sz="2000" i="1" dirty="0"/>
          </a:p>
          <a:p>
            <a:r>
              <a:rPr lang="en-US" sz="2000" i="1" dirty="0" smtClean="0"/>
              <a:t>We can’t locate the gadgets without the binary!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815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stop gadget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5559" y="1351005"/>
            <a:ext cx="8242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important gadget!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Essential to confirm we regain execution flow control during each step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2" r="74636" b="29140"/>
          <a:stretch/>
        </p:blipFill>
        <p:spPr>
          <a:xfrm>
            <a:off x="6245630" y="2840737"/>
            <a:ext cx="3659949" cy="10716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559" y="2840737"/>
            <a:ext cx="401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case, we expect that there’s an </a:t>
            </a:r>
            <a:r>
              <a:rPr lang="en-US" dirty="0" smtClean="0"/>
              <a:t>address that, if we jump on it, produces the following output: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5559" y="4232990"/>
            <a:ext cx="8737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find it?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we fill the buffer and RBP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hen we overwrite the return address with an address X from the binary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loop until the address X produces the expected output (called reference)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Be careful, several addresses could produce this output!</a:t>
            </a:r>
          </a:p>
        </p:txBody>
      </p:sp>
    </p:spTree>
    <p:extLst>
      <p:ext uri="{BB962C8B-B14F-4D97-AF65-F5344CB8AC3E}">
        <p14:creationId xmlns:p14="http://schemas.microsoft.com/office/powerpoint/2010/main" val="30562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stop gadget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54" y="1146675"/>
            <a:ext cx="7197940" cy="2634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765" y="3411709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STOP GADGET]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2663" y="4267200"/>
            <a:ext cx="598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know that, if we trigger the reference used for this stop gadget, it means we hit one of those addresses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765" y="5259649"/>
            <a:ext cx="5371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a reliable way to know when we control RIP!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2549611" y="5475092"/>
            <a:ext cx="1050133" cy="5232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9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BROP gadget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17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9361" y="1119693"/>
            <a:ext cx="654367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Blind Date</a:t>
            </a:r>
          </a:p>
          <a:p>
            <a:endParaRPr lang="en-US" sz="2400" dirty="0"/>
          </a:p>
          <a:p>
            <a:r>
              <a:rPr lang="en-US" sz="2400" dirty="0" smtClean="0"/>
              <a:t>The LSE intern from Summer 2019 coded an online service to welcome new lab’ students. Legend says he hid a flag on the machine running the service… Prove the old heads you deserve your place by compromising the server using the remote service only.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19361" y="4657725"/>
            <a:ext cx="6543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Originally a challenge from FCSC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access to source code nor the compiled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want to get a shell on the server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995736" y="21936"/>
            <a:ext cx="376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challenge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079157" y="28236"/>
            <a:ext cx="559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Understanding the service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73421" y="4572490"/>
            <a:ext cx="7428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Looks like an echo server, 2 possible vulnerabilities: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format string attack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buffer overflow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61" y="1335039"/>
            <a:ext cx="7600951" cy="2683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1799" y="3500752"/>
            <a:ext cx="27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SERVICE]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961" y="0"/>
            <a:ext cx="512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format string bug?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900361" y="1490572"/>
            <a:ext cx="595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known vulnerability occurring with an unsafe usage of a </a:t>
            </a:r>
            <a:r>
              <a:rPr lang="en-US" i="1" dirty="0" err="1" smtClean="0"/>
              <a:t>printf</a:t>
            </a:r>
            <a:r>
              <a:rPr lang="en-US" dirty="0" smtClean="0"/>
              <a:t> function supporting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would look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t="15729" r="5481" b="26954"/>
          <a:stretch/>
        </p:blipFill>
        <p:spPr>
          <a:xfrm>
            <a:off x="2363539" y="3295650"/>
            <a:ext cx="742205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036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More like a buffer overflow…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66974" y="1109572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easily test by sending a formatting string which would leak the stack if there was an vulnerable </a:t>
            </a:r>
            <a:r>
              <a:rPr lang="en-US" i="1" dirty="0" err="1" smtClean="0"/>
              <a:t>printf</a:t>
            </a:r>
            <a:r>
              <a:rPr lang="en-US" dirty="0" smtClean="0"/>
              <a:t> call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2215245"/>
            <a:ext cx="8979764" cy="26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4624" y="5567272"/>
            <a:ext cx="80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 a format string attack! Let’s check the overflow…</a:t>
            </a:r>
            <a:endParaRPr lang="en-US" sz="2400" i="1" dirty="0"/>
          </a:p>
        </p:txBody>
      </p:sp>
      <p:sp>
        <p:nvSpPr>
          <p:cNvPr id="3" name="Right Arrow 2"/>
          <p:cNvSpPr/>
          <p:nvPr/>
        </p:nvSpPr>
        <p:spPr>
          <a:xfrm>
            <a:off x="1581149" y="5426629"/>
            <a:ext cx="885825" cy="74295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7087" y="3436422"/>
            <a:ext cx="27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FMT]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036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What’s a stack buffer overflow?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" y="1181100"/>
            <a:ext cx="5470121" cy="5084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6963" y="1601955"/>
            <a:ext cx="467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Occurs when we do not check if the user input fits in the buffer it went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63" y="2659926"/>
            <a:ext cx="487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no protection such as canary, we can overwrite data behind the buffer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6963" y="3717897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means that we can take control of execution flow because the return address we jump on is located on the 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237" y="5186763"/>
            <a:ext cx="45322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 is equivalent to POP RIP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1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94345" y="943825"/>
            <a:ext cx="6748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 input size until program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the protections: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binary (PIE, canary)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 the server (ASLR)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87" y="2672962"/>
            <a:ext cx="7360321" cy="2566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1388" y="5555126"/>
            <a:ext cx="5438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crashes after 40 bytes</a:t>
            </a:r>
          </a:p>
          <a:p>
            <a:r>
              <a:rPr lang="en-US" sz="2400" dirty="0" smtClean="0"/>
              <a:t>= (probably stack) buffer overflow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368212" y="5648055"/>
            <a:ext cx="885825" cy="6451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7087" y="3436422"/>
            <a:ext cx="275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PADDING + DEMO LEAKADDR]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2990" r="3214" b="16156"/>
          <a:stretch/>
        </p:blipFill>
        <p:spPr>
          <a:xfrm>
            <a:off x="2469806" y="2991922"/>
            <a:ext cx="6814236" cy="30007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Reca</a:t>
            </a:r>
            <a:r>
              <a:rPr lang="en-US" sz="3200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725" y="765790"/>
            <a:ext cx="802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x86-64 addresses = </a:t>
            </a:r>
            <a:r>
              <a:rPr lang="en-US" dirty="0" smtClean="0">
                <a:solidFill>
                  <a:srgbClr val="FF0000"/>
                </a:solidFill>
              </a:rPr>
              <a:t>64-bit</a:t>
            </a:r>
            <a:r>
              <a:rPr lang="en-US" dirty="0" smtClean="0"/>
              <a:t> executable running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always leak the same bytes which looks like an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PIE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 canary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stack addresses are randomized = </a:t>
            </a:r>
            <a:r>
              <a:rPr lang="en-US" dirty="0" smtClean="0">
                <a:solidFill>
                  <a:srgbClr val="FF0000"/>
                </a:solidFill>
              </a:rPr>
              <a:t>ASLR 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 after 40 bytes, trash in buffer = 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uffer[32];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print “ </a:t>
            </a:r>
            <a:r>
              <a:rPr lang="en-US" i="1" dirty="0" smtClean="0"/>
              <a:t>Bye! </a:t>
            </a:r>
            <a:r>
              <a:rPr lang="en-US" dirty="0" smtClean="0"/>
              <a:t>” when it crashes = intermediate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4068" y="6187494"/>
            <a:ext cx="42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Ok cool bro, but what’s next?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77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Return Oriented Programming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34746" y="1351005"/>
            <a:ext cx="7809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we control the execution flow = we control 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 smtClean="0"/>
              <a:t>gadgets</a:t>
            </a:r>
            <a:r>
              <a:rPr lang="en-US" dirty="0" smtClean="0"/>
              <a:t> to execute instructions sequences from the binary itself and jump somewhere else using RET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control the stack values with the stack buffer overflow!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4562694"/>
            <a:ext cx="9712584" cy="868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059" y="3593898"/>
            <a:ext cx="970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instance, this gadgets allows the attacker to control RDI, which is the first argument in the x64 calling convention.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1501</TotalTime>
  <Words>577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Ewaël</dc:creator>
  <cp:lastModifiedBy>Ewaël</cp:lastModifiedBy>
  <cp:revision>66</cp:revision>
  <dcterms:created xsi:type="dcterms:W3CDTF">2021-11-03T12:26:09Z</dcterms:created>
  <dcterms:modified xsi:type="dcterms:W3CDTF">2021-11-04T23:15:01Z</dcterms:modified>
</cp:coreProperties>
</file>