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63966CE-DF10-4377-80DD-15DF6AA8844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1874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8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6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8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622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9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6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8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1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36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63966CE-DF10-4377-80DD-15DF6AA8844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8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50606" y="1673467"/>
            <a:ext cx="7963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Blind Date,</a:t>
            </a:r>
          </a:p>
          <a:p>
            <a:pPr algn="ctr"/>
            <a:r>
              <a:rPr lang="en-US" sz="3600" dirty="0"/>
              <a:t>a</a:t>
            </a:r>
            <a:r>
              <a:rPr lang="en-US" sz="3600" dirty="0" smtClean="0"/>
              <a:t> journey into Blind ROP exploitation technique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1816" y="6165517"/>
            <a:ext cx="378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Thomas Berlioz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0606" y="170497"/>
            <a:ext cx="7963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LSE Winter Days</a:t>
            </a:r>
          </a:p>
          <a:p>
            <a:pPr algn="ctr"/>
            <a:r>
              <a:rPr lang="en-US" sz="3200" b="1" dirty="0" smtClean="0"/>
              <a:t>Nov. 6/7 2021</a:t>
            </a:r>
          </a:p>
        </p:txBody>
      </p:sp>
      <p:sp>
        <p:nvSpPr>
          <p:cNvPr id="14" name="Rectangle 13"/>
          <p:cNvSpPr/>
          <p:nvPr/>
        </p:nvSpPr>
        <p:spPr>
          <a:xfrm flipV="1">
            <a:off x="4552157" y="1490752"/>
            <a:ext cx="336074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889503" y="3564790"/>
            <a:ext cx="2686050" cy="2428875"/>
            <a:chOff x="1323975" y="3771898"/>
            <a:chExt cx="2686050" cy="242887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86" t="16340" r="35407" b="32378"/>
            <a:stretch/>
          </p:blipFill>
          <p:spPr>
            <a:xfrm>
              <a:off x="1323975" y="3771898"/>
              <a:ext cx="2400300" cy="242887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9"/>
            <a:stretch/>
          </p:blipFill>
          <p:spPr>
            <a:xfrm>
              <a:off x="1990594" y="4538629"/>
              <a:ext cx="2019431" cy="968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795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334750" y="85725"/>
            <a:ext cx="790575" cy="742950"/>
            <a:chOff x="1323975" y="3771898"/>
            <a:chExt cx="2686050" cy="2428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86" t="16340" r="35407" b="32378"/>
            <a:stretch/>
          </p:blipFill>
          <p:spPr>
            <a:xfrm>
              <a:off x="1323975" y="3771898"/>
              <a:ext cx="2400300" cy="24288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9"/>
            <a:stretch/>
          </p:blipFill>
          <p:spPr>
            <a:xfrm>
              <a:off x="1990594" y="4538629"/>
              <a:ext cx="2019431" cy="968434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267759" y="468367"/>
            <a:ext cx="6543676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Blind Date</a:t>
            </a:r>
          </a:p>
          <a:p>
            <a:endParaRPr lang="en-US" sz="2400" dirty="0"/>
          </a:p>
          <a:p>
            <a:r>
              <a:rPr lang="en-US" sz="2400" dirty="0" smtClean="0"/>
              <a:t>The LSE intern from Summer 2019 coded an online service to welcome new lab’ students. Legend says he hid a flag on the machine running the service… Prove the old heads you deserve your place by compromising the server using the remote service only.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52549" y="4448175"/>
            <a:ext cx="79629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Originally a challenge from FCSC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access to source code nor the compiled 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want to get a shell on the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50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334750" y="85725"/>
            <a:ext cx="790575" cy="742950"/>
            <a:chOff x="1323975" y="3771898"/>
            <a:chExt cx="2686050" cy="2428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86" t="16340" r="35407" b="32378"/>
            <a:stretch/>
          </p:blipFill>
          <p:spPr>
            <a:xfrm>
              <a:off x="1323975" y="3771898"/>
              <a:ext cx="2400300" cy="24288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9"/>
            <a:stretch/>
          </p:blipFill>
          <p:spPr>
            <a:xfrm>
              <a:off x="1990594" y="4538629"/>
              <a:ext cx="2019431" cy="968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34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334750" y="85725"/>
            <a:ext cx="790575" cy="742950"/>
            <a:chOff x="1323975" y="3771898"/>
            <a:chExt cx="2686050" cy="2428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86" t="16340" r="35407" b="32378"/>
            <a:stretch/>
          </p:blipFill>
          <p:spPr>
            <a:xfrm>
              <a:off x="1323975" y="3771898"/>
              <a:ext cx="2400300" cy="24288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9"/>
            <a:stretch/>
          </p:blipFill>
          <p:spPr>
            <a:xfrm>
              <a:off x="1990594" y="4538629"/>
              <a:ext cx="2019431" cy="968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33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334750" y="85725"/>
            <a:ext cx="790575" cy="742950"/>
            <a:chOff x="1323975" y="3771898"/>
            <a:chExt cx="2686050" cy="2428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86" t="16340" r="35407" b="32378"/>
            <a:stretch/>
          </p:blipFill>
          <p:spPr>
            <a:xfrm>
              <a:off x="1323975" y="3771898"/>
              <a:ext cx="2400300" cy="24288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9"/>
            <a:stretch/>
          </p:blipFill>
          <p:spPr>
            <a:xfrm>
              <a:off x="1990594" y="4538629"/>
              <a:ext cx="2019431" cy="968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45751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93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Ewaël</dc:creator>
  <cp:lastModifiedBy>Ewaël</cp:lastModifiedBy>
  <cp:revision>17</cp:revision>
  <dcterms:created xsi:type="dcterms:W3CDTF">2021-11-03T12:26:09Z</dcterms:created>
  <dcterms:modified xsi:type="dcterms:W3CDTF">2021-11-03T16:54:23Z</dcterms:modified>
</cp:coreProperties>
</file>