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waël" initials="E" lastIdx="1" clrIdx="0">
    <p:extLst>
      <p:ext uri="{19B8F6BF-5375-455C-9EA6-DF929625EA0E}">
        <p15:presenceInfo xmlns:p15="http://schemas.microsoft.com/office/powerpoint/2012/main" userId="Ewaë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4T01:13:45.17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970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5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5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402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46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05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305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9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63966CE-DF10-4377-80DD-15DF6AA88448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0606" y="1673467"/>
            <a:ext cx="796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Blind Date,</a:t>
            </a:r>
          </a:p>
          <a:p>
            <a:pPr algn="ctr"/>
            <a:r>
              <a:rPr lang="en-US" sz="3600" dirty="0"/>
              <a:t>a</a:t>
            </a:r>
            <a:r>
              <a:rPr lang="en-US" sz="3600" dirty="0" smtClean="0"/>
              <a:t> journey into Blind ROP exploitation technique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1816" y="6165517"/>
            <a:ext cx="378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Thomas Berlioz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0606" y="170497"/>
            <a:ext cx="7963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LSE Winter Days</a:t>
            </a:r>
          </a:p>
          <a:p>
            <a:pPr algn="ctr"/>
            <a:r>
              <a:rPr lang="en-US" sz="3200" b="1" dirty="0" smtClean="0"/>
              <a:t>Nov. 6/7 2021</a:t>
            </a:r>
          </a:p>
        </p:txBody>
      </p:sp>
      <p:sp>
        <p:nvSpPr>
          <p:cNvPr id="14" name="Rectangle 13"/>
          <p:cNvSpPr/>
          <p:nvPr/>
        </p:nvSpPr>
        <p:spPr>
          <a:xfrm flipV="1">
            <a:off x="4552157" y="1490752"/>
            <a:ext cx="336074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24" y="3564789"/>
            <a:ext cx="2756260" cy="23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19361" y="1119693"/>
            <a:ext cx="6543676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Blind Date</a:t>
            </a:r>
          </a:p>
          <a:p>
            <a:endParaRPr lang="en-US" sz="2400" dirty="0"/>
          </a:p>
          <a:p>
            <a:r>
              <a:rPr lang="en-US" sz="2400" dirty="0" smtClean="0"/>
              <a:t>The LSE intern from Summer 2019 coded an online service to welcome new lab’ students. Legend says he hid a flag on the machine running the service… Prove the old heads you deserve your place by compromising the server using the remote service only.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19361" y="4657725"/>
            <a:ext cx="6543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Originally a challenge from FCSC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access to source code nor the compiled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want to get a shell on the server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3995736" y="21936"/>
            <a:ext cx="376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challenge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3995736" y="21936"/>
            <a:ext cx="376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Recon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62576" y="4419598"/>
            <a:ext cx="7428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Looks like an echo server, 2 possible vulnerabilities: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format string attack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buffer overflow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16" y="1114425"/>
            <a:ext cx="7600951" cy="26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9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9961" y="0"/>
            <a:ext cx="512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format string bug?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457450" y="1119097"/>
            <a:ext cx="595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Well known vulnerability occurring with an unsafe usage of a </a:t>
            </a:r>
            <a:r>
              <a:rPr lang="en-US" i="1" dirty="0" err="1" smtClean="0"/>
              <a:t>printf</a:t>
            </a:r>
            <a:r>
              <a:rPr lang="en-US" dirty="0" smtClean="0"/>
              <a:t> function supporting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would look like this: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2809874"/>
            <a:ext cx="6257924" cy="35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8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7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350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627</TotalTime>
  <Words>137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Ewaël</dc:creator>
  <cp:lastModifiedBy>Ewaël</cp:lastModifiedBy>
  <cp:revision>29</cp:revision>
  <dcterms:created xsi:type="dcterms:W3CDTF">2021-11-03T12:26:09Z</dcterms:created>
  <dcterms:modified xsi:type="dcterms:W3CDTF">2021-11-04T00:25:53Z</dcterms:modified>
</cp:coreProperties>
</file>