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30ea8f-705b-4428-ab9d-555ac5389f8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543b9bd-f907-46b9-a3c1-0b1ed82e58e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751ece-7b7f-4651-9cad-ce279d33f07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14f96f6-f885-4939-8343-978496b95c3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26f1e37-1fe0-4ee7-9a25-2a6aa4e2303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4fc38d3-eeb7-448e-a418-fadb889985b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5aab480-baa4-4367-b096-109b4dfe54f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c39e86f-e6c1-4ef5-9034-dc8e2645f5d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b24a12d-50a6-4d12-83e8-c14234af117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607dbf-cb54-4509-954d-27e595f1e12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426b03d-1a1f-4ea9-b9d2-2896f14a544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aab4de9-1f2d-473c-bb9e-0c6d4fa5740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3d27bcd-e81f-4a6a-91ab-c453e126ad3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2d356bb-6175-4bd5-b99b-c11dcb57a98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8330d45-14ad-4bbf-bee0-b0b329a9acb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7067f5-8d1b-4e9e-8873-65b28ad097f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2eeb0de-2a89-41be-b268-212747d7bea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0106cee-2be1-44bc-8835-e8adbbc225b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2025-05-31T14:44:57.070Z</dcterms:created>
  <dcterms:modified xsi:type="dcterms:W3CDTF">2025-05-31T14:44:57.070Z</dcterms:modified>
</cp:coreProperties>
</file>