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 snapToObjects="1">
      <p:cViewPr>
        <p:scale>
          <a:sx n="50" d="100"/>
          <a:sy n="50" d="100"/>
        </p:scale>
        <p:origin x="-2480" y="-536"/>
      </p:cViewPr>
      <p:guideLst>
        <p:guide orient="horz" pos="5480"/>
        <p:guide pos="3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04D3-1BA6-FC4A-BC0A-060113857EAB}" type="datetimeFigureOut">
              <a:rPr lang="en-US" smtClean="0"/>
              <a:t>8/6/14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95F9E-248A-AD4D-9E3F-95A817FC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8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3438" y="685800"/>
            <a:ext cx="2651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95F9E-248A-AD4D-9E3F-95A817FCF8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710-5B22-F548-BA7B-F82FA5BAF72F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4DE-7A51-7447-9F2A-54A3B8EE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710-5B22-F548-BA7B-F82FA5BAF72F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4DE-7A51-7447-9F2A-54A3B8EE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710-5B22-F548-BA7B-F82FA5BAF72F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4DE-7A51-7447-9F2A-54A3B8EE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710-5B22-F548-BA7B-F82FA5BAF72F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4DE-7A51-7447-9F2A-54A3B8EE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710-5B22-F548-BA7B-F82FA5BAF72F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4DE-7A51-7447-9F2A-54A3B8EE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5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710-5B22-F548-BA7B-F82FA5BAF72F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4DE-7A51-7447-9F2A-54A3B8EE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2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710-5B22-F548-BA7B-F82FA5BAF72F}" type="datetimeFigureOut">
              <a:rPr lang="en-US" smtClean="0"/>
              <a:t>8/6/14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4DE-7A51-7447-9F2A-54A3B8EE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2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710-5B22-F548-BA7B-F82FA5BAF72F}" type="datetimeFigureOut">
              <a:rPr lang="en-US" smtClean="0"/>
              <a:t>8/6/14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4DE-7A51-7447-9F2A-54A3B8EE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5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710-5B22-F548-BA7B-F82FA5BAF72F}" type="datetimeFigureOut">
              <a:rPr lang="en-US" smtClean="0"/>
              <a:t>8/6/14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4DE-7A51-7447-9F2A-54A3B8EE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3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710-5B22-F548-BA7B-F82FA5BAF72F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4DE-7A51-7447-9F2A-54A3B8EE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710-5B22-F548-BA7B-F82FA5BAF72F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4DE-7A51-7447-9F2A-54A3B8EE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3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3710-5B22-F548-BA7B-F82FA5BAF72F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1B4DE-7A51-7447-9F2A-54A3B8EE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7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3053800" y="6492537"/>
            <a:ext cx="638390" cy="4356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N</a:t>
            </a:r>
            <a:r>
              <a:rPr lang="en-US" baseline="-25000" dirty="0" err="1" smtClean="0">
                <a:solidFill>
                  <a:srgbClr val="000000"/>
                </a:solidFill>
              </a:rPr>
              <a:t>leaf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053800" y="7312460"/>
            <a:ext cx="638390" cy="4093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N</a:t>
            </a:r>
            <a:r>
              <a:rPr lang="en-US" baseline="-25000" dirty="0" err="1" smtClean="0">
                <a:solidFill>
                  <a:srgbClr val="000000"/>
                </a:solidFill>
              </a:rPr>
              <a:t>root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964406" y="8261334"/>
            <a:ext cx="727784" cy="435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N</a:t>
            </a:r>
            <a:r>
              <a:rPr lang="en-US" baseline="-25000" dirty="0" err="1" smtClean="0">
                <a:solidFill>
                  <a:srgbClr val="000000"/>
                </a:solidFill>
              </a:rPr>
              <a:t>wood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38655" y="5991846"/>
            <a:ext cx="702046" cy="4697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N</a:t>
            </a:r>
            <a:r>
              <a:rPr lang="en-US" baseline="-25000" dirty="0" err="1" smtClean="0">
                <a:solidFill>
                  <a:srgbClr val="000000"/>
                </a:solidFill>
              </a:rPr>
              <a:t>labile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249241" y="5592181"/>
            <a:ext cx="638389" cy="4952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</a:t>
            </a:r>
            <a:r>
              <a:rPr lang="en-US" baseline="-25000" dirty="0" smtClean="0">
                <a:solidFill>
                  <a:srgbClr val="000000"/>
                </a:solidFill>
              </a:rPr>
              <a:t>bud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cxnSp>
        <p:nvCxnSpPr>
          <p:cNvPr id="134" name="Elbow Connector 133"/>
          <p:cNvCxnSpPr>
            <a:stCxn id="130" idx="3"/>
            <a:endCxn id="121" idx="1"/>
          </p:cNvCxnSpPr>
          <p:nvPr/>
        </p:nvCxnSpPr>
        <p:spPr>
          <a:xfrm>
            <a:off x="1940701" y="6226725"/>
            <a:ext cx="1113099" cy="12904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endCxn id="122" idx="1"/>
          </p:cNvCxnSpPr>
          <p:nvPr/>
        </p:nvCxnSpPr>
        <p:spPr>
          <a:xfrm rot="16200000" flipH="1">
            <a:off x="2132932" y="7647632"/>
            <a:ext cx="1190868" cy="4720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30" idx="3"/>
            <a:endCxn id="131" idx="1"/>
          </p:cNvCxnSpPr>
          <p:nvPr/>
        </p:nvCxnSpPr>
        <p:spPr>
          <a:xfrm flipV="1">
            <a:off x="1940701" y="5839797"/>
            <a:ext cx="308540" cy="3869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31" idx="3"/>
            <a:endCxn id="120" idx="0"/>
          </p:cNvCxnSpPr>
          <p:nvPr/>
        </p:nvCxnSpPr>
        <p:spPr>
          <a:xfrm>
            <a:off x="2887630" y="5839797"/>
            <a:ext cx="485365" cy="6527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5318002" y="5799723"/>
            <a:ext cx="638390" cy="4489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</a:t>
            </a:r>
            <a:r>
              <a:rPr lang="en-US" baseline="-25000" dirty="0" smtClean="0">
                <a:solidFill>
                  <a:srgbClr val="000000"/>
                </a:solidFill>
              </a:rPr>
              <a:t>nh4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419322" y="5799723"/>
            <a:ext cx="638390" cy="4489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</a:t>
            </a:r>
            <a:r>
              <a:rPr lang="en-US" baseline="-25000" dirty="0" smtClean="0">
                <a:solidFill>
                  <a:srgbClr val="000000"/>
                </a:solidFill>
              </a:rPr>
              <a:t>no3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cxnSp>
        <p:nvCxnSpPr>
          <p:cNvPr id="162" name="Straight Arrow Connector 161"/>
          <p:cNvCxnSpPr>
            <a:stCxn id="153" idx="3"/>
            <a:endCxn id="154" idx="1"/>
          </p:cNvCxnSpPr>
          <p:nvPr/>
        </p:nvCxnSpPr>
        <p:spPr>
          <a:xfrm>
            <a:off x="5956392" y="6024206"/>
            <a:ext cx="4629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30" idx="0"/>
          </p:cNvCxnSpPr>
          <p:nvPr/>
        </p:nvCxnSpPr>
        <p:spPr>
          <a:xfrm rot="10800000" flipV="1">
            <a:off x="1589679" y="5444782"/>
            <a:ext cx="5318905" cy="5470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20" idx="2"/>
            <a:endCxn id="130" idx="2"/>
          </p:cNvCxnSpPr>
          <p:nvPr/>
        </p:nvCxnSpPr>
        <p:spPr>
          <a:xfrm rot="5400000" flipH="1">
            <a:off x="2248064" y="5803218"/>
            <a:ext cx="466546" cy="1783317"/>
          </a:xfrm>
          <a:prstGeom prst="bentConnector3">
            <a:avLst>
              <a:gd name="adj1" fmla="val -4899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755357" y="7136615"/>
            <a:ext cx="41549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05" name="Elbow Connector 204"/>
          <p:cNvCxnSpPr>
            <a:stCxn id="203" idx="0"/>
            <a:endCxn id="130" idx="1"/>
          </p:cNvCxnSpPr>
          <p:nvPr/>
        </p:nvCxnSpPr>
        <p:spPr>
          <a:xfrm rot="5400000" flipH="1" flipV="1">
            <a:off x="645935" y="6543896"/>
            <a:ext cx="909890" cy="27554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66" idx="2"/>
          </p:cNvCxnSpPr>
          <p:nvPr/>
        </p:nvCxnSpPr>
        <p:spPr>
          <a:xfrm rot="5400000" flipH="1">
            <a:off x="3894628" y="7950645"/>
            <a:ext cx="1163171" cy="409027"/>
          </a:xfrm>
          <a:prstGeom prst="bentConnector3">
            <a:avLst>
              <a:gd name="adj1" fmla="val -19653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5425224" y="4842509"/>
            <a:ext cx="13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deposition</a:t>
            </a:r>
            <a:endParaRPr lang="en-US" dirty="0"/>
          </a:p>
        </p:txBody>
      </p:sp>
      <p:cxnSp>
        <p:nvCxnSpPr>
          <p:cNvPr id="213" name="Straight Arrow Connector 212"/>
          <p:cNvCxnSpPr>
            <a:stCxn id="211" idx="2"/>
            <a:endCxn id="153" idx="0"/>
          </p:cNvCxnSpPr>
          <p:nvPr/>
        </p:nvCxnSpPr>
        <p:spPr>
          <a:xfrm flipH="1">
            <a:off x="5637197" y="5211841"/>
            <a:ext cx="477955" cy="587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211" idx="2"/>
            <a:endCxn id="154" idx="0"/>
          </p:cNvCxnSpPr>
          <p:nvPr/>
        </p:nvCxnSpPr>
        <p:spPr>
          <a:xfrm>
            <a:off x="6115152" y="5211841"/>
            <a:ext cx="623365" cy="587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7066" y="1830609"/>
            <a:ext cx="638390" cy="419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</a:t>
            </a:r>
            <a:r>
              <a:rPr lang="en-US" baseline="-25000" dirty="0" err="1" smtClean="0">
                <a:solidFill>
                  <a:srgbClr val="000000"/>
                </a:solidFill>
              </a:rPr>
              <a:t>leaf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7066" y="2602878"/>
            <a:ext cx="638390" cy="452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</a:t>
            </a:r>
            <a:r>
              <a:rPr lang="en-US" baseline="-25000" dirty="0" err="1" smtClean="0">
                <a:solidFill>
                  <a:srgbClr val="000000"/>
                </a:solidFill>
              </a:rPr>
              <a:t>root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8526" y="3535532"/>
            <a:ext cx="659795" cy="44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</a:t>
            </a:r>
            <a:r>
              <a:rPr lang="en-US" baseline="-25000" dirty="0" err="1" smtClean="0">
                <a:solidFill>
                  <a:srgbClr val="000000"/>
                </a:solidFill>
              </a:rPr>
              <a:t>wood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6748" y="2600544"/>
            <a:ext cx="638390" cy="4186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soil1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97859" y="2589752"/>
            <a:ext cx="638390" cy="44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soil2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97859" y="3543377"/>
            <a:ext cx="638390" cy="4347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soil4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600" y="3451171"/>
            <a:ext cx="7579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</a:t>
            </a:r>
            <a:r>
              <a:rPr lang="en-US" baseline="-25000" dirty="0" err="1" smtClean="0"/>
              <a:t>grow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84432" y="4599906"/>
            <a:ext cx="64025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GPP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923" y="4584321"/>
            <a:ext cx="84873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</a:t>
            </a:r>
            <a:r>
              <a:rPr lang="en-US" baseline="-25000" dirty="0" err="1" smtClean="0"/>
              <a:t>excess</a:t>
            </a:r>
            <a:endParaRPr lang="en-US" baseline="30000" dirty="0"/>
          </a:p>
        </p:txBody>
      </p:sp>
      <p:sp>
        <p:nvSpPr>
          <p:cNvPr id="15" name="Rectangle 14"/>
          <p:cNvSpPr/>
          <p:nvPr/>
        </p:nvSpPr>
        <p:spPr>
          <a:xfrm>
            <a:off x="1287895" y="3884386"/>
            <a:ext cx="638390" cy="42278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</a:t>
            </a:r>
            <a:r>
              <a:rPr lang="en-US" baseline="-25000" dirty="0" err="1" smtClean="0">
                <a:solidFill>
                  <a:srgbClr val="000000"/>
                </a:solidFill>
              </a:rPr>
              <a:t>labile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44219" y="1303111"/>
            <a:ext cx="638389" cy="4288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bud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7908" y="1303144"/>
            <a:ext cx="841444" cy="4288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</a:t>
            </a:r>
            <a:r>
              <a:rPr lang="en-US" baseline="-25000" dirty="0" err="1" smtClean="0">
                <a:solidFill>
                  <a:schemeClr val="tx1"/>
                </a:solidFill>
              </a:rPr>
              <a:t>labileRa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1891325" y="2816218"/>
            <a:ext cx="1165301" cy="126686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3"/>
          </p:cNvCxnSpPr>
          <p:nvPr/>
        </p:nvCxnSpPr>
        <p:spPr>
          <a:xfrm flipV="1">
            <a:off x="1926285" y="3755633"/>
            <a:ext cx="1092241" cy="34014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5" idx="1"/>
            <a:endCxn id="11" idx="3"/>
          </p:cNvCxnSpPr>
          <p:nvPr/>
        </p:nvCxnSpPr>
        <p:spPr>
          <a:xfrm rot="10800000">
            <a:off x="859501" y="3635837"/>
            <a:ext cx="428395" cy="45994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0"/>
            <a:endCxn id="15" idx="2"/>
          </p:cNvCxnSpPr>
          <p:nvPr/>
        </p:nvCxnSpPr>
        <p:spPr>
          <a:xfrm flipV="1">
            <a:off x="1504558" y="4307175"/>
            <a:ext cx="102532" cy="2927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5" idx="1"/>
            <a:endCxn id="13" idx="3"/>
          </p:cNvCxnSpPr>
          <p:nvPr/>
        </p:nvCxnSpPr>
        <p:spPr>
          <a:xfrm rot="10800000" flipV="1">
            <a:off x="869661" y="4095781"/>
            <a:ext cx="418235" cy="6732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6" idx="2"/>
          </p:cNvCxnSpPr>
          <p:nvPr/>
        </p:nvCxnSpPr>
        <p:spPr>
          <a:xfrm rot="5400000" flipH="1" flipV="1">
            <a:off x="1066212" y="2387186"/>
            <a:ext cx="2152381" cy="842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5" idx="0"/>
            <a:endCxn id="17" idx="3"/>
          </p:cNvCxnSpPr>
          <p:nvPr/>
        </p:nvCxnSpPr>
        <p:spPr>
          <a:xfrm rot="16200000" flipV="1">
            <a:off x="244816" y="2522112"/>
            <a:ext cx="2366810" cy="35773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16" idx="3"/>
            <a:endCxn id="4" idx="0"/>
          </p:cNvCxnSpPr>
          <p:nvPr/>
        </p:nvCxnSpPr>
        <p:spPr>
          <a:xfrm>
            <a:off x="2882608" y="1517559"/>
            <a:ext cx="483653" cy="3130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6" idx="0"/>
            <a:endCxn id="17" idx="0"/>
          </p:cNvCxnSpPr>
          <p:nvPr/>
        </p:nvCxnSpPr>
        <p:spPr>
          <a:xfrm rot="16200000" flipH="1" flipV="1">
            <a:off x="1696005" y="435735"/>
            <a:ext cx="33" cy="1734784"/>
          </a:xfrm>
          <a:prstGeom prst="bentConnector3">
            <a:avLst>
              <a:gd name="adj1" fmla="val -692727273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96820" y="2351777"/>
            <a:ext cx="76201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</a:t>
            </a:r>
            <a:r>
              <a:rPr lang="en-US" baseline="-25000" dirty="0" err="1" smtClean="0"/>
              <a:t>main</a:t>
            </a:r>
            <a:endParaRPr lang="en-US" dirty="0"/>
          </a:p>
        </p:txBody>
      </p:sp>
      <p:cxnSp>
        <p:nvCxnSpPr>
          <p:cNvPr id="100" name="Straight Arrow Connector 99"/>
          <p:cNvCxnSpPr>
            <a:endCxn id="7" idx="0"/>
          </p:cNvCxnSpPr>
          <p:nvPr/>
        </p:nvCxnSpPr>
        <p:spPr>
          <a:xfrm flipH="1">
            <a:off x="4675943" y="2040607"/>
            <a:ext cx="485169" cy="559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5400000" flipH="1" flipV="1">
            <a:off x="3455623" y="2229916"/>
            <a:ext cx="788312" cy="409695"/>
          </a:xfrm>
          <a:prstGeom prst="bentConnector3">
            <a:avLst>
              <a:gd name="adj1" fmla="val -306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3"/>
          </p:cNvCxnSpPr>
          <p:nvPr/>
        </p:nvCxnSpPr>
        <p:spPr>
          <a:xfrm flipV="1">
            <a:off x="3678321" y="2828918"/>
            <a:ext cx="376306" cy="9267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7" idx="1"/>
            <a:endCxn id="146" idx="0"/>
          </p:cNvCxnSpPr>
          <p:nvPr/>
        </p:nvCxnSpPr>
        <p:spPr>
          <a:xfrm rot="10800000" flipV="1">
            <a:off x="4284400" y="2809851"/>
            <a:ext cx="72348" cy="140513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" idx="2"/>
          </p:cNvCxnSpPr>
          <p:nvPr/>
        </p:nvCxnSpPr>
        <p:spPr>
          <a:xfrm flipH="1">
            <a:off x="4695116" y="3029952"/>
            <a:ext cx="921938" cy="5082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7" idx="2"/>
            <a:endCxn id="95" idx="0"/>
          </p:cNvCxnSpPr>
          <p:nvPr/>
        </p:nvCxnSpPr>
        <p:spPr>
          <a:xfrm flipH="1">
            <a:off x="777829" y="1732007"/>
            <a:ext cx="50801" cy="619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532672" y="7368930"/>
            <a:ext cx="57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DON</a:t>
            </a:r>
            <a:endParaRPr lang="en-US" baseline="-25000" dirty="0"/>
          </a:p>
        </p:txBody>
      </p:sp>
      <p:cxnSp>
        <p:nvCxnSpPr>
          <p:cNvPr id="3" name="Straight Connector 2"/>
          <p:cNvCxnSpPr>
            <a:stCxn id="154" idx="2"/>
          </p:cNvCxnSpPr>
          <p:nvPr/>
        </p:nvCxnSpPr>
        <p:spPr>
          <a:xfrm>
            <a:off x="6738517" y="6248689"/>
            <a:ext cx="0" cy="49720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720349" y="6740084"/>
            <a:ext cx="1026899" cy="50604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586482" y="6753415"/>
            <a:ext cx="0" cy="4553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431999" y="7083615"/>
            <a:ext cx="0" cy="76334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2517724" y="7121448"/>
            <a:ext cx="3179" cy="53880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3293014" y="5566879"/>
            <a:ext cx="156755" cy="0"/>
          </a:xfrm>
          <a:prstGeom prst="line">
            <a:avLst/>
          </a:prstGeom>
          <a:ln w="508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3690433" y="2040607"/>
            <a:ext cx="1470679" cy="149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53" idx="0"/>
          </p:cNvCxnSpPr>
          <p:nvPr/>
        </p:nvCxnSpPr>
        <p:spPr>
          <a:xfrm flipV="1">
            <a:off x="5637197" y="5444782"/>
            <a:ext cx="0" cy="35494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5887012" y="5367740"/>
            <a:ext cx="94023" cy="110141"/>
          </a:xfrm>
          <a:prstGeom prst="line">
            <a:avLst/>
          </a:prstGeom>
          <a:ln w="1270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6296788" y="5367740"/>
            <a:ext cx="108522" cy="110141"/>
          </a:xfrm>
          <a:prstGeom prst="line">
            <a:avLst/>
          </a:prstGeom>
          <a:ln w="1270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5833742" y="5448659"/>
            <a:ext cx="61227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Block Arc 1"/>
          <p:cNvSpPr/>
          <p:nvPr/>
        </p:nvSpPr>
        <p:spPr>
          <a:xfrm rot="2922917">
            <a:off x="6240526" y="5365389"/>
            <a:ext cx="210860" cy="120370"/>
          </a:xfrm>
          <a:prstGeom prst="blockArc">
            <a:avLst/>
          </a:prstGeom>
          <a:solidFill>
            <a:schemeClr val="tx1"/>
          </a:solidFill>
          <a:ln w="127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Block Arc 131"/>
          <p:cNvSpPr/>
          <p:nvPr/>
        </p:nvSpPr>
        <p:spPr>
          <a:xfrm rot="18540000">
            <a:off x="5825599" y="5362895"/>
            <a:ext cx="210860" cy="120370"/>
          </a:xfrm>
          <a:prstGeom prst="blockArc">
            <a:avLst/>
          </a:prstGeom>
          <a:solidFill>
            <a:schemeClr val="tx1"/>
          </a:solidFill>
          <a:ln w="127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Block Arc 132"/>
          <p:cNvSpPr/>
          <p:nvPr/>
        </p:nvSpPr>
        <p:spPr>
          <a:xfrm rot="5400000">
            <a:off x="2400050" y="7080514"/>
            <a:ext cx="210860" cy="120370"/>
          </a:xfrm>
          <a:prstGeom prst="blockArc">
            <a:avLst/>
          </a:prstGeom>
          <a:solidFill>
            <a:schemeClr val="tx1"/>
          </a:solidFill>
          <a:ln w="127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6775195" y="5437311"/>
            <a:ext cx="0" cy="354941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374233" y="3538238"/>
            <a:ext cx="638390" cy="4347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soil3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cxnSp>
        <p:nvCxnSpPr>
          <p:cNvPr id="107" name="Straight Arrow Connector 106"/>
          <p:cNvCxnSpPr>
            <a:endCxn id="8" idx="0"/>
          </p:cNvCxnSpPr>
          <p:nvPr/>
        </p:nvCxnSpPr>
        <p:spPr>
          <a:xfrm>
            <a:off x="5161112" y="2040607"/>
            <a:ext cx="455942" cy="549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" idx="2"/>
            <a:endCxn id="9" idx="0"/>
          </p:cNvCxnSpPr>
          <p:nvPr/>
        </p:nvCxnSpPr>
        <p:spPr>
          <a:xfrm>
            <a:off x="5617054" y="3029952"/>
            <a:ext cx="0" cy="513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921706" y="2702191"/>
            <a:ext cx="7403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620527" y="2546067"/>
            <a:ext cx="86025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DOC</a:t>
            </a:r>
            <a:endParaRPr lang="en-US" baseline="-25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069668" y="4214989"/>
            <a:ext cx="42946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h </a:t>
            </a:r>
            <a:endParaRPr lang="en-US" baseline="-25000" dirty="0"/>
          </a:p>
        </p:txBody>
      </p:sp>
      <p:cxnSp>
        <p:nvCxnSpPr>
          <p:cNvPr id="147" name="Straight Arrow Connector 146"/>
          <p:cNvCxnSpPr>
            <a:stCxn id="93" idx="2"/>
          </p:cNvCxnSpPr>
          <p:nvPr/>
        </p:nvCxnSpPr>
        <p:spPr>
          <a:xfrm flipH="1">
            <a:off x="4477528" y="3973026"/>
            <a:ext cx="215900" cy="241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" idx="2"/>
          </p:cNvCxnSpPr>
          <p:nvPr/>
        </p:nvCxnSpPr>
        <p:spPr>
          <a:xfrm flipH="1">
            <a:off x="4499131" y="3978165"/>
            <a:ext cx="1117923" cy="329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4344047" y="7364261"/>
            <a:ext cx="638390" cy="4186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baseline="-25000" dirty="0" smtClean="0">
                <a:solidFill>
                  <a:srgbClr val="000000"/>
                </a:solidFill>
              </a:rPr>
              <a:t>soil1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285158" y="7353469"/>
            <a:ext cx="638390" cy="44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baseline="-25000" dirty="0" smtClean="0">
                <a:solidFill>
                  <a:srgbClr val="000000"/>
                </a:solidFill>
              </a:rPr>
              <a:t>soil2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285158" y="8307094"/>
            <a:ext cx="638390" cy="4347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baseline="-25000" dirty="0" smtClean="0">
                <a:solidFill>
                  <a:srgbClr val="000000"/>
                </a:solidFill>
              </a:rPr>
              <a:t>soil4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cxnSp>
        <p:nvCxnSpPr>
          <p:cNvPr id="158" name="Elbow Connector 157"/>
          <p:cNvCxnSpPr>
            <a:stCxn id="150" idx="1"/>
          </p:cNvCxnSpPr>
          <p:nvPr/>
        </p:nvCxnSpPr>
        <p:spPr>
          <a:xfrm rot="10800000">
            <a:off x="4271699" y="6024205"/>
            <a:ext cx="72349" cy="15493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1" idx="2"/>
          </p:cNvCxnSpPr>
          <p:nvPr/>
        </p:nvCxnSpPr>
        <p:spPr>
          <a:xfrm flipH="1">
            <a:off x="4682415" y="7793669"/>
            <a:ext cx="921938" cy="5082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4361532" y="8301955"/>
            <a:ext cx="638390" cy="4347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baseline="-25000" dirty="0" smtClean="0">
                <a:solidFill>
                  <a:srgbClr val="000000"/>
                </a:solidFill>
              </a:rPr>
              <a:t>soil3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cxnSp>
        <p:nvCxnSpPr>
          <p:cNvPr id="170" name="Straight Arrow Connector 169"/>
          <p:cNvCxnSpPr>
            <a:stCxn id="151" idx="2"/>
            <a:endCxn id="152" idx="0"/>
          </p:cNvCxnSpPr>
          <p:nvPr/>
        </p:nvCxnSpPr>
        <p:spPr>
          <a:xfrm>
            <a:off x="5604353" y="7793669"/>
            <a:ext cx="0" cy="513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1" idx="3"/>
          </p:cNvCxnSpPr>
          <p:nvPr/>
        </p:nvCxnSpPr>
        <p:spPr>
          <a:xfrm>
            <a:off x="5923548" y="7573569"/>
            <a:ext cx="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>
            <a:off x="4714997" y="6720377"/>
            <a:ext cx="485169" cy="559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/>
          <p:nvPr/>
        </p:nvCxnSpPr>
        <p:spPr>
          <a:xfrm rot="5400000" flipH="1" flipV="1">
            <a:off x="3494677" y="6909686"/>
            <a:ext cx="788312" cy="409695"/>
          </a:xfrm>
          <a:prstGeom prst="bentConnector3">
            <a:avLst>
              <a:gd name="adj1" fmla="val -306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 flipV="1">
            <a:off x="3717375" y="7508688"/>
            <a:ext cx="376306" cy="9267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3729487" y="6720377"/>
            <a:ext cx="1470679" cy="149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200166" y="6720377"/>
            <a:ext cx="455942" cy="549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300787" y="5784003"/>
            <a:ext cx="56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NO3</a:t>
            </a:r>
            <a:endParaRPr lang="en-US" baseline="-25000" dirty="0"/>
          </a:p>
        </p:txBody>
      </p:sp>
      <p:cxnSp>
        <p:nvCxnSpPr>
          <p:cNvPr id="184" name="Elbow Connector 183"/>
          <p:cNvCxnSpPr>
            <a:stCxn id="152" idx="2"/>
          </p:cNvCxnSpPr>
          <p:nvPr/>
        </p:nvCxnSpPr>
        <p:spPr>
          <a:xfrm rot="5400000">
            <a:off x="5021639" y="8396186"/>
            <a:ext cx="237018" cy="92841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153" idx="1"/>
          </p:cNvCxnSpPr>
          <p:nvPr/>
        </p:nvCxnSpPr>
        <p:spPr>
          <a:xfrm>
            <a:off x="4284399" y="6024205"/>
            <a:ext cx="103360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endCxn id="153" idx="2"/>
          </p:cNvCxnSpPr>
          <p:nvPr/>
        </p:nvCxnSpPr>
        <p:spPr>
          <a:xfrm flipH="1" flipV="1">
            <a:off x="5637197" y="6248689"/>
            <a:ext cx="18911" cy="87275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endCxn id="154" idx="3"/>
          </p:cNvCxnSpPr>
          <p:nvPr/>
        </p:nvCxnSpPr>
        <p:spPr>
          <a:xfrm flipH="1">
            <a:off x="7057712" y="6024206"/>
            <a:ext cx="320988" cy="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5956392" y="2816218"/>
            <a:ext cx="274775" cy="281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231167" y="2844324"/>
            <a:ext cx="0" cy="15594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4695116" y="4371307"/>
            <a:ext cx="1637651" cy="32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5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16429</TotalTime>
  <Words>33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Mathew Williams</dc:creator>
  <cp:lastModifiedBy>R. Quinn Thomas</cp:lastModifiedBy>
  <cp:revision>35</cp:revision>
  <dcterms:created xsi:type="dcterms:W3CDTF">2013-09-05T11:55:29Z</dcterms:created>
  <dcterms:modified xsi:type="dcterms:W3CDTF">2014-08-07T01:09:19Z</dcterms:modified>
</cp:coreProperties>
</file>