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7" r:id="rId2"/>
    <p:sldId id="258" r:id="rId3"/>
    <p:sldId id="259" r:id="rId4"/>
    <p:sldId id="272" r:id="rId5"/>
    <p:sldId id="273" r:id="rId6"/>
    <p:sldId id="274" r:id="rId7"/>
    <p:sldId id="262" r:id="rId8"/>
    <p:sldId id="263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66B8D-CBF0-462E-B70B-21E006E2E816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2490C-B26E-41DF-ABCB-9796A4F2A640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463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968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D873-70FA-4714-BB38-05F0E7416169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079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2941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01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199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2431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9779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328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341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8437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3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858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17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846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7485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10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C733E5-EF22-4B26-8746-8374379D6697}" type="datetimeFigureOut">
              <a:rPr lang="it-CH" smtClean="0"/>
              <a:t>12.01.2023</a:t>
            </a:fld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42976CE-3807-4A2E-AC73-D3BC5642D63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120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C74A8-E989-4EC1-B6F0-21ED2B3C6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705758"/>
          </a:xfrm>
        </p:spPr>
        <p:txBody>
          <a:bodyPr/>
          <a:lstStyle/>
          <a:p>
            <a:r>
              <a:rPr lang="it-IT" sz="6900" dirty="0" err="1"/>
              <a:t>EmoSupporter</a:t>
            </a:r>
            <a:endParaRPr lang="it-CH" sz="69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CFFEB8-691D-4A13-B418-44DD838C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48290"/>
          </a:xfrm>
        </p:spPr>
        <p:txBody>
          <a:bodyPr>
            <a:normAutofit/>
          </a:bodyPr>
          <a:lstStyle/>
          <a:p>
            <a:r>
              <a:rPr lang="it-IT" sz="2400" dirty="0"/>
              <a:t>Ewan Borsa – SAM I3BB</a:t>
            </a:r>
          </a:p>
          <a:p>
            <a:r>
              <a:rPr lang="it-CH" sz="2400" dirty="0"/>
              <a:t>Progetti 1° Semestre – Modulo 306</a:t>
            </a:r>
          </a:p>
        </p:txBody>
      </p:sp>
    </p:spTree>
    <p:extLst>
      <p:ext uri="{BB962C8B-B14F-4D97-AF65-F5344CB8AC3E}">
        <p14:creationId xmlns:p14="http://schemas.microsoft.com/office/powerpoint/2010/main" val="26766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5AF48-6BFF-42A6-BBFE-11208AE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Indice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91BD5-6EF5-44DC-B7EB-E6E8B9CD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90274"/>
            <a:ext cx="10571998" cy="4235115"/>
          </a:xfrm>
        </p:spPr>
        <p:txBody>
          <a:bodyPr numCol="2">
            <a:noAutofit/>
          </a:bodyPr>
          <a:lstStyle/>
          <a:p>
            <a:r>
              <a:rPr lang="it-IT" sz="4000" dirty="0"/>
              <a:t>Introduzione</a:t>
            </a:r>
          </a:p>
          <a:p>
            <a:pPr lvl="1"/>
            <a:r>
              <a:rPr lang="it-IT" sz="3200" dirty="0"/>
              <a:t>Scopo</a:t>
            </a:r>
          </a:p>
          <a:p>
            <a:pPr lvl="1"/>
            <a:r>
              <a:rPr lang="it-IT" sz="3200" dirty="0" err="1"/>
              <a:t>Funzionalit</a:t>
            </a:r>
            <a:r>
              <a:rPr lang="it-CH" sz="3200" dirty="0"/>
              <a:t>à</a:t>
            </a:r>
          </a:p>
          <a:p>
            <a:r>
              <a:rPr lang="it-IT" sz="4000" dirty="0"/>
              <a:t>Pianificazione</a:t>
            </a:r>
          </a:p>
          <a:p>
            <a:pPr lvl="1"/>
            <a:r>
              <a:rPr lang="it-IT" sz="3200" dirty="0"/>
              <a:t>Use case</a:t>
            </a:r>
          </a:p>
          <a:p>
            <a:pPr lvl="1"/>
            <a:r>
              <a:rPr lang="it-IT" sz="3200" dirty="0" err="1"/>
              <a:t>Gannt</a:t>
            </a:r>
            <a:endParaRPr lang="it-IT" sz="3200" dirty="0"/>
          </a:p>
          <a:p>
            <a:pPr>
              <a:lnSpc>
                <a:spcPct val="150000"/>
              </a:lnSpc>
            </a:pPr>
            <a:r>
              <a:rPr lang="it-CH" sz="4000" dirty="0"/>
              <a:t>Demo</a:t>
            </a:r>
          </a:p>
          <a:p>
            <a:pPr>
              <a:lnSpc>
                <a:spcPct val="150000"/>
              </a:lnSpc>
            </a:pPr>
            <a:r>
              <a:rPr lang="it-CH" sz="4000" dirty="0"/>
              <a:t>Sviluppi futuri</a:t>
            </a:r>
          </a:p>
          <a:p>
            <a:pPr>
              <a:lnSpc>
                <a:spcPct val="150000"/>
              </a:lnSpc>
            </a:pPr>
            <a:r>
              <a:rPr lang="it-CH" sz="4000" dirty="0"/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409634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33837-CD6C-4A36-8E45-DA6FD37B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Introduzione</a:t>
            </a:r>
            <a:endParaRPr lang="it-CH" sz="44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959140F-C037-CD34-A767-938E5179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6737"/>
            <a:ext cx="10554574" cy="3844075"/>
          </a:xfrm>
        </p:spPr>
        <p:txBody>
          <a:bodyPr>
            <a:normAutofit/>
          </a:bodyPr>
          <a:lstStyle/>
          <a:p>
            <a:r>
              <a:rPr lang="it-IT" sz="3600" dirty="0"/>
              <a:t>Scopo</a:t>
            </a:r>
          </a:p>
          <a:p>
            <a:pPr lvl="1"/>
            <a:r>
              <a:rPr lang="it-CH" sz="3200" dirty="0"/>
              <a:t>Registrare le proprie emozioni</a:t>
            </a:r>
          </a:p>
          <a:p>
            <a:r>
              <a:rPr lang="it-CH" sz="3600" dirty="0"/>
              <a:t>Funzionalità</a:t>
            </a:r>
          </a:p>
          <a:p>
            <a:pPr lvl="1"/>
            <a:r>
              <a:rPr lang="it-CH" sz="3200" dirty="0"/>
              <a:t>Statistica/Grafico delle emozioni</a:t>
            </a:r>
          </a:p>
          <a:p>
            <a:pPr lvl="1"/>
            <a:r>
              <a:rPr lang="it-CH" sz="3200" dirty="0"/>
              <a:t>Riconoscimento tramite espressione facciale</a:t>
            </a:r>
          </a:p>
          <a:p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32070980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6A6E3-9650-8906-5752-7DBB28A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447187"/>
            <a:ext cx="5245770" cy="1189107"/>
          </a:xfrm>
        </p:spPr>
        <p:txBody>
          <a:bodyPr/>
          <a:lstStyle/>
          <a:p>
            <a:pPr algn="ctr"/>
            <a:r>
              <a:rPr lang="it-CH" dirty="0"/>
              <a:t>Pianificazione</a:t>
            </a:r>
            <a:br>
              <a:rPr lang="it-CH" dirty="0"/>
            </a:br>
            <a:r>
              <a:rPr lang="it-CH" sz="3600" dirty="0"/>
              <a:t> Use Case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5F92D2-8344-1849-1EBC-EA11B870F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69" y="0"/>
            <a:ext cx="6946232" cy="6861933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B406AE3-3DCA-2B51-6E0E-FB546D9B8D8D}"/>
              </a:ext>
            </a:extLst>
          </p:cNvPr>
          <p:cNvSpPr txBox="1">
            <a:spLocks/>
          </p:cNvSpPr>
          <p:nvPr/>
        </p:nvSpPr>
        <p:spPr>
          <a:xfrm>
            <a:off x="0" y="2518611"/>
            <a:ext cx="5245770" cy="43393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sz="2800" dirty="0"/>
              <a:t>App</a:t>
            </a:r>
          </a:p>
          <a:p>
            <a:pPr lvl="2"/>
            <a:r>
              <a:rPr lang="it-IT" sz="2800" dirty="0"/>
              <a:t>Output</a:t>
            </a:r>
          </a:p>
          <a:p>
            <a:pPr lvl="2"/>
            <a:r>
              <a:rPr lang="it-IT" sz="2800" dirty="0"/>
              <a:t>Rilevare volto</a:t>
            </a:r>
          </a:p>
          <a:p>
            <a:pPr lvl="2"/>
            <a:r>
              <a:rPr lang="it-IT" sz="2800" dirty="0"/>
              <a:t>Salvataggio dati</a:t>
            </a:r>
          </a:p>
          <a:p>
            <a:pPr marL="457200" lvl="1" indent="0">
              <a:buNone/>
            </a:pPr>
            <a:r>
              <a:rPr lang="it-IT" sz="2800" dirty="0"/>
              <a:t>Utente</a:t>
            </a:r>
          </a:p>
          <a:p>
            <a:pPr lvl="2"/>
            <a:r>
              <a:rPr lang="it-IT" sz="2800" dirty="0"/>
              <a:t>Chiedere il resoconto</a:t>
            </a:r>
          </a:p>
          <a:p>
            <a:pPr lvl="2"/>
            <a:r>
              <a:rPr lang="it-IT" sz="2800" dirty="0"/>
              <a:t>Avviare/Configurare</a:t>
            </a:r>
          </a:p>
          <a:p>
            <a:pPr lvl="1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6371378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6A6E3-9650-8906-5752-7DBB28A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090863"/>
          </a:xfrm>
        </p:spPr>
        <p:txBody>
          <a:bodyPr/>
          <a:lstStyle/>
          <a:p>
            <a:pPr algn="ctr"/>
            <a:r>
              <a:rPr lang="it-CH" dirty="0"/>
              <a:t>Pianificazione - </a:t>
            </a:r>
            <a:r>
              <a:rPr lang="it-CH" dirty="0" err="1"/>
              <a:t>Gannt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EE2C71-F73B-269A-15D4-998D375D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6" y="1540042"/>
            <a:ext cx="12198476" cy="5317958"/>
          </a:xfrm>
        </p:spPr>
      </p:pic>
    </p:spTree>
    <p:extLst>
      <p:ext uri="{BB962C8B-B14F-4D97-AF65-F5344CB8AC3E}">
        <p14:creationId xmlns:p14="http://schemas.microsoft.com/office/powerpoint/2010/main" val="1166437872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3E51F-0677-0448-65C2-52FD8477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47692-C1CB-92A4-D1A8-70327EF5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95003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Avviare l’applicazione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Configurare le impostazioni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Avviare la registrazione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Guardare espressivamente la </a:t>
            </a:r>
            <a:r>
              <a:rPr lang="it-CH" sz="3600" dirty="0" err="1"/>
              <a:t>cam</a:t>
            </a:r>
            <a:r>
              <a:rPr lang="it-CH" sz="3600" dirty="0"/>
              <a:t>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it-CH" sz="3600" dirty="0"/>
              <a:t>Guardare i resoconti statistici/grafici</a:t>
            </a:r>
          </a:p>
        </p:txBody>
      </p:sp>
    </p:spTree>
    <p:extLst>
      <p:ext uri="{BB962C8B-B14F-4D97-AF65-F5344CB8AC3E}">
        <p14:creationId xmlns:p14="http://schemas.microsoft.com/office/powerpoint/2010/main" val="3041822050"/>
      </p:ext>
    </p:extLst>
  </p:cSld>
  <p:clrMapOvr>
    <a:masterClrMapping/>
  </p:clrMapOvr>
  <p:transition spd="slow"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E8F5-EB54-41C3-B5D3-CE03A9A7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Sviluppi futuri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76593A-0372-4BB2-9231-2325645D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43201"/>
            <a:ext cx="10125137" cy="4114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it-IT" sz="3600" dirty="0"/>
              <a:t>Aggiungere più interazione (mirata)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Analisi più approfondita per le statistiche</a:t>
            </a:r>
          </a:p>
          <a:p>
            <a:pPr lvl="1">
              <a:lnSpc>
                <a:spcPct val="150000"/>
              </a:lnSpc>
            </a:pPr>
            <a:r>
              <a:rPr lang="it-IT" sz="3600" dirty="0"/>
              <a:t>Ottimizzare la velocità</a:t>
            </a:r>
          </a:p>
          <a:p>
            <a:pPr lvl="1"/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5642136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17AB7-4FDC-4378-A303-BDB168E4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Considerazioni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E415A2-F4B1-4424-8C5A-5C9CE1E7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0" y="2807368"/>
            <a:ext cx="11405937" cy="405063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it-IT" sz="3400" dirty="0"/>
              <a:t>POSITIVE</a:t>
            </a:r>
          </a:p>
          <a:p>
            <a:r>
              <a:rPr lang="it-IT" sz="3400" dirty="0"/>
              <a:t>Ho ± imparato </a:t>
            </a:r>
            <a:r>
              <a:rPr lang="it-IT" sz="3400" dirty="0" err="1"/>
              <a:t>python</a:t>
            </a:r>
            <a:endParaRPr lang="it-IT" sz="3400" dirty="0"/>
          </a:p>
          <a:p>
            <a:r>
              <a:rPr lang="it-IT" sz="3400" dirty="0"/>
              <a:t>Progetto continuabile</a:t>
            </a:r>
          </a:p>
          <a:p>
            <a:r>
              <a:rPr lang="it-CH" sz="3400" dirty="0"/>
              <a:t>Mi è piaciuto</a:t>
            </a:r>
          </a:p>
          <a:p>
            <a:endParaRPr lang="it-CH" sz="3400" dirty="0"/>
          </a:p>
          <a:p>
            <a:endParaRPr lang="it-CH" sz="3400" dirty="0"/>
          </a:p>
          <a:p>
            <a:pPr marL="0" indent="0">
              <a:buNone/>
            </a:pPr>
            <a:r>
              <a:rPr lang="it-CH" sz="3400" dirty="0"/>
              <a:t>NEGATIVE</a:t>
            </a:r>
          </a:p>
          <a:p>
            <a:r>
              <a:rPr lang="it-IT" sz="3400" dirty="0"/>
              <a:t>Sotto valutato il tempo</a:t>
            </a:r>
          </a:p>
          <a:p>
            <a:r>
              <a:rPr lang="it-IT" sz="3400" dirty="0"/>
              <a:t>Tante Imperfezioni</a:t>
            </a:r>
          </a:p>
          <a:p>
            <a:r>
              <a:rPr lang="it-IT" sz="3400" dirty="0"/>
              <a:t>Caricamento lento</a:t>
            </a:r>
          </a:p>
          <a:p>
            <a:pPr marL="0" indent="0">
              <a:buNone/>
            </a:pPr>
            <a:endParaRPr lang="it-CH" sz="3400" dirty="0"/>
          </a:p>
        </p:txBody>
      </p:sp>
    </p:spTree>
    <p:extLst>
      <p:ext uri="{BB962C8B-B14F-4D97-AF65-F5344CB8AC3E}">
        <p14:creationId xmlns:p14="http://schemas.microsoft.com/office/powerpoint/2010/main" val="30068470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46DD2-DC4D-4358-9F67-1CA5138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Conclusione</a:t>
            </a:r>
            <a:endParaRPr lang="it-CH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75E6A-0D65-4A4F-BB82-4C7F1C21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50695"/>
            <a:ext cx="12191999" cy="3715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6600" dirty="0"/>
              <a:t>Grazie per l’attenzione</a:t>
            </a:r>
          </a:p>
          <a:p>
            <a:pPr marL="0" indent="0" algn="ctr">
              <a:buNone/>
            </a:pPr>
            <a:r>
              <a:rPr lang="it-CH" sz="3600" dirty="0"/>
              <a:t>(qualche domanda?)</a:t>
            </a:r>
          </a:p>
        </p:txBody>
      </p:sp>
    </p:spTree>
    <p:extLst>
      <p:ext uri="{BB962C8B-B14F-4D97-AF65-F5344CB8AC3E}">
        <p14:creationId xmlns:p14="http://schemas.microsoft.com/office/powerpoint/2010/main" val="980393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2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182</TotalTime>
  <Words>129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Citazione</vt:lpstr>
      <vt:lpstr>EmoSupporter</vt:lpstr>
      <vt:lpstr>Indice</vt:lpstr>
      <vt:lpstr>Introduzione</vt:lpstr>
      <vt:lpstr>Pianificazione  Use Case</vt:lpstr>
      <vt:lpstr>Pianificazione - Gannt</vt:lpstr>
      <vt:lpstr>Demo</vt:lpstr>
      <vt:lpstr>Sviluppi futuri</vt:lpstr>
      <vt:lpstr>Considerazioni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Ewan Borsa</dc:creator>
  <cp:lastModifiedBy>Ewan Borsa</cp:lastModifiedBy>
  <cp:revision>13</cp:revision>
  <dcterms:created xsi:type="dcterms:W3CDTF">2023-01-12T19:54:46Z</dcterms:created>
  <dcterms:modified xsi:type="dcterms:W3CDTF">2023-01-12T22:56:51Z</dcterms:modified>
</cp:coreProperties>
</file>