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19"/>
  </p:notesMasterIdLst>
  <p:handoutMasterIdLst>
    <p:handoutMasterId r:id="rId20"/>
  </p:handoutMasterIdLst>
  <p:sldIdLst>
    <p:sldId id="256" r:id="rId5"/>
    <p:sldId id="277" r:id="rId6"/>
    <p:sldId id="295" r:id="rId7"/>
    <p:sldId id="261" r:id="rId8"/>
    <p:sldId id="262" r:id="rId9"/>
    <p:sldId id="289" r:id="rId10"/>
    <p:sldId id="296" r:id="rId11"/>
    <p:sldId id="264" r:id="rId12"/>
    <p:sldId id="297" r:id="rId13"/>
    <p:sldId id="258" r:id="rId14"/>
    <p:sldId id="298" r:id="rId15"/>
    <p:sldId id="283" r:id="rId16"/>
    <p:sldId id="282" r:id="rId17"/>
    <p:sldId id="276" r:id="rId18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4632" y="133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8/10/relationships/authors" Target="authors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BC54730-5EBA-4920-A6C4-7F8458A7F940}" type="datetime1">
              <a:rPr lang="it-IT" smtClean="0"/>
              <a:t>11/05/2023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F9A36D-7FAC-478F-9944-F324014F6FD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EC1C34-318D-43A8-83F5-3AC8647FE75E}" type="datetime1">
              <a:rPr lang="it-IT" smtClean="0"/>
              <a:pPr/>
              <a:t>11/05/2023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4B9A9E5-4F7F-4A7D-9DE1-899232329269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429553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014618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575819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291128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4B9A9E5-4F7F-4A7D-9DE1-899232329269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03282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035129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223715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397353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361128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91540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688184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061892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91813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rtlCol="0" anchor="b">
            <a:noAutofit/>
          </a:bodyPr>
          <a:lstStyle>
            <a:lvl1pPr algn="l">
              <a:defRPr sz="3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</a:p>
        </p:txBody>
      </p:sp>
      <p:pic>
        <p:nvPicPr>
          <p:cNvPr id="8" name="Elemento grafico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 di mercat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23" name="Segnaposto testo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24" name="Segnaposto testo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129698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Fai clic per modificare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526261" y="4824188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Fai clic per modificare</a:t>
            </a:r>
          </a:p>
        </p:txBody>
      </p:sp>
      <p:sp>
        <p:nvSpPr>
          <p:cNvPr id="22" name="Segnaposto contenuto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pic>
        <p:nvPicPr>
          <p:cNvPr id="11" name="Elemento grafico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Elemento grafico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Elemento grafico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25" name="Segnaposto contenuto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1129698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26" name="Segnaposto contenuto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526261" y="5280763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endParaRPr lang="it-IT" noProof="0"/>
          </a:p>
        </p:txBody>
      </p:sp>
      <p:sp>
        <p:nvSpPr>
          <p:cNvPr id="27" name="Segnaposto contenuto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 hasCustomPrompt="1"/>
          </p:nvPr>
        </p:nvSpPr>
        <p:spPr>
          <a:xfrm>
            <a:off x="7938210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tenuto d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 rtlCol="0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IL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 noProof="0"/>
              <a:t>FARE CLIC PER MODIFICARE IL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  <p:pic>
        <p:nvPicPr>
          <p:cNvPr id="11" name="Elemento grafico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Elemento grafico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olo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20" name="Segnaposto testo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5" name="Segnaposto testo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26" name="Segnaposto testo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7" name="Segnaposto testo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28" name="Segnaposto testo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9" name="Segnaposto testo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21" name="Segnaposto data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22" name="Segnaposto piè di pagina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24" name="Segnaposto numero diapositiva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quenza tempora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7D46070C-E825-43D0-99F4-8B4614131131}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6" name="Segnaposto testo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it-IT" noProof="0"/>
              <a:t>Anno</a:t>
            </a:r>
          </a:p>
        </p:txBody>
      </p:sp>
      <p:sp>
        <p:nvSpPr>
          <p:cNvPr id="7" name="Segnaposto testo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8" name="Segnaposto testo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9" name="Segnaposto testo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0" name="Segnaposto testo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1" name="Segnaposto testo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it-IT" noProof="0"/>
              <a:t>Anno</a:t>
            </a:r>
          </a:p>
        </p:txBody>
      </p:sp>
      <p:sp>
        <p:nvSpPr>
          <p:cNvPr id="12" name="Segnaposto testo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3" name="Segnaposto testo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4" name="Segnaposto testo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5" name="Segnaposto testo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6" name="Segnaposto testo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7" name="Segnaposto testo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8" name="Segnaposto testo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9" name="Segnaposto testo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0" name="Segnaposto testo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1" name="Segnaposto testo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2" name="Segnaposto testo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3" name="Segnaposto testo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4" name="Segnaposto testo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5" name="Segnaposto testo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6" name="Segnaposto testo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7" name="Segnaposto testo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8" name="Segnaposto testo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9" name="Segnaposto testo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30" name="Segnaposto testo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31" name="Segnaposto testo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32" name="Rettangolo 31">
            <a:extLst>
              <a:ext uri="{FF2B5EF4-FFF2-40B4-BE49-F238E27FC236}">
                <a16:creationId xmlns:a16="http://schemas.microsoft.com/office/drawing/2014/main" id="{FFA35437-CCDE-4D92-B879-F23B329C8EC3}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Segnaposto data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37" name="Segnaposto piè di pagina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38" name="Segnaposto numero diapositiva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 hasCustomPrompt="1"/>
          </p:nvPr>
        </p:nvSpPr>
        <p:spPr>
          <a:xfrm>
            <a:off x="838200" y="2136776"/>
            <a:ext cx="10515600" cy="369764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Fai clic sull'icona per aggiungere l'elemento grafico SmartArt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66988B2D-0240-4256-8268-4B9FF1E72363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D8EEAAE1-3D04-41C3-B2D2-B3BEF34C3B27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del team di 4 person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11" name="Segnaposto immagine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17" name="Segnaposto immagine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18" name="Segnaposto immagine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1400"/>
            </a:lvl1pPr>
            <a:lvl2pPr marL="45720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it-IT" noProof="0"/>
              <a:t>Fare clic sull'icona per inserire un'immagine</a:t>
            </a:r>
          </a:p>
        </p:txBody>
      </p:sp>
      <p:sp>
        <p:nvSpPr>
          <p:cNvPr id="19" name="Segnaposto immagine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3248" y="5084524"/>
            <a:ext cx="2123743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23" name="Segnaposto testo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692980" y="5099206"/>
            <a:ext cx="2135755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24" name="Segnaposto testo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83644" y="5099206"/>
            <a:ext cx="2123743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25" name="Segnaposto testo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03525" y="5084524"/>
            <a:ext cx="2123742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26" name="Segnaposto testo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27" name="Segnaposto testo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28" name="Segnaposto testo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29" name="Segnaposto testo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del team di 8 person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11" name="Segnaposto immagine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17" name="Segnaposto immagine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18" name="Segnaposto immagine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 rtlCol="0">
            <a:noAutofit/>
          </a:bodyPr>
          <a:lstStyle>
            <a:lvl1pPr marL="0" indent="0" algn="l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it-IT" noProof="0"/>
              <a:t>Fare clic sull'icona per inserire un'immagine</a:t>
            </a:r>
          </a:p>
        </p:txBody>
      </p:sp>
      <p:sp>
        <p:nvSpPr>
          <p:cNvPr id="19" name="Segnaposto immagine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26" name="Segnaposto testo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23" name="Segnaposto testo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27" name="Segnaposto testo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24" name="Segnaposto testo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28" name="Segnaposto testo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25" name="Segnaposto testo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29" name="Segnaposto testo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55" name="Segnaposto immagine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56" name="Segnaposto immagine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57" name="Segnaposto immagine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it-IT" noProof="0"/>
              <a:t>Fare clic sull'icona per inserire un'immagine</a:t>
            </a:r>
          </a:p>
        </p:txBody>
      </p:sp>
      <p:sp>
        <p:nvSpPr>
          <p:cNvPr id="58" name="Segnaposto immagine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54" name="Segnaposto testo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62" name="Segnaposto testo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59" name="Segnaposto testo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63" name="Segnaposto testo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60" name="Segnaposto testo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64" name="Segnaposto testo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61" name="Segnaposto testo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65" name="Segnaposto testo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  <p:pic>
        <p:nvPicPr>
          <p:cNvPr id="13" name="Elemento grafico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Elemento grafico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to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11" name="Segnaposto contenuto 10">
            <a:extLst>
              <a:ext uri="{FF2B5EF4-FFF2-40B4-BE49-F238E27FC236}">
                <a16:creationId xmlns:a16="http://schemas.microsoft.com/office/drawing/2014/main" id="{ADC2540D-94C4-405B-8607-0CEDD6F54B9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it-IT" noProof="0"/>
              <a:t>Fai clic per aggiungere contenuto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17" name="Segnaposto testo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200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24" name="Segnaposto contenuto 10">
            <a:extLst>
              <a:ext uri="{FF2B5EF4-FFF2-40B4-BE49-F238E27FC236}">
                <a16:creationId xmlns:a16="http://schemas.microsoft.com/office/drawing/2014/main" id="{11C6EC54-ADFA-4CFF-9E9B-DC7E96C854C2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0565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it-IT" noProof="0"/>
              <a:t>Fai clic per aggiungere contenuto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18" name="Segnaposto testo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 noProof="0"/>
              <a:t>FARE CLIC PER MODIFICARE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3562665" y="5120722"/>
            <a:ext cx="2342205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25" name="Segnaposto contenuto 10">
            <a:extLst>
              <a:ext uri="{FF2B5EF4-FFF2-40B4-BE49-F238E27FC236}">
                <a16:creationId xmlns:a16="http://schemas.microsoft.com/office/drawing/2014/main" id="{1B6DD41C-FCE2-4AC6-A235-2FF1B905DAAD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3011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it-IT" noProof="0"/>
              <a:t>Fai clic per aggiungere contenuto</a:t>
            </a:r>
          </a:p>
        </p:txBody>
      </p:sp>
      <p:sp>
        <p:nvSpPr>
          <p:cNvPr id="21" name="Segnaposto testo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19" name="Segnaposto testo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22" name="Segnaposto contenuto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298609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26" name="Segnaposto contenuto 10">
            <a:extLst>
              <a:ext uri="{FF2B5EF4-FFF2-40B4-BE49-F238E27FC236}">
                <a16:creationId xmlns:a16="http://schemas.microsoft.com/office/drawing/2014/main" id="{CEB4C3DB-E51E-4479-90C2-DFE5DB4B248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it-IT" noProof="0"/>
              <a:t>Fai clic per aggiungere contenuto</a:t>
            </a:r>
          </a:p>
        </p:txBody>
      </p:sp>
      <p:sp>
        <p:nvSpPr>
          <p:cNvPr id="14" name="Segnaposto testo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23" name="Segnaposto testo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egnaposto contenuto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9023074" y="5120366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Riepi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476875" y="3682546"/>
            <a:ext cx="5111750" cy="1525588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Segnaposto data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22" name="Segnaposto piè di pagina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24" name="Segnaposto numero diapositiva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hiusura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rtlCol="0" anchor="b">
            <a:noAutofit/>
          </a:bodyPr>
          <a:lstStyle>
            <a:lvl1pPr algn="l">
              <a:defRPr sz="32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</a:p>
        </p:txBody>
      </p:sp>
      <p:pic>
        <p:nvPicPr>
          <p:cNvPr id="6" name="Elemento grafico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Segnaposto data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10" name="Segnaposto piè di pagina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11" name="Segnaposto numero diapositiva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lemento grafico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rtlCol="0" anchor="b">
            <a:normAutofit/>
          </a:bodyPr>
          <a:lstStyle>
            <a:lvl1pPr>
              <a:defRPr sz="28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499" y="2924175"/>
            <a:ext cx="3171825" cy="2519363"/>
          </a:xfrm>
        </p:spPr>
        <p:txBody>
          <a:bodyPr rtlCol="0"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quenza tempor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lemento grafico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 rtlCol="0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IL TITOLO</a:t>
            </a:r>
          </a:p>
        </p:txBody>
      </p:sp>
      <p:sp>
        <p:nvSpPr>
          <p:cNvPr id="16" name="Segnaposto testo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7" name="Segnaposto testo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8" name="Segnaposto testo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9" name="Segnaposto testo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34" name="Segnaposto testo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Fai clic per modificare lo stile del testo dello schema.</a:t>
            </a:r>
          </a:p>
        </p:txBody>
      </p:sp>
      <p:sp>
        <p:nvSpPr>
          <p:cNvPr id="35" name="Segnaposto testo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8256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Fai clic per modificare lo stile del testo dello schema.</a:t>
            </a:r>
          </a:p>
        </p:txBody>
      </p:sp>
      <p:sp>
        <p:nvSpPr>
          <p:cNvPr id="36" name="Segnaposto testo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Fai clic per modificare lo stile del testo dello schema.</a:t>
            </a:r>
          </a:p>
        </p:txBody>
      </p:sp>
      <p:sp>
        <p:nvSpPr>
          <p:cNvPr id="37" name="Segnaposto testo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Fai clic per modificare lo stile del testo dello schema.</a:t>
            </a:r>
          </a:p>
        </p:txBody>
      </p:sp>
      <p:cxnSp>
        <p:nvCxnSpPr>
          <p:cNvPr id="3" name="Connettore diritto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55823" y="6356350"/>
            <a:ext cx="1808712" cy="365125"/>
          </a:xfrm>
        </p:spPr>
        <p:txBody>
          <a:bodyPr rtlCol="0"/>
          <a:lstStyle>
            <a:lvl1pPr algn="l"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nna contenuto 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olo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15" name="Segnaposto testo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7" name="Segnaposto testo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31" name="Segnaposto testo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 noProof="0"/>
              <a:t>FAI CLIC PER AGGIUNGERE IL SOTTOTITOLO</a:t>
            </a:r>
          </a:p>
        </p:txBody>
      </p:sp>
      <p:sp>
        <p:nvSpPr>
          <p:cNvPr id="32" name="Segnaposto testo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33" name="Segnaposto testo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 noProof="0"/>
              <a:t>FAI CLIC PER AGGIUNGERE IL SOTTOTITOLO</a:t>
            </a:r>
          </a:p>
        </p:txBody>
      </p:sp>
      <p:sp>
        <p:nvSpPr>
          <p:cNvPr id="34" name="Segnaposto testo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2" name="Segnaposto testo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 noProof="0"/>
              <a:t>FAI CLIC PER AGGIUNGERE IL SOTTOTITOLO</a:t>
            </a:r>
          </a:p>
        </p:txBody>
      </p:sp>
      <p:sp>
        <p:nvSpPr>
          <p:cNvPr id="13" name="Segnaposto testo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  <p:cxnSp>
        <p:nvCxnSpPr>
          <p:cNvPr id="2" name="Connettore diritto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Elemento grafico 6">
            <a:extLst>
              <a:ext uri="{FF2B5EF4-FFF2-40B4-BE49-F238E27FC236}">
                <a16:creationId xmlns:a16="http://schemas.microsoft.com/office/drawing/2014/main" id="{64D564EB-CA78-42C6-AD76-3C4E7B3AE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8" name="Elemento grafico 7">
            <a:extLst>
              <a:ext uri="{FF2B5EF4-FFF2-40B4-BE49-F238E27FC236}">
                <a16:creationId xmlns:a16="http://schemas.microsoft.com/office/drawing/2014/main" id="{1CFFBB3A-BDCF-4878-8D04-E8BB9A050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nna contenuto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olo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rtlCol="0"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15" name="Segnaposto testo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7" name="Segnaposto testo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6" name="Segnaposto testo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8" name="Segnaposto testo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9" name="Segnaposto testo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0" name="Segnaposto testo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23" name="Segnaposto testo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4" name="Segnaposto testo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  <p:pic>
        <p:nvPicPr>
          <p:cNvPr id="2" name="Elemento grafico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zio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62075" y="3660774"/>
            <a:ext cx="5111750" cy="152558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egnaposto data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10" name="Segnaposto piè di pagina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11" name="Segnaposto numero diapositiva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ruzione di sezion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rtlCol="0" anchor="ctr">
            <a:noAutofit/>
          </a:bodyPr>
          <a:lstStyle>
            <a:lvl1pPr algn="l">
              <a:defRPr sz="36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pic>
        <p:nvPicPr>
          <p:cNvPr id="5" name="Elemento grafico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lemento grafico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egnaposto testo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2" name="Segnaposto testo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3" name="Segnaposto testo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4" name="Segnaposto testo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5" name="Segnaposto testo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6" name="Segnaposto testo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7" name="Segnaposto data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18" name="Segnaposto piè di pagina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19" name="Segnaposto numero diapositiva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uto t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IL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43104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 noProof="0"/>
              <a:t>FARE CLIC PER MODIFICARE IL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647665" y="3834606"/>
            <a:ext cx="2896671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21" name="Segnaposto testo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IL TESTO DELLO SCHEMA</a:t>
            </a:r>
          </a:p>
        </p:txBody>
      </p:sp>
      <p:sp>
        <p:nvSpPr>
          <p:cNvPr id="22" name="Segnaposto contenuto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066421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92" r:id="rId13"/>
    <p:sldLayoutId id="2147483681" r:id="rId14"/>
    <p:sldLayoutId id="2147483674" r:id="rId15"/>
    <p:sldLayoutId id="2147483675" r:id="rId16"/>
    <p:sldLayoutId id="2147483696" r:id="rId17"/>
    <p:sldLayoutId id="2147483677" r:id="rId18"/>
    <p:sldLayoutId id="2147483678" r:id="rId1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351209"/>
            <a:ext cx="6351710" cy="1204912"/>
          </a:xfrm>
        </p:spPr>
        <p:txBody>
          <a:bodyPr rtlCol="0">
            <a:normAutofit/>
          </a:bodyPr>
          <a:lstStyle/>
          <a:p>
            <a:pPr rtl="0"/>
            <a:r>
              <a:rPr lang="it-IT" sz="3600" dirty="0"/>
              <a:t>VIDEO PROCESSING CLUSTER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369658"/>
            <a:ext cx="5111750" cy="1525588"/>
          </a:xfrm>
        </p:spPr>
        <p:txBody>
          <a:bodyPr rtlCol="0"/>
          <a:lstStyle/>
          <a:p>
            <a:pPr rtl="0"/>
            <a:r>
              <a:rPr lang="it-IT" dirty="0"/>
              <a:t>Matteo Rüedi I3BB – 2022/2023</a:t>
            </a:r>
          </a:p>
          <a:p>
            <a:r>
              <a:rPr lang="it-IT" dirty="0"/>
              <a:t>Alessandro Castelli I3BB – 2022/2023</a:t>
            </a:r>
          </a:p>
          <a:p>
            <a:r>
              <a:rPr lang="it-IT" dirty="0"/>
              <a:t>Ewan Borsa I3BB – 2022/2023</a:t>
            </a:r>
          </a:p>
          <a:p>
            <a:pPr rtl="0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29DE7F2-E890-4744-88DD-A75F5E300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538009"/>
            <a:ext cx="8421688" cy="1325563"/>
          </a:xfrm>
        </p:spPr>
        <p:txBody>
          <a:bodyPr rtlCol="0"/>
          <a:lstStyle/>
          <a:p>
            <a:pPr rtl="0"/>
            <a:r>
              <a:rPr lang="it-IT" dirty="0"/>
              <a:t>FFMPEG</a:t>
            </a:r>
          </a:p>
        </p:txBody>
      </p:sp>
      <p:sp>
        <p:nvSpPr>
          <p:cNvPr id="8" name="Segnaposto testo 7">
            <a:extLst>
              <a:ext uri="{FF2B5EF4-FFF2-40B4-BE49-F238E27FC236}">
                <a16:creationId xmlns:a16="http://schemas.microsoft.com/office/drawing/2014/main" id="{94E6DB49-0526-E1C4-702F-2E4C31CAE20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168250" y="3078843"/>
            <a:ext cx="3487640" cy="1220608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t-CH" dirty="0"/>
              <a:t>Convertitore video</a:t>
            </a:r>
            <a:endParaRPr lang="it-IT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t-IT" dirty="0"/>
              <a:t>Percorsi presi dal DB</a:t>
            </a:r>
          </a:p>
        </p:txBody>
      </p:sp>
      <p:sp>
        <p:nvSpPr>
          <p:cNvPr id="16" name="Segnaposto numero diapositiva 3">
            <a:extLst>
              <a:ext uri="{FF2B5EF4-FFF2-40B4-BE49-F238E27FC236}">
                <a16:creationId xmlns:a16="http://schemas.microsoft.com/office/drawing/2014/main" id="{12CCCBA9-B7E4-E744-F288-844682402BBE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it-IT" smtClean="0"/>
              <a:pPr rtl="0"/>
              <a:t>10</a:t>
            </a:fld>
            <a:endParaRPr lang="it-IT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4992840D-DF8D-B132-C5EB-EC1AFF2730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4920" y="3313917"/>
            <a:ext cx="6228879" cy="230166"/>
          </a:xfrm>
          <a:prstGeom prst="rect">
            <a:avLst/>
          </a:prstGeom>
        </p:spPr>
      </p:pic>
      <p:sp>
        <p:nvSpPr>
          <p:cNvPr id="7" name="Segnaposto data 3">
            <a:extLst>
              <a:ext uri="{FF2B5EF4-FFF2-40B4-BE49-F238E27FC236}">
                <a16:creationId xmlns:a16="http://schemas.microsoft.com/office/drawing/2014/main" id="{42596618-8F68-3C5C-E8A1-B9FD108CF11F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it-IT" dirty="0"/>
              <a:t>2022/2023</a:t>
            </a:r>
          </a:p>
        </p:txBody>
      </p:sp>
      <p:sp>
        <p:nvSpPr>
          <p:cNvPr id="9" name="Segnaposto piè di pagina 4">
            <a:extLst>
              <a:ext uri="{FF2B5EF4-FFF2-40B4-BE49-F238E27FC236}">
                <a16:creationId xmlns:a16="http://schemas.microsoft.com/office/drawing/2014/main" id="{858A8E29-D3EB-CE8A-8AF7-8C7CD4CDF954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it-IT" dirty="0"/>
              <a:t>VPC</a:t>
            </a:r>
          </a:p>
        </p:txBody>
      </p:sp>
      <p:sp>
        <p:nvSpPr>
          <p:cNvPr id="10" name="Segnaposto numero diapositiva 5">
            <a:extLst>
              <a:ext uri="{FF2B5EF4-FFF2-40B4-BE49-F238E27FC236}">
                <a16:creationId xmlns:a16="http://schemas.microsoft.com/office/drawing/2014/main" id="{20D9C6B2-3391-575D-E384-AC69AAB88539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it-IT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5CEABB6-07DC-46E8-9B57-56EC44A396E5}" type="slidenum">
              <a:rPr lang="it-IT" smtClean="0"/>
              <a:pPr/>
              <a:t>10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077891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29DE7F2-E890-4744-88DD-A75F5E300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538009"/>
            <a:ext cx="8421688" cy="1325563"/>
          </a:xfrm>
        </p:spPr>
        <p:txBody>
          <a:bodyPr rtlCol="0"/>
          <a:lstStyle/>
          <a:p>
            <a:r>
              <a:rPr lang="it-IT" dirty="0"/>
              <a:t>SESSIONI </a:t>
            </a:r>
            <a:r>
              <a:rPr lang="it-CH" sz="2800" dirty="0"/>
              <a:t>UUID</a:t>
            </a:r>
            <a:br>
              <a:rPr lang="it-CH" sz="2800" dirty="0"/>
            </a:br>
            <a:endParaRPr lang="it-IT" dirty="0"/>
          </a:p>
        </p:txBody>
      </p:sp>
      <p:sp>
        <p:nvSpPr>
          <p:cNvPr id="8" name="Segnaposto testo 7">
            <a:extLst>
              <a:ext uri="{FF2B5EF4-FFF2-40B4-BE49-F238E27FC236}">
                <a16:creationId xmlns:a16="http://schemas.microsoft.com/office/drawing/2014/main" id="{94E6DB49-0526-E1C4-702F-2E4C31CAE20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642214" y="3147977"/>
            <a:ext cx="4031030" cy="1421683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t-IT" dirty="0"/>
              <a:t>Utilizzo DB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t-IT" dirty="0"/>
              <a:t>Aiuto </a:t>
            </a:r>
            <a:r>
              <a:rPr lang="it-IT" dirty="0" err="1"/>
              <a:t>memcache</a:t>
            </a:r>
            <a:endParaRPr lang="it-IT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t-IT" dirty="0"/>
              <a:t>Controllo sessione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it-CH" sz="2000" dirty="0"/>
          </a:p>
        </p:txBody>
      </p:sp>
      <p:sp>
        <p:nvSpPr>
          <p:cNvPr id="16" name="Segnaposto numero diapositiva 3">
            <a:extLst>
              <a:ext uri="{FF2B5EF4-FFF2-40B4-BE49-F238E27FC236}">
                <a16:creationId xmlns:a16="http://schemas.microsoft.com/office/drawing/2014/main" id="{12CCCBA9-B7E4-E744-F288-844682402BBE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it-IT" smtClean="0"/>
              <a:pPr rtl="0"/>
              <a:t>11</a:t>
            </a:fld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13C55A2C-F837-43EC-CDCC-8C27B3BA17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4738" y="3147977"/>
            <a:ext cx="5763429" cy="1143160"/>
          </a:xfrm>
          <a:prstGeom prst="rect">
            <a:avLst/>
          </a:prstGeom>
        </p:spPr>
      </p:pic>
      <p:sp>
        <p:nvSpPr>
          <p:cNvPr id="5" name="Segnaposto data 3">
            <a:extLst>
              <a:ext uri="{FF2B5EF4-FFF2-40B4-BE49-F238E27FC236}">
                <a16:creationId xmlns:a16="http://schemas.microsoft.com/office/drawing/2014/main" id="{32CCEBA9-5E5D-DCC5-6BBA-32EC3A5E27E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it-IT" dirty="0"/>
              <a:t>2022/2023</a:t>
            </a:r>
          </a:p>
        </p:txBody>
      </p:sp>
      <p:sp>
        <p:nvSpPr>
          <p:cNvPr id="6" name="Segnaposto piè di pagina 4">
            <a:extLst>
              <a:ext uri="{FF2B5EF4-FFF2-40B4-BE49-F238E27FC236}">
                <a16:creationId xmlns:a16="http://schemas.microsoft.com/office/drawing/2014/main" id="{27915313-C20E-E3EF-535F-371BE41423C4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it-IT" dirty="0"/>
              <a:t>VPC</a:t>
            </a:r>
          </a:p>
        </p:txBody>
      </p:sp>
      <p:sp>
        <p:nvSpPr>
          <p:cNvPr id="7" name="Segnaposto numero diapositiva 5">
            <a:extLst>
              <a:ext uri="{FF2B5EF4-FFF2-40B4-BE49-F238E27FC236}">
                <a16:creationId xmlns:a16="http://schemas.microsoft.com/office/drawing/2014/main" id="{9952EEE0-BB96-6618-369E-CCE8FC5CC0EF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it-IT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5CEABB6-07DC-46E8-9B57-56EC44A396E5}" type="slidenum">
              <a:rPr lang="it-IT" smtClean="0"/>
              <a:pPr/>
              <a:t>11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804623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7A6F7BB-30A8-4980-AD4A-2FB0B53FA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643" y="858621"/>
            <a:ext cx="8421688" cy="1325563"/>
          </a:xfrm>
        </p:spPr>
        <p:txBody>
          <a:bodyPr rtlCol="0"/>
          <a:lstStyle/>
          <a:p>
            <a:pPr rtl="0"/>
            <a:r>
              <a:rPr lang="it-IT" dirty="0"/>
              <a:t>Mancanze Conosciute</a:t>
            </a:r>
          </a:p>
        </p:txBody>
      </p:sp>
      <p:sp>
        <p:nvSpPr>
          <p:cNvPr id="50" name="Segnaposto testo 49">
            <a:extLst>
              <a:ext uri="{FF2B5EF4-FFF2-40B4-BE49-F238E27FC236}">
                <a16:creationId xmlns:a16="http://schemas.microsoft.com/office/drawing/2014/main" id="{540F887C-E8EB-4467-90FE-023D47FFB45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478281" y="3369596"/>
            <a:ext cx="4031945" cy="1571201"/>
          </a:xfrm>
        </p:spPr>
        <p:txBody>
          <a:bodyPr rtlCol="0">
            <a:normAutofit/>
          </a:bodyPr>
          <a:lstStyle/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it-IT" sz="1400" dirty="0" err="1">
                <a:latin typeface="+mn-lt"/>
                <a:ea typeface="+mn-ea"/>
                <a:cs typeface="+mn-cs"/>
              </a:rPr>
              <a:t>Vagrant</a:t>
            </a:r>
            <a:endParaRPr lang="it-IT" sz="1400" dirty="0">
              <a:latin typeface="+mn-lt"/>
              <a:ea typeface="+mn-ea"/>
              <a:cs typeface="+mn-cs"/>
            </a:endParaRP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it-IT" sz="1400" dirty="0">
                <a:latin typeface="+mn-lt"/>
                <a:ea typeface="+mn-ea"/>
                <a:cs typeface="+mn-cs"/>
              </a:rPr>
              <a:t>Upload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endParaRPr lang="it-IT" dirty="0"/>
          </a:p>
          <a:p>
            <a:pPr rtl="0"/>
            <a:endParaRPr lang="it-IT" dirty="0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1833164A-09D8-4E05-899E-C830A562A446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pPr rtl="0"/>
            <a:r>
              <a:rPr lang="it-IT" dirty="0"/>
              <a:t>2022/2023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9EB4DEA-4DCD-421C-A905-7EFCAE898907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it-IT" dirty="0"/>
              <a:t>VPC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E1923C7-5010-4C4F-A932-4BDA0B62A7C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it-IT" smtClean="0"/>
              <a:pPr rtl="0"/>
              <a:t>12</a:t>
            </a:fld>
            <a:endParaRPr lang="it-IT" dirty="0"/>
          </a:p>
        </p:txBody>
      </p:sp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7FFF1B7A-9DB0-2176-EEAE-87EC0B534CE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94719" y="3188805"/>
            <a:ext cx="4031945" cy="1932785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t-CH" sz="1400" dirty="0">
                <a:latin typeface="+mn-lt"/>
                <a:ea typeface="+mn-ea"/>
                <a:cs typeface="+mn-cs"/>
              </a:rPr>
              <a:t>Download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t-CH" sz="1400" dirty="0">
                <a:latin typeface="+mn-lt"/>
                <a:ea typeface="+mn-ea"/>
                <a:cs typeface="+mn-cs"/>
              </a:rPr>
              <a:t>Grafico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t-CH" sz="1400" dirty="0">
                <a:latin typeface="+mn-lt"/>
                <a:ea typeface="+mn-ea"/>
                <a:cs typeface="+mn-cs"/>
              </a:rPr>
              <a:t>Log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t-CH" sz="1400" dirty="0">
                <a:latin typeface="+mn-lt"/>
                <a:ea typeface="+mn-ea"/>
                <a:cs typeface="+mn-cs"/>
              </a:rPr>
              <a:t>Eliminazione dati</a:t>
            </a:r>
          </a:p>
        </p:txBody>
      </p:sp>
      <p:sp>
        <p:nvSpPr>
          <p:cNvPr id="6" name="Titolo 1">
            <a:extLst>
              <a:ext uri="{FF2B5EF4-FFF2-40B4-BE49-F238E27FC236}">
                <a16:creationId xmlns:a16="http://schemas.microsoft.com/office/drawing/2014/main" id="{D5141D7A-D502-0BF7-BCDC-4D576BF81463}"/>
              </a:ext>
            </a:extLst>
          </p:cNvPr>
          <p:cNvSpPr txBox="1">
            <a:spLocks/>
          </p:cNvSpPr>
          <p:nvPr/>
        </p:nvSpPr>
        <p:spPr>
          <a:xfrm>
            <a:off x="3431793" y="1863243"/>
            <a:ext cx="842168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2000" dirty="0"/>
              <a:t>Cause</a:t>
            </a:r>
          </a:p>
        </p:txBody>
      </p:sp>
      <p:sp>
        <p:nvSpPr>
          <p:cNvPr id="8" name="Titolo 1">
            <a:extLst>
              <a:ext uri="{FF2B5EF4-FFF2-40B4-BE49-F238E27FC236}">
                <a16:creationId xmlns:a16="http://schemas.microsoft.com/office/drawing/2014/main" id="{1691590A-74F2-338C-8485-8A38FEE939BE}"/>
              </a:ext>
            </a:extLst>
          </p:cNvPr>
          <p:cNvSpPr txBox="1">
            <a:spLocks/>
          </p:cNvSpPr>
          <p:nvPr/>
        </p:nvSpPr>
        <p:spPr>
          <a:xfrm>
            <a:off x="-943407" y="1863243"/>
            <a:ext cx="842168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2000" dirty="0"/>
              <a:t>mancanze</a:t>
            </a:r>
          </a:p>
        </p:txBody>
      </p:sp>
    </p:spTree>
    <p:extLst>
      <p:ext uri="{BB962C8B-B14F-4D97-AF65-F5344CB8AC3E}">
        <p14:creationId xmlns:p14="http://schemas.microsoft.com/office/powerpoint/2010/main" val="33962667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7A6F7BB-30A8-4980-AD4A-2FB0B53FA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 err="1"/>
              <a:t>ConclusionI</a:t>
            </a:r>
            <a:endParaRPr lang="it-IT" dirty="0"/>
          </a:p>
        </p:txBody>
      </p:sp>
      <p:sp>
        <p:nvSpPr>
          <p:cNvPr id="24" name="Segnaposto testo 23">
            <a:extLst>
              <a:ext uri="{FF2B5EF4-FFF2-40B4-BE49-F238E27FC236}">
                <a16:creationId xmlns:a16="http://schemas.microsoft.com/office/drawing/2014/main" id="{7BAD1FFF-8B97-4CD1-85E7-B7738EAD28C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20169" y="2620517"/>
            <a:ext cx="5433204" cy="3455424"/>
          </a:xfrm>
        </p:spPr>
        <p:txBody>
          <a:bodyPr rtlCol="0">
            <a:normAutofit/>
          </a:bodyPr>
          <a:lstStyle/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it-IT" sz="1400" dirty="0">
                <a:latin typeface="+mn-lt"/>
                <a:ea typeface="+mn-ea"/>
                <a:cs typeface="+mn-cs"/>
              </a:rPr>
              <a:t>Non </a:t>
            </a:r>
            <a:r>
              <a:rPr lang="it-IT" sz="1400" dirty="0" err="1">
                <a:latin typeface="+mn-lt"/>
                <a:ea typeface="+mn-ea"/>
                <a:cs typeface="+mn-cs"/>
              </a:rPr>
              <a:t>soddisfattI</a:t>
            </a:r>
            <a:endParaRPr lang="it-IT" sz="1400" dirty="0">
              <a:latin typeface="+mn-lt"/>
              <a:ea typeface="+mn-ea"/>
              <a:cs typeface="+mn-cs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1400" dirty="0">
                <a:latin typeface="+mn-lt"/>
                <a:ea typeface="+mn-ea"/>
                <a:cs typeface="+mn-cs"/>
              </a:rPr>
              <a:t>Conoscenze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it-IT" sz="1400" dirty="0">
                <a:latin typeface="+mn-lt"/>
                <a:ea typeface="+mn-ea"/>
                <a:cs typeface="+mn-cs"/>
              </a:rPr>
              <a:t>GESTIONE DELLA DOCUMENTAZIONE</a:t>
            </a:r>
          </a:p>
          <a:p>
            <a:pPr rtl="0"/>
            <a:endParaRPr lang="it-IT" dirty="0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2F9CC1F-102C-49CC-B646-8E6826368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it-IT" dirty="0"/>
              <a:t>2022/2023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3808A03-6EC3-48BE-9D18-5A746D092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VPC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6868410-BE8A-4C98-9C72-20D0A2A6A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it-IT" smtClean="0"/>
              <a:pPr rtl="0"/>
              <a:t>13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774530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 rtlCol="0"/>
          <a:lstStyle/>
          <a:p>
            <a:pPr rtl="0"/>
            <a:r>
              <a:rPr lang="it-IT" dirty="0"/>
              <a:t>GRAZIE Per l’attenzione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4AFFC60-19C3-4901-93F7-7AAF4C09F8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 rtlCol="0">
            <a:normAutofit/>
          </a:bodyPr>
          <a:lstStyle/>
          <a:p>
            <a:pPr rtl="0"/>
            <a:r>
              <a:rPr lang="it-IT" dirty="0"/>
              <a:t>Per eventuali domande non esitate a chiedere dopo la demo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2DA7980-C870-4C9A-84FA-4120D8AF5DE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/>
          <a:p>
            <a:pPr rtl="0"/>
            <a:r>
              <a:rPr lang="it-IT" dirty="0"/>
              <a:t>2022/2023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DFADE42-1A3F-40C8-A071-E57644F3D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/>
          <a:p>
            <a:pPr rtl="0"/>
            <a:r>
              <a:rPr lang="it-IT" dirty="0"/>
              <a:t>VPC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EDCFF82-B70F-4971-9182-7C3AEA3C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it-IT" smtClean="0"/>
              <a:pPr rtl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499" y="136525"/>
            <a:ext cx="3171825" cy="1325563"/>
          </a:xfrm>
        </p:spPr>
        <p:txBody>
          <a:bodyPr rtlCol="0">
            <a:normAutofit/>
          </a:bodyPr>
          <a:lstStyle/>
          <a:p>
            <a:pPr rtl="0"/>
            <a:r>
              <a:rPr lang="it-IT" sz="3200" dirty="0"/>
              <a:t>INDICE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5E3EA69-4E0E-41BD-8095-A124225A264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8" y="1866499"/>
            <a:ext cx="3171825" cy="4085439"/>
          </a:xfrm>
        </p:spPr>
        <p:txBody>
          <a:bodyPr rtlCol="0">
            <a:normAutofit/>
          </a:bodyPr>
          <a:lstStyle/>
          <a:p>
            <a:pPr rtl="0"/>
            <a:r>
              <a:rPr lang="it-IT" sz="1800" dirty="0">
                <a:solidFill>
                  <a:schemeClr val="accent3">
                    <a:lumMod val="50000"/>
                  </a:schemeClr>
                </a:solidFill>
              </a:rPr>
              <a:t>Introduzione al progetto</a:t>
            </a:r>
          </a:p>
          <a:p>
            <a:pPr rtl="0"/>
            <a:r>
              <a:rPr lang="it-IT" sz="1800" dirty="0">
                <a:solidFill>
                  <a:schemeClr val="accent3">
                    <a:lumMod val="50000"/>
                  </a:schemeClr>
                </a:solidFill>
              </a:rPr>
              <a:t>Modello di progettazione</a:t>
            </a:r>
          </a:p>
          <a:p>
            <a:pPr rtl="0"/>
            <a:r>
              <a:rPr lang="it-IT" sz="1800" dirty="0">
                <a:solidFill>
                  <a:schemeClr val="accent3">
                    <a:lumMod val="50000"/>
                  </a:schemeClr>
                </a:solidFill>
              </a:rPr>
              <a:t>Schema di rete</a:t>
            </a:r>
          </a:p>
          <a:p>
            <a:pPr rtl="0"/>
            <a:r>
              <a:rPr lang="it-IT" sz="1800" dirty="0">
                <a:solidFill>
                  <a:schemeClr val="accent3">
                    <a:lumMod val="50000"/>
                  </a:schemeClr>
                </a:solidFill>
              </a:rPr>
              <a:t>Use case</a:t>
            </a:r>
          </a:p>
          <a:p>
            <a:pPr rtl="0"/>
            <a:r>
              <a:rPr lang="it-IT" sz="1800" dirty="0">
                <a:solidFill>
                  <a:schemeClr val="accent3">
                    <a:lumMod val="50000"/>
                  </a:schemeClr>
                </a:solidFill>
              </a:rPr>
              <a:t>Implementazione</a:t>
            </a:r>
          </a:p>
          <a:p>
            <a:pPr rtl="0"/>
            <a:r>
              <a:rPr lang="it-IT" sz="1800" dirty="0">
                <a:solidFill>
                  <a:schemeClr val="accent3">
                    <a:lumMod val="50000"/>
                  </a:schemeClr>
                </a:solidFill>
              </a:rPr>
              <a:t>Mancanze</a:t>
            </a:r>
          </a:p>
          <a:p>
            <a:r>
              <a:rPr lang="it-IT" sz="1800" dirty="0">
                <a:solidFill>
                  <a:schemeClr val="accent3">
                    <a:lumMod val="50000"/>
                  </a:schemeClr>
                </a:solidFill>
              </a:rPr>
              <a:t>Conclusioni</a:t>
            </a:r>
          </a:p>
        </p:txBody>
      </p:sp>
      <p:sp>
        <p:nvSpPr>
          <p:cNvPr id="6" name="Segnaposto data 5">
            <a:extLst>
              <a:ext uri="{FF2B5EF4-FFF2-40B4-BE49-F238E27FC236}">
                <a16:creationId xmlns:a16="http://schemas.microsoft.com/office/drawing/2014/main" id="{B69DF042-37C5-4E09-AA4C-AA66649C95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/>
          <a:p>
            <a:pPr rtl="0"/>
            <a:r>
              <a:rPr lang="it-IT" dirty="0"/>
              <a:t>2022/2023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F29EA23-F34E-486A-B8B2-0C3019266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/>
          <a:p>
            <a:pPr rtl="0"/>
            <a:r>
              <a:rPr lang="it-IT" dirty="0"/>
              <a:t>VPC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it-IT" smtClean="0"/>
              <a:pPr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olo 22">
            <a:extLst>
              <a:ext uri="{FF2B5EF4-FFF2-40B4-BE49-F238E27FC236}">
                <a16:creationId xmlns:a16="http://schemas.microsoft.com/office/drawing/2014/main" id="{F037DAD6-B254-E5FC-90DD-C7D0F558A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5454" y="873796"/>
            <a:ext cx="5431971" cy="846301"/>
          </a:xfrm>
        </p:spPr>
        <p:txBody>
          <a:bodyPr/>
          <a:lstStyle/>
          <a:p>
            <a:r>
              <a:rPr lang="it-CH" dirty="0"/>
              <a:t>VIDEO PROCESSING CLUSTER</a:t>
            </a:r>
          </a:p>
        </p:txBody>
      </p:sp>
      <p:sp>
        <p:nvSpPr>
          <p:cNvPr id="25" name="Segnaposto testo 24">
            <a:extLst>
              <a:ext uri="{FF2B5EF4-FFF2-40B4-BE49-F238E27FC236}">
                <a16:creationId xmlns:a16="http://schemas.microsoft.com/office/drawing/2014/main" id="{101CA692-2251-BED0-D244-2EAC2B50615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546210" y="1999072"/>
            <a:ext cx="5431971" cy="557950"/>
          </a:xfrm>
        </p:spPr>
        <p:txBody>
          <a:bodyPr/>
          <a:lstStyle/>
          <a:p>
            <a:r>
              <a:rPr lang="it-CH" dirty="0"/>
              <a:t>Gestione cluster</a:t>
            </a:r>
          </a:p>
          <a:p>
            <a:endParaRPr lang="it-CH" dirty="0"/>
          </a:p>
        </p:txBody>
      </p:sp>
      <p:sp>
        <p:nvSpPr>
          <p:cNvPr id="27" name="Segnaposto testo 26">
            <a:extLst>
              <a:ext uri="{FF2B5EF4-FFF2-40B4-BE49-F238E27FC236}">
                <a16:creationId xmlns:a16="http://schemas.microsoft.com/office/drawing/2014/main" id="{A85BABA4-632A-D548-BFA3-E0435B8F58F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545721" y="2540918"/>
            <a:ext cx="5431971" cy="557950"/>
          </a:xfrm>
        </p:spPr>
        <p:txBody>
          <a:bodyPr/>
          <a:lstStyle/>
          <a:p>
            <a:r>
              <a:rPr lang="it-CH" dirty="0"/>
              <a:t>Bilanciamento carico CPU</a:t>
            </a:r>
          </a:p>
        </p:txBody>
      </p:sp>
      <p:sp>
        <p:nvSpPr>
          <p:cNvPr id="29" name="Segnaposto testo 28">
            <a:extLst>
              <a:ext uri="{FF2B5EF4-FFF2-40B4-BE49-F238E27FC236}">
                <a16:creationId xmlns:a16="http://schemas.microsoft.com/office/drawing/2014/main" id="{717FFBEF-828A-B17A-49B7-4B4B1B40E77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545721" y="3098868"/>
            <a:ext cx="5431971" cy="557950"/>
          </a:xfrm>
        </p:spPr>
        <p:txBody>
          <a:bodyPr/>
          <a:lstStyle/>
          <a:p>
            <a:r>
              <a:rPr lang="it-CH" dirty="0"/>
              <a:t>Memoria condivisa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BDB7F80-E8BE-516A-ED70-E3D67AFC1A89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pPr rtl="0"/>
            <a:r>
              <a:rPr lang="it-IT" dirty="0"/>
              <a:t>2022/2023</a:t>
            </a:r>
            <a:endParaRPr lang="it-IT" noProof="0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EAA4663-5712-D346-7F48-78C737A92772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it-IT" dirty="0"/>
              <a:t>VPC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A01CCF6-A516-8CF6-D3BA-9535795027C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t>3</a:t>
            </a:fld>
            <a:endParaRPr lang="it-IT" noProof="0"/>
          </a:p>
        </p:txBody>
      </p:sp>
      <p:sp>
        <p:nvSpPr>
          <p:cNvPr id="30" name="Segnaposto testo 28">
            <a:extLst>
              <a:ext uri="{FF2B5EF4-FFF2-40B4-BE49-F238E27FC236}">
                <a16:creationId xmlns:a16="http://schemas.microsoft.com/office/drawing/2014/main" id="{64A465B9-3C34-4646-B07E-A1C610D24D34}"/>
              </a:ext>
            </a:extLst>
          </p:cNvPr>
          <p:cNvSpPr txBox="1">
            <a:spLocks/>
          </p:cNvSpPr>
          <p:nvPr/>
        </p:nvSpPr>
        <p:spPr>
          <a:xfrm>
            <a:off x="6545720" y="3656818"/>
            <a:ext cx="5431971" cy="557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CH" dirty="0"/>
              <a:t>Utilizzo di FFMPEG</a:t>
            </a: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1E6580E5-97DC-4C0F-AC21-BF1E2B1EF7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5961" y="661352"/>
            <a:ext cx="3774621" cy="4317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185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7708C79-A4AC-4B5D-92DF-600737E4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229" y="5509418"/>
            <a:ext cx="4798503" cy="846931"/>
          </a:xfrm>
        </p:spPr>
        <p:txBody>
          <a:bodyPr rtlCol="0">
            <a:noAutofit/>
          </a:bodyPr>
          <a:lstStyle/>
          <a:p>
            <a:pPr rtl="0"/>
            <a:r>
              <a:rPr lang="it-IT" sz="2400" dirty="0"/>
              <a:t>Modello di progettazione</a:t>
            </a:r>
          </a:p>
        </p:txBody>
      </p:sp>
      <p:sp>
        <p:nvSpPr>
          <p:cNvPr id="11" name="Segnaposto data 10">
            <a:extLst>
              <a:ext uri="{FF2B5EF4-FFF2-40B4-BE49-F238E27FC236}">
                <a16:creationId xmlns:a16="http://schemas.microsoft.com/office/drawing/2014/main" id="{40BF6865-7FAE-4B56-A995-ADF1582DCC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it-IT" dirty="0"/>
              <a:t>2022/2023</a:t>
            </a:r>
          </a:p>
        </p:txBody>
      </p:sp>
      <p:sp>
        <p:nvSpPr>
          <p:cNvPr id="12" name="Segnaposto piè di pagina 11">
            <a:extLst>
              <a:ext uri="{FF2B5EF4-FFF2-40B4-BE49-F238E27FC236}">
                <a16:creationId xmlns:a16="http://schemas.microsoft.com/office/drawing/2014/main" id="{7312B71A-5E84-41DE-9754-5F6291F6D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55823" y="6356350"/>
            <a:ext cx="1808712" cy="365125"/>
          </a:xfrm>
        </p:spPr>
        <p:txBody>
          <a:bodyPr rtlCol="0"/>
          <a:lstStyle/>
          <a:p>
            <a:pPr rtl="0"/>
            <a:r>
              <a:rPr lang="it-IT" dirty="0"/>
              <a:t>VPC</a:t>
            </a:r>
          </a:p>
        </p:txBody>
      </p:sp>
      <p:sp>
        <p:nvSpPr>
          <p:cNvPr id="13" name="Segnaposto numero diapositiva 12">
            <a:extLst>
              <a:ext uri="{FF2B5EF4-FFF2-40B4-BE49-F238E27FC236}">
                <a16:creationId xmlns:a16="http://schemas.microsoft.com/office/drawing/2014/main" id="{E3984D70-BD95-4E1F-9725-902B5D74D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it-IT" smtClean="0"/>
              <a:pPr rtl="0"/>
              <a:t>4</a:t>
            </a:fld>
            <a:endParaRPr lang="it-IT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67280BF8-3B79-4766-86AE-D62900F7CF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229" y="307285"/>
            <a:ext cx="11034248" cy="5183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561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egnaposto data 79">
            <a:extLst>
              <a:ext uri="{FF2B5EF4-FFF2-40B4-BE49-F238E27FC236}">
                <a16:creationId xmlns:a16="http://schemas.microsoft.com/office/drawing/2014/main" id="{BC1F9D86-85D8-4FD0-B0D3-47D778722782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pPr rtl="0"/>
            <a:r>
              <a:rPr lang="it-IT" dirty="0"/>
              <a:t>2022/2023</a:t>
            </a:r>
          </a:p>
        </p:txBody>
      </p:sp>
      <p:sp>
        <p:nvSpPr>
          <p:cNvPr id="19" name="Segnaposto testo 18">
            <a:extLst>
              <a:ext uri="{FF2B5EF4-FFF2-40B4-BE49-F238E27FC236}">
                <a16:creationId xmlns:a16="http://schemas.microsoft.com/office/drawing/2014/main" id="{965B2B4F-5690-DC2B-B9AF-B1DE66AE08F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096000" y="138826"/>
            <a:ext cx="2740039" cy="65247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CH" dirty="0"/>
              <a:t>Diverso dal preventivo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CH" dirty="0"/>
              <a:t>Imprevisti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CH" dirty="0"/>
          </a:p>
        </p:txBody>
      </p:sp>
      <p:sp>
        <p:nvSpPr>
          <p:cNvPr id="28" name="Titolo 1">
            <a:extLst>
              <a:ext uri="{FF2B5EF4-FFF2-40B4-BE49-F238E27FC236}">
                <a16:creationId xmlns:a16="http://schemas.microsoft.com/office/drawing/2014/main" id="{AF545720-A450-2C6F-E0B8-45C69D576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1177" y="200646"/>
            <a:ext cx="4798503" cy="511454"/>
          </a:xfrm>
        </p:spPr>
        <p:txBody>
          <a:bodyPr rtlCol="0">
            <a:noAutofit/>
          </a:bodyPr>
          <a:lstStyle/>
          <a:p>
            <a:pPr rtl="0"/>
            <a:r>
              <a:rPr lang="it-IT" sz="2400" dirty="0" err="1"/>
              <a:t>Gantt</a:t>
            </a:r>
            <a:r>
              <a:rPr lang="it-IT" sz="2400" dirty="0"/>
              <a:t> consuntivo</a:t>
            </a:r>
          </a:p>
        </p:txBody>
      </p:sp>
      <p:sp>
        <p:nvSpPr>
          <p:cNvPr id="33" name="Segnaposto numero diapositiva 21">
            <a:extLst>
              <a:ext uri="{FF2B5EF4-FFF2-40B4-BE49-F238E27FC236}">
                <a16:creationId xmlns:a16="http://schemas.microsoft.com/office/drawing/2014/main" id="{BD37C8C8-0585-0CF1-9C79-E2EF390D0CD7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it-IT" smtClean="0"/>
              <a:pPr rtl="0"/>
              <a:t>5</a:t>
            </a:fld>
            <a:endParaRPr lang="it-IT" dirty="0"/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92C26D4A-A7C5-C913-FAF9-C29C08BFAD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792" y="881789"/>
            <a:ext cx="10986416" cy="555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920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914" y="4391836"/>
            <a:ext cx="3139440" cy="1325563"/>
          </a:xfrm>
        </p:spPr>
        <p:txBody>
          <a:bodyPr rtlCol="0"/>
          <a:lstStyle/>
          <a:p>
            <a:pPr rtl="0"/>
            <a:r>
              <a:rPr lang="it-IT" dirty="0"/>
              <a:t>Schema di rete</a:t>
            </a:r>
            <a:br>
              <a:rPr lang="it-IT" dirty="0"/>
            </a:br>
            <a:r>
              <a:rPr lang="it-IT" dirty="0"/>
              <a:t>          VPC</a:t>
            </a:r>
          </a:p>
        </p:txBody>
      </p:sp>
      <p:sp>
        <p:nvSpPr>
          <p:cNvPr id="20" name="Segnaposto data 19">
            <a:extLst>
              <a:ext uri="{FF2B5EF4-FFF2-40B4-BE49-F238E27FC236}">
                <a16:creationId xmlns:a16="http://schemas.microsoft.com/office/drawing/2014/main" id="{A74D661B-510C-4CF2-BF77-3EAFB649883D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/>
          <a:p>
            <a:pPr rtl="0"/>
            <a:r>
              <a:rPr lang="it-IT" dirty="0"/>
              <a:t>2022/2023</a:t>
            </a:r>
          </a:p>
        </p:txBody>
      </p:sp>
      <p:sp>
        <p:nvSpPr>
          <p:cNvPr id="21" name="Segnaposto piè di pagina 20">
            <a:extLst>
              <a:ext uri="{FF2B5EF4-FFF2-40B4-BE49-F238E27FC236}">
                <a16:creationId xmlns:a16="http://schemas.microsoft.com/office/drawing/2014/main" id="{7E44CAC0-3B5A-49F6-A2CB-0BC80D111A87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/>
          <a:p>
            <a:pPr rtl="0"/>
            <a:r>
              <a:rPr lang="it-IT" dirty="0"/>
              <a:t>VPC</a:t>
            </a:r>
          </a:p>
        </p:txBody>
      </p:sp>
      <p:sp>
        <p:nvSpPr>
          <p:cNvPr id="22" name="Segnaposto numero diapositiva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it-IT" smtClean="0"/>
              <a:pPr rtl="0"/>
              <a:t>6</a:t>
            </a:fld>
            <a:endParaRPr lang="it-IT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4EC9096-0075-8FBF-C2C8-E5C26E3524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9962" y="325280"/>
            <a:ext cx="8061474" cy="532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4941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191" y="4111878"/>
            <a:ext cx="3139440" cy="1325563"/>
          </a:xfrm>
        </p:spPr>
        <p:txBody>
          <a:bodyPr rtlCol="0"/>
          <a:lstStyle/>
          <a:p>
            <a:pPr algn="ctr" rtl="0"/>
            <a:r>
              <a:rPr lang="it-IT" dirty="0"/>
              <a:t>USE CASE</a:t>
            </a:r>
          </a:p>
        </p:txBody>
      </p:sp>
      <p:sp>
        <p:nvSpPr>
          <p:cNvPr id="20" name="Segnaposto data 19">
            <a:extLst>
              <a:ext uri="{FF2B5EF4-FFF2-40B4-BE49-F238E27FC236}">
                <a16:creationId xmlns:a16="http://schemas.microsoft.com/office/drawing/2014/main" id="{A74D661B-510C-4CF2-BF77-3EAFB649883D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/>
          <a:p>
            <a:pPr rtl="0"/>
            <a:r>
              <a:rPr lang="it-IT" dirty="0"/>
              <a:t>2022/2023</a:t>
            </a:r>
          </a:p>
        </p:txBody>
      </p:sp>
      <p:sp>
        <p:nvSpPr>
          <p:cNvPr id="21" name="Segnaposto piè di pagina 20">
            <a:extLst>
              <a:ext uri="{FF2B5EF4-FFF2-40B4-BE49-F238E27FC236}">
                <a16:creationId xmlns:a16="http://schemas.microsoft.com/office/drawing/2014/main" id="{7E44CAC0-3B5A-49F6-A2CB-0BC80D111A87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/>
          <a:p>
            <a:pPr rtl="0"/>
            <a:r>
              <a:rPr lang="it-IT" dirty="0"/>
              <a:t>VPC</a:t>
            </a:r>
          </a:p>
        </p:txBody>
      </p:sp>
      <p:sp>
        <p:nvSpPr>
          <p:cNvPr id="22" name="Segnaposto numero diapositiva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it-IT" smtClean="0"/>
              <a:pPr rtl="0"/>
              <a:t>7</a:t>
            </a:fld>
            <a:endParaRPr lang="it-IT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6E27AB4-C070-2143-15A1-F6A64C0154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4644" y="377504"/>
            <a:ext cx="7489155" cy="5728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4549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7E1C88-627C-4655-A4FB-0BB02EDB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97224" y="958132"/>
            <a:ext cx="8421688" cy="1325563"/>
          </a:xfrm>
        </p:spPr>
        <p:txBody>
          <a:bodyPr rtlCol="0"/>
          <a:lstStyle/>
          <a:p>
            <a:pPr rtl="0"/>
            <a:r>
              <a:rPr lang="it-IT" dirty="0"/>
              <a:t>CARICO CPU </a:t>
            </a:r>
          </a:p>
        </p:txBody>
      </p:sp>
      <p:sp>
        <p:nvSpPr>
          <p:cNvPr id="22" name="Segnaposto testo 21">
            <a:extLst>
              <a:ext uri="{FF2B5EF4-FFF2-40B4-BE49-F238E27FC236}">
                <a16:creationId xmlns:a16="http://schemas.microsoft.com/office/drawing/2014/main" id="{82A2DC87-A04C-13E5-D08C-63AF7B1C5E5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565885" y="2506066"/>
            <a:ext cx="4031030" cy="1057308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CH" dirty="0"/>
              <a:t>Script </a:t>
            </a:r>
            <a:r>
              <a:rPr lang="it-CH" dirty="0" err="1"/>
              <a:t>python</a:t>
            </a:r>
            <a:endParaRPr lang="it-CH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CH" dirty="0"/>
              <a:t>Valore </a:t>
            </a:r>
            <a:r>
              <a:rPr lang="it-CH" dirty="0" err="1"/>
              <a:t>cpu</a:t>
            </a:r>
            <a:endParaRPr lang="it-CH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CH" dirty="0"/>
              <a:t>Manda i dati al LB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it-CH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it-CH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C2ACA2A-6BBE-47CF-B76F-F56C9DBF77E6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pPr rtl="0"/>
            <a:r>
              <a:rPr lang="it-IT" dirty="0"/>
              <a:t>2022/2023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96A095E-DB05-47EC-A2D5-47398A4A00B4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it-IT" dirty="0"/>
              <a:t>VPC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23C3221-5F04-4CA7-A86A-EEA8566A1735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it-IT" smtClean="0"/>
              <a:pPr rtl="0"/>
              <a:t>8</a:t>
            </a:fld>
            <a:endParaRPr lang="it-IT" dirty="0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906BE9CB-EDF5-71FA-A63E-B409FFC5B5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9541" y="293825"/>
            <a:ext cx="4756559" cy="5840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3722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7E1C88-627C-4655-A4FB-0BB02EDB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150502" y="1359000"/>
            <a:ext cx="8421688" cy="1325563"/>
          </a:xfrm>
        </p:spPr>
        <p:txBody>
          <a:bodyPr rtlCol="0"/>
          <a:lstStyle/>
          <a:p>
            <a:pPr rtl="0"/>
            <a:r>
              <a:rPr lang="it-IT" dirty="0"/>
              <a:t>CONFIGURAZIONE LB</a:t>
            </a:r>
          </a:p>
        </p:txBody>
      </p:sp>
      <p:sp>
        <p:nvSpPr>
          <p:cNvPr id="22" name="Segnaposto testo 21">
            <a:extLst>
              <a:ext uri="{FF2B5EF4-FFF2-40B4-BE49-F238E27FC236}">
                <a16:creationId xmlns:a16="http://schemas.microsoft.com/office/drawing/2014/main" id="{82A2DC87-A04C-13E5-D08C-63AF7B1C5E5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37885" y="1558110"/>
            <a:ext cx="4031030" cy="1057308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CH" dirty="0"/>
              <a:t>Imposta il peso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CH" dirty="0"/>
              <a:t>Agente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it-CH" dirty="0"/>
              <a:t>In ascolto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C2ACA2A-6BBE-47CF-B76F-F56C9DBF77E6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pPr rtl="0"/>
            <a:r>
              <a:rPr lang="it-IT" dirty="0"/>
              <a:t>2022/2023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96A095E-DB05-47EC-A2D5-47398A4A00B4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it-IT" dirty="0"/>
              <a:t>VPC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23C3221-5F04-4CA7-A86A-EEA8566A1735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it-IT" smtClean="0"/>
              <a:pPr rtl="0"/>
              <a:t>9</a:t>
            </a:fld>
            <a:endParaRPr lang="it-IT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287879A2-5256-1FB6-E296-2474CFE55F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183" y="3429000"/>
            <a:ext cx="11345858" cy="1438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133273"/>
      </p:ext>
    </p:extLst>
  </p:cSld>
  <p:clrMapOvr>
    <a:masterClrMapping/>
  </p:clrMapOvr>
</p:sld>
</file>

<file path=ppt/theme/theme1.xml><?xml version="1.0" encoding="utf-8"?>
<a:theme xmlns:a="http://schemas.openxmlformats.org/drawingml/2006/main" name="Monolinea">
  <a:themeElements>
    <a:clrScheme name="Custom 16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BF4EF"/>
      </a:accent1>
      <a:accent2>
        <a:srgbClr val="F7F6F3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3329037_TF56180624_Win32" id="{D3997735-0022-4ADB-B481-82DB79589012}" vid="{D160C44F-0E59-43D7-A4EF-160DF92B4A1B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2BC90D6-94CF-42F7-AAC4-9CF6824C54D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F97B18F-50BC-4F30-8373-93489E845F8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64CF2EF3-001F-4BE9-81B3-86ECBBF9425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Presentazione di vendita semplice e minimalista</Template>
  <TotalTime>283</TotalTime>
  <Words>182</Words>
  <Application>Microsoft Office PowerPoint</Application>
  <PresentationFormat>Widescreen</PresentationFormat>
  <Paragraphs>106</Paragraphs>
  <Slides>14</Slides>
  <Notes>13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14</vt:i4>
      </vt:variant>
    </vt:vector>
  </HeadingPairs>
  <TitlesOfParts>
    <vt:vector size="18" baseType="lpstr">
      <vt:lpstr>Arial</vt:lpstr>
      <vt:lpstr>Calibri</vt:lpstr>
      <vt:lpstr>Tenorite</vt:lpstr>
      <vt:lpstr>Monolinea</vt:lpstr>
      <vt:lpstr>VIDEO PROCESSING CLUSTER</vt:lpstr>
      <vt:lpstr>INDICE</vt:lpstr>
      <vt:lpstr>VIDEO PROCESSING CLUSTER</vt:lpstr>
      <vt:lpstr>Modello di progettazione</vt:lpstr>
      <vt:lpstr>Gantt consuntivo</vt:lpstr>
      <vt:lpstr>Schema di rete           VPC</vt:lpstr>
      <vt:lpstr>USE CASE</vt:lpstr>
      <vt:lpstr>CARICO CPU </vt:lpstr>
      <vt:lpstr>CONFIGURAZIONE LB</vt:lpstr>
      <vt:lpstr>FFMPEG</vt:lpstr>
      <vt:lpstr>SESSIONI UUID </vt:lpstr>
      <vt:lpstr>Mancanze Conosciute</vt:lpstr>
      <vt:lpstr>ConclusionI</vt:lpstr>
      <vt:lpstr>GRAZIE Per l’attenzione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Reverse proxy per la rete nera di scuola</dc:title>
  <dc:creator>matteo ruedi</dc:creator>
  <cp:lastModifiedBy>matteo ruedi</cp:lastModifiedBy>
  <cp:revision>8</cp:revision>
  <dcterms:created xsi:type="dcterms:W3CDTF">2023-01-11T20:36:42Z</dcterms:created>
  <dcterms:modified xsi:type="dcterms:W3CDTF">2023-05-11T21:08:16Z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