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24" d="100"/>
          <a:sy n="124" d="100"/>
        </p:scale>
        <p:origin x="288"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E951F-9F1C-DF0B-4777-0FE837FE80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5D9BDB3-C766-6174-17FD-33BAB97773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BADBD73-A943-95F0-5F78-534CE0591A1E}"/>
              </a:ext>
            </a:extLst>
          </p:cNvPr>
          <p:cNvSpPr>
            <a:spLocks noGrp="1"/>
          </p:cNvSpPr>
          <p:nvPr>
            <p:ph type="dt" sz="half" idx="10"/>
          </p:nvPr>
        </p:nvSpPr>
        <p:spPr/>
        <p:txBody>
          <a:bodyPr/>
          <a:lstStyle/>
          <a:p>
            <a:fld id="{B6E6CA4F-5963-444A-8E82-8E027725E970}" type="datetimeFigureOut">
              <a:rPr lang="en-GB" smtClean="0"/>
              <a:t>15/02/2024</a:t>
            </a:fld>
            <a:endParaRPr lang="en-GB"/>
          </a:p>
        </p:txBody>
      </p:sp>
      <p:sp>
        <p:nvSpPr>
          <p:cNvPr id="5" name="Footer Placeholder 4">
            <a:extLst>
              <a:ext uri="{FF2B5EF4-FFF2-40B4-BE49-F238E27FC236}">
                <a16:creationId xmlns:a16="http://schemas.microsoft.com/office/drawing/2014/main" id="{07D507BD-B3B0-93F7-C182-45F02CBCBEA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1B39403-DE23-EC9F-F40C-FC1F555D672B}"/>
              </a:ext>
            </a:extLst>
          </p:cNvPr>
          <p:cNvSpPr>
            <a:spLocks noGrp="1"/>
          </p:cNvSpPr>
          <p:nvPr>
            <p:ph type="sldNum" sz="quarter" idx="12"/>
          </p:nvPr>
        </p:nvSpPr>
        <p:spPr/>
        <p:txBody>
          <a:bodyPr/>
          <a:lstStyle/>
          <a:p>
            <a:fld id="{D53A738C-102A-414E-8D48-D55357330673}" type="slidenum">
              <a:rPr lang="en-GB" smtClean="0"/>
              <a:t>‹#›</a:t>
            </a:fld>
            <a:endParaRPr lang="en-GB"/>
          </a:p>
        </p:txBody>
      </p:sp>
    </p:spTree>
    <p:extLst>
      <p:ext uri="{BB962C8B-B14F-4D97-AF65-F5344CB8AC3E}">
        <p14:creationId xmlns:p14="http://schemas.microsoft.com/office/powerpoint/2010/main" val="2193937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CC2F1-F36A-2B94-9062-BECD99BEC47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23F81AE-4BB2-1260-9AF3-2041F94562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41F567-AA32-A12C-5C4A-9E6CA91EBBF5}"/>
              </a:ext>
            </a:extLst>
          </p:cNvPr>
          <p:cNvSpPr>
            <a:spLocks noGrp="1"/>
          </p:cNvSpPr>
          <p:nvPr>
            <p:ph type="dt" sz="half" idx="10"/>
          </p:nvPr>
        </p:nvSpPr>
        <p:spPr/>
        <p:txBody>
          <a:bodyPr/>
          <a:lstStyle/>
          <a:p>
            <a:fld id="{B6E6CA4F-5963-444A-8E82-8E027725E970}" type="datetimeFigureOut">
              <a:rPr lang="en-GB" smtClean="0"/>
              <a:t>15/02/2024</a:t>
            </a:fld>
            <a:endParaRPr lang="en-GB"/>
          </a:p>
        </p:txBody>
      </p:sp>
      <p:sp>
        <p:nvSpPr>
          <p:cNvPr id="5" name="Footer Placeholder 4">
            <a:extLst>
              <a:ext uri="{FF2B5EF4-FFF2-40B4-BE49-F238E27FC236}">
                <a16:creationId xmlns:a16="http://schemas.microsoft.com/office/drawing/2014/main" id="{2BA3554E-82F5-FD20-B9A5-461736A60A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4DE78FF-9403-53CA-2F80-26F9B4062F8B}"/>
              </a:ext>
            </a:extLst>
          </p:cNvPr>
          <p:cNvSpPr>
            <a:spLocks noGrp="1"/>
          </p:cNvSpPr>
          <p:nvPr>
            <p:ph type="sldNum" sz="quarter" idx="12"/>
          </p:nvPr>
        </p:nvSpPr>
        <p:spPr/>
        <p:txBody>
          <a:bodyPr/>
          <a:lstStyle/>
          <a:p>
            <a:fld id="{D53A738C-102A-414E-8D48-D55357330673}" type="slidenum">
              <a:rPr lang="en-GB" smtClean="0"/>
              <a:t>‹#›</a:t>
            </a:fld>
            <a:endParaRPr lang="en-GB"/>
          </a:p>
        </p:txBody>
      </p:sp>
    </p:spTree>
    <p:extLst>
      <p:ext uri="{BB962C8B-B14F-4D97-AF65-F5344CB8AC3E}">
        <p14:creationId xmlns:p14="http://schemas.microsoft.com/office/powerpoint/2010/main" val="1290402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5ACE8C-7A1E-F4DD-40C3-C3AC43E83C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4556079-6ACB-3967-19B6-F5143C6581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1D5C778-143E-A947-1E22-BF512E79C4E4}"/>
              </a:ext>
            </a:extLst>
          </p:cNvPr>
          <p:cNvSpPr>
            <a:spLocks noGrp="1"/>
          </p:cNvSpPr>
          <p:nvPr>
            <p:ph type="dt" sz="half" idx="10"/>
          </p:nvPr>
        </p:nvSpPr>
        <p:spPr/>
        <p:txBody>
          <a:bodyPr/>
          <a:lstStyle/>
          <a:p>
            <a:fld id="{B6E6CA4F-5963-444A-8E82-8E027725E970}" type="datetimeFigureOut">
              <a:rPr lang="en-GB" smtClean="0"/>
              <a:t>15/02/2024</a:t>
            </a:fld>
            <a:endParaRPr lang="en-GB"/>
          </a:p>
        </p:txBody>
      </p:sp>
      <p:sp>
        <p:nvSpPr>
          <p:cNvPr id="5" name="Footer Placeholder 4">
            <a:extLst>
              <a:ext uri="{FF2B5EF4-FFF2-40B4-BE49-F238E27FC236}">
                <a16:creationId xmlns:a16="http://schemas.microsoft.com/office/drawing/2014/main" id="{FFB26B76-D7DE-1EC5-62BA-7E0BF18DB5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6C43E43-857F-A058-A358-009BF39F7713}"/>
              </a:ext>
            </a:extLst>
          </p:cNvPr>
          <p:cNvSpPr>
            <a:spLocks noGrp="1"/>
          </p:cNvSpPr>
          <p:nvPr>
            <p:ph type="sldNum" sz="quarter" idx="12"/>
          </p:nvPr>
        </p:nvSpPr>
        <p:spPr/>
        <p:txBody>
          <a:bodyPr/>
          <a:lstStyle/>
          <a:p>
            <a:fld id="{D53A738C-102A-414E-8D48-D55357330673}" type="slidenum">
              <a:rPr lang="en-GB" smtClean="0"/>
              <a:t>‹#›</a:t>
            </a:fld>
            <a:endParaRPr lang="en-GB"/>
          </a:p>
        </p:txBody>
      </p:sp>
    </p:spTree>
    <p:extLst>
      <p:ext uri="{BB962C8B-B14F-4D97-AF65-F5344CB8AC3E}">
        <p14:creationId xmlns:p14="http://schemas.microsoft.com/office/powerpoint/2010/main" val="545023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9A63A-1ADE-154F-DBE6-88D04D9AEAE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D50228B-E423-EC47-0FA8-D6E2BD835E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6169AC8-A29F-0856-E4B2-A7256456446D}"/>
              </a:ext>
            </a:extLst>
          </p:cNvPr>
          <p:cNvSpPr>
            <a:spLocks noGrp="1"/>
          </p:cNvSpPr>
          <p:nvPr>
            <p:ph type="dt" sz="half" idx="10"/>
          </p:nvPr>
        </p:nvSpPr>
        <p:spPr/>
        <p:txBody>
          <a:bodyPr/>
          <a:lstStyle/>
          <a:p>
            <a:fld id="{B6E6CA4F-5963-444A-8E82-8E027725E970}" type="datetimeFigureOut">
              <a:rPr lang="en-GB" smtClean="0"/>
              <a:t>15/02/2024</a:t>
            </a:fld>
            <a:endParaRPr lang="en-GB"/>
          </a:p>
        </p:txBody>
      </p:sp>
      <p:sp>
        <p:nvSpPr>
          <p:cNvPr id="5" name="Footer Placeholder 4">
            <a:extLst>
              <a:ext uri="{FF2B5EF4-FFF2-40B4-BE49-F238E27FC236}">
                <a16:creationId xmlns:a16="http://schemas.microsoft.com/office/drawing/2014/main" id="{BE52ECE0-BA99-1A96-7105-A97F05FBB7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1C40A1-05CE-02A8-72A2-523444252B07}"/>
              </a:ext>
            </a:extLst>
          </p:cNvPr>
          <p:cNvSpPr>
            <a:spLocks noGrp="1"/>
          </p:cNvSpPr>
          <p:nvPr>
            <p:ph type="sldNum" sz="quarter" idx="12"/>
          </p:nvPr>
        </p:nvSpPr>
        <p:spPr/>
        <p:txBody>
          <a:bodyPr/>
          <a:lstStyle/>
          <a:p>
            <a:fld id="{D53A738C-102A-414E-8D48-D55357330673}" type="slidenum">
              <a:rPr lang="en-GB" smtClean="0"/>
              <a:t>‹#›</a:t>
            </a:fld>
            <a:endParaRPr lang="en-GB"/>
          </a:p>
        </p:txBody>
      </p:sp>
    </p:spTree>
    <p:extLst>
      <p:ext uri="{BB962C8B-B14F-4D97-AF65-F5344CB8AC3E}">
        <p14:creationId xmlns:p14="http://schemas.microsoft.com/office/powerpoint/2010/main" val="1865862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2264E-C325-B6A2-D500-EEF10875BA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DE64C93-8EB7-4EEA-D14F-03F2F6B5E7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EAD448-FB70-D72C-A4DD-4BA614C76235}"/>
              </a:ext>
            </a:extLst>
          </p:cNvPr>
          <p:cNvSpPr>
            <a:spLocks noGrp="1"/>
          </p:cNvSpPr>
          <p:nvPr>
            <p:ph type="dt" sz="half" idx="10"/>
          </p:nvPr>
        </p:nvSpPr>
        <p:spPr/>
        <p:txBody>
          <a:bodyPr/>
          <a:lstStyle/>
          <a:p>
            <a:fld id="{B6E6CA4F-5963-444A-8E82-8E027725E970}" type="datetimeFigureOut">
              <a:rPr lang="en-GB" smtClean="0"/>
              <a:t>15/02/2024</a:t>
            </a:fld>
            <a:endParaRPr lang="en-GB"/>
          </a:p>
        </p:txBody>
      </p:sp>
      <p:sp>
        <p:nvSpPr>
          <p:cNvPr id="5" name="Footer Placeholder 4">
            <a:extLst>
              <a:ext uri="{FF2B5EF4-FFF2-40B4-BE49-F238E27FC236}">
                <a16:creationId xmlns:a16="http://schemas.microsoft.com/office/drawing/2014/main" id="{8FFB8C03-3AD0-965C-3AC5-6F3842BD6A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846C8E8-A973-B0C2-E282-8F5361561E05}"/>
              </a:ext>
            </a:extLst>
          </p:cNvPr>
          <p:cNvSpPr>
            <a:spLocks noGrp="1"/>
          </p:cNvSpPr>
          <p:nvPr>
            <p:ph type="sldNum" sz="quarter" idx="12"/>
          </p:nvPr>
        </p:nvSpPr>
        <p:spPr/>
        <p:txBody>
          <a:bodyPr/>
          <a:lstStyle/>
          <a:p>
            <a:fld id="{D53A738C-102A-414E-8D48-D55357330673}" type="slidenum">
              <a:rPr lang="en-GB" smtClean="0"/>
              <a:t>‹#›</a:t>
            </a:fld>
            <a:endParaRPr lang="en-GB"/>
          </a:p>
        </p:txBody>
      </p:sp>
    </p:spTree>
    <p:extLst>
      <p:ext uri="{BB962C8B-B14F-4D97-AF65-F5344CB8AC3E}">
        <p14:creationId xmlns:p14="http://schemas.microsoft.com/office/powerpoint/2010/main" val="938907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9ED7E-DB37-5627-C2A9-25923CCC154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F2D3979-F02A-002E-7DA1-4CE2212D58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78DC111-FC47-1E07-6387-4B43C7D603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39BB803-4BC5-479A-0EE8-C5739A917B16}"/>
              </a:ext>
            </a:extLst>
          </p:cNvPr>
          <p:cNvSpPr>
            <a:spLocks noGrp="1"/>
          </p:cNvSpPr>
          <p:nvPr>
            <p:ph type="dt" sz="half" idx="10"/>
          </p:nvPr>
        </p:nvSpPr>
        <p:spPr/>
        <p:txBody>
          <a:bodyPr/>
          <a:lstStyle/>
          <a:p>
            <a:fld id="{B6E6CA4F-5963-444A-8E82-8E027725E970}" type="datetimeFigureOut">
              <a:rPr lang="en-GB" smtClean="0"/>
              <a:t>15/02/2024</a:t>
            </a:fld>
            <a:endParaRPr lang="en-GB"/>
          </a:p>
        </p:txBody>
      </p:sp>
      <p:sp>
        <p:nvSpPr>
          <p:cNvPr id="6" name="Footer Placeholder 5">
            <a:extLst>
              <a:ext uri="{FF2B5EF4-FFF2-40B4-BE49-F238E27FC236}">
                <a16:creationId xmlns:a16="http://schemas.microsoft.com/office/drawing/2014/main" id="{3BAF31FC-8D9A-AFC5-836B-7D6B303467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FDC4FDB-3A8A-0A3F-CF9E-762EA1692E91}"/>
              </a:ext>
            </a:extLst>
          </p:cNvPr>
          <p:cNvSpPr>
            <a:spLocks noGrp="1"/>
          </p:cNvSpPr>
          <p:nvPr>
            <p:ph type="sldNum" sz="quarter" idx="12"/>
          </p:nvPr>
        </p:nvSpPr>
        <p:spPr/>
        <p:txBody>
          <a:bodyPr/>
          <a:lstStyle/>
          <a:p>
            <a:fld id="{D53A738C-102A-414E-8D48-D55357330673}" type="slidenum">
              <a:rPr lang="en-GB" smtClean="0"/>
              <a:t>‹#›</a:t>
            </a:fld>
            <a:endParaRPr lang="en-GB"/>
          </a:p>
        </p:txBody>
      </p:sp>
    </p:spTree>
    <p:extLst>
      <p:ext uri="{BB962C8B-B14F-4D97-AF65-F5344CB8AC3E}">
        <p14:creationId xmlns:p14="http://schemas.microsoft.com/office/powerpoint/2010/main" val="36035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E4E9B-07E7-5C96-2366-98D3C96A040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266E1A-A0CF-2DF3-92E1-9CDA58FD86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71FD42-82B7-529F-48CD-FB547788ED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F9EFF9D-E5B9-2380-73F4-F1DDC5DD60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E014AD-9612-F63C-BF51-DC6D9B587E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3A0384F-EAC8-BD3E-B0BB-805B378ACE61}"/>
              </a:ext>
            </a:extLst>
          </p:cNvPr>
          <p:cNvSpPr>
            <a:spLocks noGrp="1"/>
          </p:cNvSpPr>
          <p:nvPr>
            <p:ph type="dt" sz="half" idx="10"/>
          </p:nvPr>
        </p:nvSpPr>
        <p:spPr/>
        <p:txBody>
          <a:bodyPr/>
          <a:lstStyle/>
          <a:p>
            <a:fld id="{B6E6CA4F-5963-444A-8E82-8E027725E970}" type="datetimeFigureOut">
              <a:rPr lang="en-GB" smtClean="0"/>
              <a:t>15/02/2024</a:t>
            </a:fld>
            <a:endParaRPr lang="en-GB"/>
          </a:p>
        </p:txBody>
      </p:sp>
      <p:sp>
        <p:nvSpPr>
          <p:cNvPr id="8" name="Footer Placeholder 7">
            <a:extLst>
              <a:ext uri="{FF2B5EF4-FFF2-40B4-BE49-F238E27FC236}">
                <a16:creationId xmlns:a16="http://schemas.microsoft.com/office/drawing/2014/main" id="{3874C3AF-BC97-5C90-B3B1-78A0C31D2F3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571D868-FDA3-249E-A496-06814533F89E}"/>
              </a:ext>
            </a:extLst>
          </p:cNvPr>
          <p:cNvSpPr>
            <a:spLocks noGrp="1"/>
          </p:cNvSpPr>
          <p:nvPr>
            <p:ph type="sldNum" sz="quarter" idx="12"/>
          </p:nvPr>
        </p:nvSpPr>
        <p:spPr/>
        <p:txBody>
          <a:bodyPr/>
          <a:lstStyle/>
          <a:p>
            <a:fld id="{D53A738C-102A-414E-8D48-D55357330673}" type="slidenum">
              <a:rPr lang="en-GB" smtClean="0"/>
              <a:t>‹#›</a:t>
            </a:fld>
            <a:endParaRPr lang="en-GB"/>
          </a:p>
        </p:txBody>
      </p:sp>
    </p:spTree>
    <p:extLst>
      <p:ext uri="{BB962C8B-B14F-4D97-AF65-F5344CB8AC3E}">
        <p14:creationId xmlns:p14="http://schemas.microsoft.com/office/powerpoint/2010/main" val="3706399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2D43F-C91F-46BB-772C-907DBD423D9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3AE595C-4CF6-CFA5-0307-F34481A10544}"/>
              </a:ext>
            </a:extLst>
          </p:cNvPr>
          <p:cNvSpPr>
            <a:spLocks noGrp="1"/>
          </p:cNvSpPr>
          <p:nvPr>
            <p:ph type="dt" sz="half" idx="10"/>
          </p:nvPr>
        </p:nvSpPr>
        <p:spPr/>
        <p:txBody>
          <a:bodyPr/>
          <a:lstStyle/>
          <a:p>
            <a:fld id="{B6E6CA4F-5963-444A-8E82-8E027725E970}" type="datetimeFigureOut">
              <a:rPr lang="en-GB" smtClean="0"/>
              <a:t>15/02/2024</a:t>
            </a:fld>
            <a:endParaRPr lang="en-GB"/>
          </a:p>
        </p:txBody>
      </p:sp>
      <p:sp>
        <p:nvSpPr>
          <p:cNvPr id="4" name="Footer Placeholder 3">
            <a:extLst>
              <a:ext uri="{FF2B5EF4-FFF2-40B4-BE49-F238E27FC236}">
                <a16:creationId xmlns:a16="http://schemas.microsoft.com/office/drawing/2014/main" id="{A64971B0-D2EF-B91B-3B30-F5AFD3E6426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7CA1002-338F-DB5C-22A8-DD31EE33710A}"/>
              </a:ext>
            </a:extLst>
          </p:cNvPr>
          <p:cNvSpPr>
            <a:spLocks noGrp="1"/>
          </p:cNvSpPr>
          <p:nvPr>
            <p:ph type="sldNum" sz="quarter" idx="12"/>
          </p:nvPr>
        </p:nvSpPr>
        <p:spPr/>
        <p:txBody>
          <a:bodyPr/>
          <a:lstStyle/>
          <a:p>
            <a:fld id="{D53A738C-102A-414E-8D48-D55357330673}" type="slidenum">
              <a:rPr lang="en-GB" smtClean="0"/>
              <a:t>‹#›</a:t>
            </a:fld>
            <a:endParaRPr lang="en-GB"/>
          </a:p>
        </p:txBody>
      </p:sp>
    </p:spTree>
    <p:extLst>
      <p:ext uri="{BB962C8B-B14F-4D97-AF65-F5344CB8AC3E}">
        <p14:creationId xmlns:p14="http://schemas.microsoft.com/office/powerpoint/2010/main" val="3602470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C305F2-7137-3462-4B08-7B850417D5B3}"/>
              </a:ext>
            </a:extLst>
          </p:cNvPr>
          <p:cNvSpPr>
            <a:spLocks noGrp="1"/>
          </p:cNvSpPr>
          <p:nvPr>
            <p:ph type="dt" sz="half" idx="10"/>
          </p:nvPr>
        </p:nvSpPr>
        <p:spPr/>
        <p:txBody>
          <a:bodyPr/>
          <a:lstStyle/>
          <a:p>
            <a:fld id="{B6E6CA4F-5963-444A-8E82-8E027725E970}" type="datetimeFigureOut">
              <a:rPr lang="en-GB" smtClean="0"/>
              <a:t>15/02/2024</a:t>
            </a:fld>
            <a:endParaRPr lang="en-GB"/>
          </a:p>
        </p:txBody>
      </p:sp>
      <p:sp>
        <p:nvSpPr>
          <p:cNvPr id="3" name="Footer Placeholder 2">
            <a:extLst>
              <a:ext uri="{FF2B5EF4-FFF2-40B4-BE49-F238E27FC236}">
                <a16:creationId xmlns:a16="http://schemas.microsoft.com/office/drawing/2014/main" id="{F9AA5B2D-8CB6-69A8-1D70-658DEDB8A5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F088A23-ADD5-5F34-0BB3-5A18782B62C3}"/>
              </a:ext>
            </a:extLst>
          </p:cNvPr>
          <p:cNvSpPr>
            <a:spLocks noGrp="1"/>
          </p:cNvSpPr>
          <p:nvPr>
            <p:ph type="sldNum" sz="quarter" idx="12"/>
          </p:nvPr>
        </p:nvSpPr>
        <p:spPr/>
        <p:txBody>
          <a:bodyPr/>
          <a:lstStyle/>
          <a:p>
            <a:fld id="{D53A738C-102A-414E-8D48-D55357330673}" type="slidenum">
              <a:rPr lang="en-GB" smtClean="0"/>
              <a:t>‹#›</a:t>
            </a:fld>
            <a:endParaRPr lang="en-GB"/>
          </a:p>
        </p:txBody>
      </p:sp>
    </p:spTree>
    <p:extLst>
      <p:ext uri="{BB962C8B-B14F-4D97-AF65-F5344CB8AC3E}">
        <p14:creationId xmlns:p14="http://schemas.microsoft.com/office/powerpoint/2010/main" val="229919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B4F74-8FF5-C4A2-FC67-59999E7AB8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BD1FF73-FE1C-7D57-D94D-262A0BE2AE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03FFD57-61B5-0086-46EC-E1EB417D9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943A7A-54FA-44E9-0873-BFBB7D212FDC}"/>
              </a:ext>
            </a:extLst>
          </p:cNvPr>
          <p:cNvSpPr>
            <a:spLocks noGrp="1"/>
          </p:cNvSpPr>
          <p:nvPr>
            <p:ph type="dt" sz="half" idx="10"/>
          </p:nvPr>
        </p:nvSpPr>
        <p:spPr/>
        <p:txBody>
          <a:bodyPr/>
          <a:lstStyle/>
          <a:p>
            <a:fld id="{B6E6CA4F-5963-444A-8E82-8E027725E970}" type="datetimeFigureOut">
              <a:rPr lang="en-GB" smtClean="0"/>
              <a:t>15/02/2024</a:t>
            </a:fld>
            <a:endParaRPr lang="en-GB"/>
          </a:p>
        </p:txBody>
      </p:sp>
      <p:sp>
        <p:nvSpPr>
          <p:cNvPr id="6" name="Footer Placeholder 5">
            <a:extLst>
              <a:ext uri="{FF2B5EF4-FFF2-40B4-BE49-F238E27FC236}">
                <a16:creationId xmlns:a16="http://schemas.microsoft.com/office/drawing/2014/main" id="{EC0DAEBC-28EC-08C8-0FA5-EEF914D6592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3F8BB72-24E4-476C-B1ED-34DA713BCE68}"/>
              </a:ext>
            </a:extLst>
          </p:cNvPr>
          <p:cNvSpPr>
            <a:spLocks noGrp="1"/>
          </p:cNvSpPr>
          <p:nvPr>
            <p:ph type="sldNum" sz="quarter" idx="12"/>
          </p:nvPr>
        </p:nvSpPr>
        <p:spPr/>
        <p:txBody>
          <a:bodyPr/>
          <a:lstStyle/>
          <a:p>
            <a:fld id="{D53A738C-102A-414E-8D48-D55357330673}" type="slidenum">
              <a:rPr lang="en-GB" smtClean="0"/>
              <a:t>‹#›</a:t>
            </a:fld>
            <a:endParaRPr lang="en-GB"/>
          </a:p>
        </p:txBody>
      </p:sp>
    </p:spTree>
    <p:extLst>
      <p:ext uri="{BB962C8B-B14F-4D97-AF65-F5344CB8AC3E}">
        <p14:creationId xmlns:p14="http://schemas.microsoft.com/office/powerpoint/2010/main" val="1478899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C1557-07BE-1FAA-4716-B9E409E4FE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ACE4932-8A96-7B23-C808-897FF2446E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8C5D22E-3B06-A7DF-4406-25AC43D7FC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47A88B-6FF4-2FFF-2E27-E3B9BDCCCCC3}"/>
              </a:ext>
            </a:extLst>
          </p:cNvPr>
          <p:cNvSpPr>
            <a:spLocks noGrp="1"/>
          </p:cNvSpPr>
          <p:nvPr>
            <p:ph type="dt" sz="half" idx="10"/>
          </p:nvPr>
        </p:nvSpPr>
        <p:spPr/>
        <p:txBody>
          <a:bodyPr/>
          <a:lstStyle/>
          <a:p>
            <a:fld id="{B6E6CA4F-5963-444A-8E82-8E027725E970}" type="datetimeFigureOut">
              <a:rPr lang="en-GB" smtClean="0"/>
              <a:t>15/02/2024</a:t>
            </a:fld>
            <a:endParaRPr lang="en-GB"/>
          </a:p>
        </p:txBody>
      </p:sp>
      <p:sp>
        <p:nvSpPr>
          <p:cNvPr id="6" name="Footer Placeholder 5">
            <a:extLst>
              <a:ext uri="{FF2B5EF4-FFF2-40B4-BE49-F238E27FC236}">
                <a16:creationId xmlns:a16="http://schemas.microsoft.com/office/drawing/2014/main" id="{77DAD3F7-C8A1-6DB7-459D-4E031E68504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780478F-880D-746E-94CD-43CA78013CBF}"/>
              </a:ext>
            </a:extLst>
          </p:cNvPr>
          <p:cNvSpPr>
            <a:spLocks noGrp="1"/>
          </p:cNvSpPr>
          <p:nvPr>
            <p:ph type="sldNum" sz="quarter" idx="12"/>
          </p:nvPr>
        </p:nvSpPr>
        <p:spPr/>
        <p:txBody>
          <a:bodyPr/>
          <a:lstStyle/>
          <a:p>
            <a:fld id="{D53A738C-102A-414E-8D48-D55357330673}" type="slidenum">
              <a:rPr lang="en-GB" smtClean="0"/>
              <a:t>‹#›</a:t>
            </a:fld>
            <a:endParaRPr lang="en-GB"/>
          </a:p>
        </p:txBody>
      </p:sp>
    </p:spTree>
    <p:extLst>
      <p:ext uri="{BB962C8B-B14F-4D97-AF65-F5344CB8AC3E}">
        <p14:creationId xmlns:p14="http://schemas.microsoft.com/office/powerpoint/2010/main" val="2669049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4E5999-FAA5-6168-E8E4-A3A161CD3D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8E9C8F9-7729-614B-779A-7AFB8B8B3C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B0BFFC-558E-C215-F8EE-D77DC059BB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E6CA4F-5963-444A-8E82-8E027725E970}" type="datetimeFigureOut">
              <a:rPr lang="en-GB" smtClean="0"/>
              <a:t>15/02/2024</a:t>
            </a:fld>
            <a:endParaRPr lang="en-GB"/>
          </a:p>
        </p:txBody>
      </p:sp>
      <p:sp>
        <p:nvSpPr>
          <p:cNvPr id="5" name="Footer Placeholder 4">
            <a:extLst>
              <a:ext uri="{FF2B5EF4-FFF2-40B4-BE49-F238E27FC236}">
                <a16:creationId xmlns:a16="http://schemas.microsoft.com/office/drawing/2014/main" id="{35DD2064-0256-92AD-5101-274477FEBB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EE413FB-461C-D08D-73A5-5A52A633E5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3A738C-102A-414E-8D48-D55357330673}" type="slidenum">
              <a:rPr lang="en-GB" smtClean="0"/>
              <a:t>‹#›</a:t>
            </a:fld>
            <a:endParaRPr lang="en-GB"/>
          </a:p>
        </p:txBody>
      </p:sp>
    </p:spTree>
    <p:extLst>
      <p:ext uri="{BB962C8B-B14F-4D97-AF65-F5344CB8AC3E}">
        <p14:creationId xmlns:p14="http://schemas.microsoft.com/office/powerpoint/2010/main" val="4232577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82823-C6AC-B4BB-7211-790A74F4AB6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04754D0-7FFC-E214-4EA4-66CF9F9E3C2B}"/>
              </a:ext>
            </a:extLst>
          </p:cNvPr>
          <p:cNvSpPr txBox="1"/>
          <p:nvPr/>
        </p:nvSpPr>
        <p:spPr>
          <a:xfrm>
            <a:off x="1775565" y="1201691"/>
            <a:ext cx="9055958" cy="830997"/>
          </a:xfrm>
          <a:prstGeom prst="rect">
            <a:avLst/>
          </a:prstGeom>
          <a:noFill/>
        </p:spPr>
        <p:txBody>
          <a:bodyPr wrap="square">
            <a:spAutoFit/>
          </a:bodyPr>
          <a:lstStyle/>
          <a:p>
            <a:r>
              <a:rPr lang="en-GB" sz="2400" dirty="0">
                <a:solidFill>
                  <a:srgbClr val="FFFF00"/>
                </a:solidFill>
              </a:rPr>
              <a:t>1 go here: </a:t>
            </a:r>
          </a:p>
          <a:p>
            <a:r>
              <a:rPr lang="en-GB" sz="2400" dirty="0">
                <a:solidFill>
                  <a:srgbClr val="FFFF00"/>
                </a:solidFill>
              </a:rPr>
              <a:t>https://github.com/UK-NABES/UK-NABES.github.io</a:t>
            </a:r>
          </a:p>
        </p:txBody>
      </p:sp>
      <p:sp>
        <p:nvSpPr>
          <p:cNvPr id="3" name="TextBox 2">
            <a:extLst>
              <a:ext uri="{FF2B5EF4-FFF2-40B4-BE49-F238E27FC236}">
                <a16:creationId xmlns:a16="http://schemas.microsoft.com/office/drawing/2014/main" id="{4F26BDD5-4940-45AE-2FD2-BC6A21A8E537}"/>
              </a:ext>
            </a:extLst>
          </p:cNvPr>
          <p:cNvSpPr txBox="1"/>
          <p:nvPr/>
        </p:nvSpPr>
        <p:spPr>
          <a:xfrm>
            <a:off x="1775565" y="2400616"/>
            <a:ext cx="9055958" cy="461665"/>
          </a:xfrm>
          <a:prstGeom prst="rect">
            <a:avLst/>
          </a:prstGeom>
          <a:noFill/>
        </p:spPr>
        <p:txBody>
          <a:bodyPr wrap="square">
            <a:spAutoFit/>
          </a:bodyPr>
          <a:lstStyle/>
          <a:p>
            <a:r>
              <a:rPr lang="en-GB" sz="2400" dirty="0">
                <a:solidFill>
                  <a:srgbClr val="FFFF00"/>
                </a:solidFill>
              </a:rPr>
              <a:t>2 _people folder &gt; template.md &gt; copy RAW</a:t>
            </a:r>
          </a:p>
        </p:txBody>
      </p:sp>
      <p:sp>
        <p:nvSpPr>
          <p:cNvPr id="4" name="TextBox 3">
            <a:extLst>
              <a:ext uri="{FF2B5EF4-FFF2-40B4-BE49-F238E27FC236}">
                <a16:creationId xmlns:a16="http://schemas.microsoft.com/office/drawing/2014/main" id="{7CA26CAE-CD35-C833-8DEB-20757FEA045C}"/>
              </a:ext>
            </a:extLst>
          </p:cNvPr>
          <p:cNvSpPr txBox="1"/>
          <p:nvPr/>
        </p:nvSpPr>
        <p:spPr>
          <a:xfrm>
            <a:off x="1775565" y="3314296"/>
            <a:ext cx="10136601" cy="461665"/>
          </a:xfrm>
          <a:prstGeom prst="rect">
            <a:avLst/>
          </a:prstGeom>
          <a:noFill/>
        </p:spPr>
        <p:txBody>
          <a:bodyPr wrap="square">
            <a:spAutoFit/>
          </a:bodyPr>
          <a:lstStyle/>
          <a:p>
            <a:r>
              <a:rPr lang="en-GB" sz="2400" dirty="0">
                <a:solidFill>
                  <a:srgbClr val="FFFF00"/>
                </a:solidFill>
              </a:rPr>
              <a:t>3 _people folder &gt; Create new file &gt; yourname.md &gt; rename file and paste</a:t>
            </a:r>
          </a:p>
        </p:txBody>
      </p:sp>
      <p:sp>
        <p:nvSpPr>
          <p:cNvPr id="5" name="TextBox 4">
            <a:extLst>
              <a:ext uri="{FF2B5EF4-FFF2-40B4-BE49-F238E27FC236}">
                <a16:creationId xmlns:a16="http://schemas.microsoft.com/office/drawing/2014/main" id="{2756D887-D634-2AC1-928D-A257441EF3E0}"/>
              </a:ext>
            </a:extLst>
          </p:cNvPr>
          <p:cNvSpPr txBox="1"/>
          <p:nvPr/>
        </p:nvSpPr>
        <p:spPr>
          <a:xfrm>
            <a:off x="1775565" y="4395803"/>
            <a:ext cx="4790762" cy="461665"/>
          </a:xfrm>
          <a:prstGeom prst="rect">
            <a:avLst/>
          </a:prstGeom>
          <a:noFill/>
        </p:spPr>
        <p:txBody>
          <a:bodyPr wrap="square">
            <a:spAutoFit/>
          </a:bodyPr>
          <a:lstStyle/>
          <a:p>
            <a:r>
              <a:rPr lang="en-GB" sz="2400" dirty="0">
                <a:solidFill>
                  <a:srgbClr val="FFFF00"/>
                </a:solidFill>
              </a:rPr>
              <a:t>4 fill in some info about yourself</a:t>
            </a:r>
          </a:p>
        </p:txBody>
      </p:sp>
      <p:sp>
        <p:nvSpPr>
          <p:cNvPr id="6" name="TextBox 5">
            <a:extLst>
              <a:ext uri="{FF2B5EF4-FFF2-40B4-BE49-F238E27FC236}">
                <a16:creationId xmlns:a16="http://schemas.microsoft.com/office/drawing/2014/main" id="{D2ECB5C2-22BD-C10E-165B-CD84F80F371F}"/>
              </a:ext>
            </a:extLst>
          </p:cNvPr>
          <p:cNvSpPr txBox="1"/>
          <p:nvPr/>
        </p:nvSpPr>
        <p:spPr>
          <a:xfrm>
            <a:off x="1818814" y="5386222"/>
            <a:ext cx="3259813" cy="461665"/>
          </a:xfrm>
          <a:prstGeom prst="rect">
            <a:avLst/>
          </a:prstGeom>
          <a:noFill/>
        </p:spPr>
        <p:txBody>
          <a:bodyPr wrap="square">
            <a:spAutoFit/>
          </a:bodyPr>
          <a:lstStyle/>
          <a:p>
            <a:r>
              <a:rPr lang="en-GB" sz="2400" dirty="0">
                <a:solidFill>
                  <a:srgbClr val="FFFF00"/>
                </a:solidFill>
              </a:rPr>
              <a:t>5 add your picture</a:t>
            </a:r>
          </a:p>
        </p:txBody>
      </p:sp>
      <p:sp>
        <p:nvSpPr>
          <p:cNvPr id="7" name="TextBox 6">
            <a:extLst>
              <a:ext uri="{FF2B5EF4-FFF2-40B4-BE49-F238E27FC236}">
                <a16:creationId xmlns:a16="http://schemas.microsoft.com/office/drawing/2014/main" id="{2265C917-0AA2-2C0D-A387-B4D778206A38}"/>
              </a:ext>
            </a:extLst>
          </p:cNvPr>
          <p:cNvSpPr txBox="1"/>
          <p:nvPr/>
        </p:nvSpPr>
        <p:spPr>
          <a:xfrm>
            <a:off x="2937475" y="358346"/>
            <a:ext cx="6462090" cy="523220"/>
          </a:xfrm>
          <a:prstGeom prst="rect">
            <a:avLst/>
          </a:prstGeom>
          <a:noFill/>
        </p:spPr>
        <p:txBody>
          <a:bodyPr wrap="none" rtlCol="0">
            <a:spAutoFit/>
          </a:bodyPr>
          <a:lstStyle/>
          <a:p>
            <a:r>
              <a:rPr lang="en-GB" sz="2800" b="1" dirty="0">
                <a:solidFill>
                  <a:srgbClr val="FFFF00"/>
                </a:solidFill>
              </a:rPr>
              <a:t>Your mission: Update your _people profile</a:t>
            </a:r>
          </a:p>
        </p:txBody>
      </p:sp>
    </p:spTree>
    <p:extLst>
      <p:ext uri="{BB962C8B-B14F-4D97-AF65-F5344CB8AC3E}">
        <p14:creationId xmlns:p14="http://schemas.microsoft.com/office/powerpoint/2010/main" val="3935147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2ED8B58-8871-0880-7728-E9CF81A4BD28}"/>
              </a:ext>
            </a:extLst>
          </p:cNvPr>
          <p:cNvSpPr txBox="1"/>
          <p:nvPr/>
        </p:nvSpPr>
        <p:spPr>
          <a:xfrm>
            <a:off x="2837420" y="2598003"/>
            <a:ext cx="9055958" cy="830997"/>
          </a:xfrm>
          <a:prstGeom prst="rect">
            <a:avLst/>
          </a:prstGeom>
          <a:noFill/>
        </p:spPr>
        <p:txBody>
          <a:bodyPr wrap="square">
            <a:spAutoFit/>
          </a:bodyPr>
          <a:lstStyle/>
          <a:p>
            <a:r>
              <a:rPr lang="en-GB" sz="2400" dirty="0">
                <a:solidFill>
                  <a:srgbClr val="FFFF00"/>
                </a:solidFill>
              </a:rPr>
              <a:t>1 go here: </a:t>
            </a:r>
          </a:p>
          <a:p>
            <a:r>
              <a:rPr lang="en-GB" sz="2400" dirty="0">
                <a:solidFill>
                  <a:srgbClr val="FFFF00"/>
                </a:solidFill>
              </a:rPr>
              <a:t>https://github.com/UK-NABES/UK-NABES.github.io</a:t>
            </a:r>
          </a:p>
        </p:txBody>
      </p:sp>
      <p:sp>
        <p:nvSpPr>
          <p:cNvPr id="6" name="TextBox 5">
            <a:extLst>
              <a:ext uri="{FF2B5EF4-FFF2-40B4-BE49-F238E27FC236}">
                <a16:creationId xmlns:a16="http://schemas.microsoft.com/office/drawing/2014/main" id="{5F6EF382-E222-DD29-48D0-A3A98680151E}"/>
              </a:ext>
            </a:extLst>
          </p:cNvPr>
          <p:cNvSpPr txBox="1"/>
          <p:nvPr/>
        </p:nvSpPr>
        <p:spPr>
          <a:xfrm>
            <a:off x="2937475" y="358346"/>
            <a:ext cx="6317050" cy="523220"/>
          </a:xfrm>
          <a:prstGeom prst="rect">
            <a:avLst/>
          </a:prstGeom>
          <a:noFill/>
        </p:spPr>
        <p:txBody>
          <a:bodyPr wrap="none" rtlCol="0">
            <a:spAutoFit/>
          </a:bodyPr>
          <a:lstStyle/>
          <a:p>
            <a:r>
              <a:rPr lang="en-GB" sz="2800" dirty="0">
                <a:solidFill>
                  <a:srgbClr val="FFFF00"/>
                </a:solidFill>
              </a:rPr>
              <a:t>Your mission: Update your _people profile</a:t>
            </a:r>
          </a:p>
        </p:txBody>
      </p:sp>
    </p:spTree>
    <p:extLst>
      <p:ext uri="{BB962C8B-B14F-4D97-AF65-F5344CB8AC3E}">
        <p14:creationId xmlns:p14="http://schemas.microsoft.com/office/powerpoint/2010/main" val="2312248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0353876-C7E2-A68B-77B2-364151BC798E}"/>
              </a:ext>
            </a:extLst>
          </p:cNvPr>
          <p:cNvSpPr txBox="1"/>
          <p:nvPr/>
        </p:nvSpPr>
        <p:spPr>
          <a:xfrm>
            <a:off x="3443503" y="1547999"/>
            <a:ext cx="9055958" cy="461665"/>
          </a:xfrm>
          <a:prstGeom prst="rect">
            <a:avLst/>
          </a:prstGeom>
          <a:noFill/>
        </p:spPr>
        <p:txBody>
          <a:bodyPr wrap="square">
            <a:spAutoFit/>
          </a:bodyPr>
          <a:lstStyle/>
          <a:p>
            <a:r>
              <a:rPr lang="en-GB" sz="2400" dirty="0">
                <a:solidFill>
                  <a:srgbClr val="FFFF00"/>
                </a:solidFill>
              </a:rPr>
              <a:t>2 _people folder &gt; template.md &gt; copy RAW</a:t>
            </a:r>
          </a:p>
        </p:txBody>
      </p:sp>
      <p:pic>
        <p:nvPicPr>
          <p:cNvPr id="10" name="Picture 9">
            <a:extLst>
              <a:ext uri="{FF2B5EF4-FFF2-40B4-BE49-F238E27FC236}">
                <a16:creationId xmlns:a16="http://schemas.microsoft.com/office/drawing/2014/main" id="{0C0D8151-B222-2E00-A242-0E8B4C1E6606}"/>
              </a:ext>
            </a:extLst>
          </p:cNvPr>
          <p:cNvPicPr>
            <a:picLocks noChangeAspect="1"/>
          </p:cNvPicPr>
          <p:nvPr/>
        </p:nvPicPr>
        <p:blipFill>
          <a:blip r:embed="rId2"/>
          <a:stretch>
            <a:fillRect/>
          </a:stretch>
        </p:blipFill>
        <p:spPr>
          <a:xfrm>
            <a:off x="4553465" y="2427876"/>
            <a:ext cx="2665844" cy="3643322"/>
          </a:xfrm>
          <a:prstGeom prst="rect">
            <a:avLst/>
          </a:prstGeom>
        </p:spPr>
      </p:pic>
    </p:spTree>
    <p:extLst>
      <p:ext uri="{BB962C8B-B14F-4D97-AF65-F5344CB8AC3E}">
        <p14:creationId xmlns:p14="http://schemas.microsoft.com/office/powerpoint/2010/main" val="3234615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924437-2AA9-C46F-E598-72A35A7EA39B}"/>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215EB74E-9996-7D4C-F7F2-983D224F94DA}"/>
              </a:ext>
            </a:extLst>
          </p:cNvPr>
          <p:cNvSpPr txBox="1"/>
          <p:nvPr/>
        </p:nvSpPr>
        <p:spPr>
          <a:xfrm>
            <a:off x="1380149" y="2023014"/>
            <a:ext cx="10136601" cy="461665"/>
          </a:xfrm>
          <a:prstGeom prst="rect">
            <a:avLst/>
          </a:prstGeom>
          <a:noFill/>
        </p:spPr>
        <p:txBody>
          <a:bodyPr wrap="square">
            <a:spAutoFit/>
          </a:bodyPr>
          <a:lstStyle/>
          <a:p>
            <a:r>
              <a:rPr lang="en-GB" sz="2400" dirty="0">
                <a:solidFill>
                  <a:srgbClr val="FFFF00"/>
                </a:solidFill>
              </a:rPr>
              <a:t>3 _people folder &gt; Create new file &gt; yourname.md &gt; rename file and paste</a:t>
            </a:r>
          </a:p>
        </p:txBody>
      </p:sp>
      <p:pic>
        <p:nvPicPr>
          <p:cNvPr id="13" name="Picture 12">
            <a:extLst>
              <a:ext uri="{FF2B5EF4-FFF2-40B4-BE49-F238E27FC236}">
                <a16:creationId xmlns:a16="http://schemas.microsoft.com/office/drawing/2014/main" id="{C20DCD97-0206-FFF0-0376-3BCC60AC835D}"/>
              </a:ext>
            </a:extLst>
          </p:cNvPr>
          <p:cNvPicPr>
            <a:picLocks noChangeAspect="1"/>
          </p:cNvPicPr>
          <p:nvPr/>
        </p:nvPicPr>
        <p:blipFill>
          <a:blip r:embed="rId2"/>
          <a:stretch>
            <a:fillRect/>
          </a:stretch>
        </p:blipFill>
        <p:spPr>
          <a:xfrm>
            <a:off x="3007272" y="2994423"/>
            <a:ext cx="5392674" cy="3048032"/>
          </a:xfrm>
          <a:prstGeom prst="rect">
            <a:avLst/>
          </a:prstGeom>
        </p:spPr>
      </p:pic>
    </p:spTree>
    <p:extLst>
      <p:ext uri="{BB962C8B-B14F-4D97-AF65-F5344CB8AC3E}">
        <p14:creationId xmlns:p14="http://schemas.microsoft.com/office/powerpoint/2010/main" val="1354106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FD82E2-B792-4489-E70E-5C6633B64FE5}"/>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CE7CD31E-FA6F-6565-8E53-6885B5D912FF}"/>
              </a:ext>
            </a:extLst>
          </p:cNvPr>
          <p:cNvSpPr txBox="1"/>
          <p:nvPr/>
        </p:nvSpPr>
        <p:spPr>
          <a:xfrm>
            <a:off x="3898328" y="1004620"/>
            <a:ext cx="4790762" cy="461665"/>
          </a:xfrm>
          <a:prstGeom prst="rect">
            <a:avLst/>
          </a:prstGeom>
          <a:noFill/>
        </p:spPr>
        <p:txBody>
          <a:bodyPr wrap="square">
            <a:spAutoFit/>
          </a:bodyPr>
          <a:lstStyle/>
          <a:p>
            <a:r>
              <a:rPr lang="en-GB" sz="2400" dirty="0">
                <a:solidFill>
                  <a:srgbClr val="FFFF00"/>
                </a:solidFill>
              </a:rPr>
              <a:t>4 fill in some info about yourself</a:t>
            </a:r>
          </a:p>
        </p:txBody>
      </p:sp>
      <p:sp>
        <p:nvSpPr>
          <p:cNvPr id="3" name="TextBox 2">
            <a:extLst>
              <a:ext uri="{FF2B5EF4-FFF2-40B4-BE49-F238E27FC236}">
                <a16:creationId xmlns:a16="http://schemas.microsoft.com/office/drawing/2014/main" id="{8E76570E-33AF-D009-F9E5-805D840E6FA5}"/>
              </a:ext>
            </a:extLst>
          </p:cNvPr>
          <p:cNvSpPr txBox="1"/>
          <p:nvPr/>
        </p:nvSpPr>
        <p:spPr>
          <a:xfrm>
            <a:off x="1754659" y="1802198"/>
            <a:ext cx="8580223" cy="4247317"/>
          </a:xfrm>
          <a:prstGeom prst="rect">
            <a:avLst/>
          </a:prstGeom>
          <a:noFill/>
        </p:spPr>
        <p:txBody>
          <a:bodyPr wrap="square">
            <a:spAutoFit/>
          </a:bodyPr>
          <a:lstStyle/>
          <a:p>
            <a:endParaRPr lang="en-GB" dirty="0">
              <a:solidFill>
                <a:schemeClr val="bg1"/>
              </a:solidFill>
            </a:endParaRPr>
          </a:p>
          <a:p>
            <a:r>
              <a:rPr lang="en-GB" dirty="0">
                <a:solidFill>
                  <a:schemeClr val="bg1"/>
                </a:solidFill>
              </a:rPr>
              <a:t>https://www.harper-adams.ac.uk/general/staff/profile/201620/Edwin-Harris/</a:t>
            </a:r>
          </a:p>
          <a:p>
            <a:endParaRPr lang="en-GB" dirty="0">
              <a:solidFill>
                <a:schemeClr val="bg1"/>
              </a:solidFill>
            </a:endParaRPr>
          </a:p>
          <a:p>
            <a:r>
              <a:rPr lang="en-GB" dirty="0">
                <a:solidFill>
                  <a:schemeClr val="bg1"/>
                </a:solidFill>
              </a:rPr>
              <a:t>I am a statistician and data scientist at Harper Adams University with over 20 years of experience in experimental design and data analysis, research, and consulting in academia and the private sector, with subject expertise in agriculture, ecology, and conservation. I have extensive experience building complex solutions to data analytic problems and in communicating results to diverse stakeholders, including academics, business professionals, the media, and the public. My specific research interests include computer vision applications in </a:t>
            </a:r>
            <a:r>
              <a:rPr lang="en-GB" dirty="0" err="1">
                <a:solidFill>
                  <a:schemeClr val="bg1"/>
                </a:solidFill>
              </a:rPr>
              <a:t>agri</a:t>
            </a:r>
            <a:r>
              <a:rPr lang="en-GB" dirty="0">
                <a:solidFill>
                  <a:schemeClr val="bg1"/>
                </a:solidFill>
              </a:rPr>
              <a:t>-tech and ecology. I am the Director of the Agriculture Data Science Research Centre at Harper Adams University and a Fellow of the Royal Statistics Society. </a:t>
            </a:r>
          </a:p>
          <a:p>
            <a:endParaRPr lang="en-GB" dirty="0">
              <a:solidFill>
                <a:schemeClr val="bg1"/>
              </a:solidFill>
            </a:endParaRPr>
          </a:p>
          <a:p>
            <a:r>
              <a:rPr lang="en-GB" dirty="0">
                <a:solidFill>
                  <a:schemeClr val="bg1"/>
                </a:solidFill>
              </a:rPr>
              <a:t>Outside of work I love wildlife spotting and riding all kinds of motorcycles in all kinds of places.</a:t>
            </a:r>
          </a:p>
        </p:txBody>
      </p:sp>
    </p:spTree>
    <p:extLst>
      <p:ext uri="{BB962C8B-B14F-4D97-AF65-F5344CB8AC3E}">
        <p14:creationId xmlns:p14="http://schemas.microsoft.com/office/powerpoint/2010/main" val="2098240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955AA3-E8BD-0415-1B75-087803BD87D0}"/>
            </a:ext>
          </a:extLst>
        </p:cNvPr>
        <p:cNvGrpSpPr/>
        <p:nvPr/>
      </p:nvGrpSpPr>
      <p:grpSpPr>
        <a:xfrm>
          <a:off x="0" y="0"/>
          <a:ext cx="0" cy="0"/>
          <a:chOff x="0" y="0"/>
          <a:chExt cx="0" cy="0"/>
        </a:xfrm>
      </p:grpSpPr>
      <p:sp>
        <p:nvSpPr>
          <p:cNvPr id="15" name="TextBox 14">
            <a:extLst>
              <a:ext uri="{FF2B5EF4-FFF2-40B4-BE49-F238E27FC236}">
                <a16:creationId xmlns:a16="http://schemas.microsoft.com/office/drawing/2014/main" id="{19A2B5AA-D071-AEA6-CAB6-C72DB38739DA}"/>
              </a:ext>
            </a:extLst>
          </p:cNvPr>
          <p:cNvSpPr txBox="1"/>
          <p:nvPr/>
        </p:nvSpPr>
        <p:spPr>
          <a:xfrm>
            <a:off x="4339593" y="2290854"/>
            <a:ext cx="4563450" cy="461665"/>
          </a:xfrm>
          <a:prstGeom prst="rect">
            <a:avLst/>
          </a:prstGeom>
          <a:noFill/>
        </p:spPr>
        <p:txBody>
          <a:bodyPr wrap="square">
            <a:spAutoFit/>
          </a:bodyPr>
          <a:lstStyle/>
          <a:p>
            <a:r>
              <a:rPr lang="en-GB" sz="2400" dirty="0">
                <a:solidFill>
                  <a:srgbClr val="FFFF00"/>
                </a:solidFill>
              </a:rPr>
              <a:t>5 add your picture (</a:t>
            </a:r>
            <a:r>
              <a:rPr lang="en-GB" sz="2400" dirty="0" err="1">
                <a:solidFill>
                  <a:srgbClr val="FFFF00"/>
                </a:solidFill>
              </a:rPr>
              <a:t>png</a:t>
            </a:r>
            <a:r>
              <a:rPr lang="en-GB" sz="2400" dirty="0">
                <a:solidFill>
                  <a:srgbClr val="FFFF00"/>
                </a:solidFill>
              </a:rPr>
              <a:t> or jpeg)</a:t>
            </a:r>
          </a:p>
        </p:txBody>
      </p:sp>
      <p:pic>
        <p:nvPicPr>
          <p:cNvPr id="3" name="Picture 2" descr="A person with glasses smiling&#10;&#10;Description automatically generated">
            <a:extLst>
              <a:ext uri="{FF2B5EF4-FFF2-40B4-BE49-F238E27FC236}">
                <a16:creationId xmlns:a16="http://schemas.microsoft.com/office/drawing/2014/main" id="{44BCFD86-9374-8A6B-155F-11B188ABE7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3623" y="3191002"/>
            <a:ext cx="1828959" cy="1828959"/>
          </a:xfrm>
          <a:prstGeom prst="rect">
            <a:avLst/>
          </a:prstGeom>
        </p:spPr>
      </p:pic>
    </p:spTree>
    <p:extLst>
      <p:ext uri="{BB962C8B-B14F-4D97-AF65-F5344CB8AC3E}">
        <p14:creationId xmlns:p14="http://schemas.microsoft.com/office/powerpoint/2010/main" val="395696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287</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 Harris</dc:creator>
  <cp:lastModifiedBy>Ed Harris</cp:lastModifiedBy>
  <cp:revision>1</cp:revision>
  <dcterms:created xsi:type="dcterms:W3CDTF">2024-02-14T14:01:21Z</dcterms:created>
  <dcterms:modified xsi:type="dcterms:W3CDTF">2024-02-15T12:59:07Z</dcterms:modified>
</cp:coreProperties>
</file>