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77F18-E690-4DE0-9EF7-4C1160DFFB2E}" v="1" dt="2023-03-15T14:46:57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7" d="100"/>
          <a:sy n="137" d="100"/>
        </p:scale>
        <p:origin x="138" y="5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Ewan McHenry" userId="af4aed29-afb7-4643-ba57-88b1b8d07dd2" providerId="ADAL" clId="{FD077F18-E690-4DE0-9EF7-4C1160DFFB2E}"/>
    <pc:docChg chg="custSel addSld modSld">
      <pc:chgData name="Dr. Ewan McHenry" userId="af4aed29-afb7-4643-ba57-88b1b8d07dd2" providerId="ADAL" clId="{FD077F18-E690-4DE0-9EF7-4C1160DFFB2E}" dt="2023-03-15T14:46:57.358" v="5" actId="27636"/>
      <pc:docMkLst>
        <pc:docMk/>
      </pc:docMkLst>
      <pc:sldChg chg="modSp mod">
        <pc:chgData name="Dr. Ewan McHenry" userId="af4aed29-afb7-4643-ba57-88b1b8d07dd2" providerId="ADAL" clId="{FD077F18-E690-4DE0-9EF7-4C1160DFFB2E}" dt="2023-03-15T14:46:57.319" v="1" actId="27636"/>
        <pc:sldMkLst>
          <pc:docMk/>
          <pc:sldMk cId="0" sldId="257"/>
        </pc:sldMkLst>
        <pc:spChg chg="mod">
          <ac:chgData name="Dr. Ewan McHenry" userId="af4aed29-afb7-4643-ba57-88b1b8d07dd2" providerId="ADAL" clId="{FD077F18-E690-4DE0-9EF7-4C1160DFFB2E}" dt="2023-03-15T14:46:57.319" v="1" actId="27636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Dr. Ewan McHenry" userId="af4aed29-afb7-4643-ba57-88b1b8d07dd2" providerId="ADAL" clId="{FD077F18-E690-4DE0-9EF7-4C1160DFFB2E}" dt="2023-03-15T14:46:57.325" v="2" actId="27636"/>
        <pc:sldMkLst>
          <pc:docMk/>
          <pc:sldMk cId="0" sldId="259"/>
        </pc:sldMkLst>
        <pc:spChg chg="mod">
          <ac:chgData name="Dr. Ewan McHenry" userId="af4aed29-afb7-4643-ba57-88b1b8d07dd2" providerId="ADAL" clId="{FD077F18-E690-4DE0-9EF7-4C1160DFFB2E}" dt="2023-03-15T14:46:57.325" v="2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Dr. Ewan McHenry" userId="af4aed29-afb7-4643-ba57-88b1b8d07dd2" providerId="ADAL" clId="{FD077F18-E690-4DE0-9EF7-4C1160DFFB2E}" dt="2023-03-15T14:46:57.328" v="3" actId="27636"/>
        <pc:sldMkLst>
          <pc:docMk/>
          <pc:sldMk cId="0" sldId="261"/>
        </pc:sldMkLst>
        <pc:spChg chg="mod">
          <ac:chgData name="Dr. Ewan McHenry" userId="af4aed29-afb7-4643-ba57-88b1b8d07dd2" providerId="ADAL" clId="{FD077F18-E690-4DE0-9EF7-4C1160DFFB2E}" dt="2023-03-15T14:46:57.328" v="3" actId="27636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Dr. Ewan McHenry" userId="af4aed29-afb7-4643-ba57-88b1b8d07dd2" providerId="ADAL" clId="{FD077F18-E690-4DE0-9EF7-4C1160DFFB2E}" dt="2023-03-15T14:46:57.344" v="4" actId="27636"/>
        <pc:sldMkLst>
          <pc:docMk/>
          <pc:sldMk cId="0" sldId="262"/>
        </pc:sldMkLst>
        <pc:spChg chg="mod">
          <ac:chgData name="Dr. Ewan McHenry" userId="af4aed29-afb7-4643-ba57-88b1b8d07dd2" providerId="ADAL" clId="{FD077F18-E690-4DE0-9EF7-4C1160DFFB2E}" dt="2023-03-15T14:46:57.344" v="4" actId="27636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Dr. Ewan McHenry" userId="af4aed29-afb7-4643-ba57-88b1b8d07dd2" providerId="ADAL" clId="{FD077F18-E690-4DE0-9EF7-4C1160DFFB2E}" dt="2023-03-15T14:46:57.358" v="5" actId="27636"/>
        <pc:sldMkLst>
          <pc:docMk/>
          <pc:sldMk cId="0" sldId="263"/>
        </pc:sldMkLst>
        <pc:spChg chg="mod">
          <ac:chgData name="Dr. Ewan McHenry" userId="af4aed29-afb7-4643-ba57-88b1b8d07dd2" providerId="ADAL" clId="{FD077F18-E690-4DE0-9EF7-4C1160DFFB2E}" dt="2023-03-15T14:46:57.358" v="5" actId="27636"/>
          <ac:spMkLst>
            <pc:docMk/>
            <pc:sldMk cId="0" sldId="263"/>
            <ac:spMk id="2" creationId="{00000000-0000-0000-0000-000000000000}"/>
          </ac:spMkLst>
        </pc:spChg>
      </pc:sldChg>
      <pc:sldChg chg="add">
        <pc:chgData name="Dr. Ewan McHenry" userId="af4aed29-afb7-4643-ba57-88b1b8d07dd2" providerId="ADAL" clId="{FD077F18-E690-4DE0-9EF7-4C1160DFFB2E}" dt="2023-03-15T14:46:57.269" v="0"/>
        <pc:sldMkLst>
          <pc:docMk/>
          <pc:sldMk cId="360217594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Condition workshop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Ewan McHenry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2023-03-11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Condition score always out of 100</a:t>
            </a:r>
          </a:p>
          <a:p>
            <a:pPr marL="0" lvl="0" indent="0">
              <a:buNone/>
            </a:pPr>
            <a:r>
              <a:t>Scoring is consistent even if:</a:t>
            </a:r>
          </a:p>
          <a:p>
            <a:pPr lvl="0"/>
            <a:r>
              <a:t>We decide we need more/less indicators in the future</a:t>
            </a:r>
          </a:p>
          <a:p>
            <a:pPr lvl="0"/>
            <a:r>
              <a:t>Certain woodland types use more/less indicators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Scaling to a score out of 100 solves this:</a:t>
            </a:r>
          </a:p>
        </p:txBody>
      </p:sp>
      <p:pic>
        <p:nvPicPr>
          <p:cNvPr id="3" name="Picture 1" descr="woodland-condition-workshop-slides_files/figure-pptx/scaled%20minus%2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Scaling to a score out of 100 solves this:</a:t>
            </a:r>
          </a:p>
        </p:txBody>
      </p:sp>
      <p:pic>
        <p:nvPicPr>
          <p:cNvPr id="3" name="Picture 1" descr="woodland-condition-workshop-slides_files/figure-pptx/scaled%20minus%20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Scaling to a score out of 100 solves this:</a:t>
            </a:r>
          </a:p>
        </p:txBody>
      </p:sp>
      <p:pic>
        <p:nvPicPr>
          <p:cNvPr id="3" name="Picture 1" descr="woodland-condition-workshop-slides_files/figure-pptx/scaled%20minus%20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Scaling to a score out of 100 solves this:</a:t>
            </a:r>
          </a:p>
        </p:txBody>
      </p:sp>
      <p:pic>
        <p:nvPicPr>
          <p:cNvPr id="3" name="Picture 1" descr="woodland-condition-workshop-slides_files/figure-pptx/scaled%20minus%20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Scaling to a score out of 100 solves this:</a:t>
            </a:r>
          </a:p>
        </p:txBody>
      </p:sp>
      <p:pic>
        <p:nvPicPr>
          <p:cNvPr id="3" name="Picture 1" descr="woodland-condition-workshop-slides_files/figure-pptx/scaled%20minus%20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217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Example: Value of each indicators for site condition</a:t>
            </a:r>
          </a:p>
        </p:txBody>
      </p:sp>
      <p:pic>
        <p:nvPicPr>
          <p:cNvPr id="3" name="Picture 1" descr="woodland-condition-workshop-slides_files/figure-pptx/sep%20indicator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Combining the value of indicators</a:t>
            </a:r>
          </a:p>
        </p:txBody>
      </p:sp>
      <p:pic>
        <p:nvPicPr>
          <p:cNvPr id="3" name="Picture 1" descr="woodland-condition-workshop-slides_files/figure-pptx/sep%20indicators%20big%20lim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Combining the value of indicators: Site condition score</a:t>
            </a:r>
          </a:p>
        </p:txBody>
      </p:sp>
      <p:pic>
        <p:nvPicPr>
          <p:cNvPr id="3" name="Picture 1" descr="woodland-condition-workshop-slides_files/figure-pptx/indicators%20combined%200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if we use less indicators?</a:t>
            </a:r>
          </a:p>
        </p:txBody>
      </p:sp>
      <p:pic>
        <p:nvPicPr>
          <p:cNvPr id="3" name="Picture 1" descr="woodland-condition-workshop-slides_files/figure-pptx/unscaled%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What if we use less indicators? - Condition drops!</a:t>
            </a:r>
          </a:p>
        </p:txBody>
      </p:sp>
      <p:pic>
        <p:nvPicPr>
          <p:cNvPr id="3" name="Picture 1" descr="woodland-condition-workshop-slides_files/figure-pptx/unscaled%20minus%20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What if we use less indicators? - Condition drops!</a:t>
            </a:r>
          </a:p>
        </p:txBody>
      </p:sp>
      <p:pic>
        <p:nvPicPr>
          <p:cNvPr id="3" name="Picture 1" descr="woodland-condition-workshop-slides_files/figure-pptx/unscaled%20minus%20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What if we use less indicators? - Condition drops!</a:t>
            </a:r>
          </a:p>
        </p:txBody>
      </p:sp>
      <p:pic>
        <p:nvPicPr>
          <p:cNvPr id="3" name="Picture 1" descr="woodland-condition-workshop-slides_files/figure-pptx/unscaled%20minus%20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Scaling solves this:</a:t>
            </a:r>
          </a:p>
        </p:txBody>
      </p:sp>
      <p:pic>
        <p:nvPicPr>
          <p:cNvPr id="3" name="Picture 1" descr="woodland-condition-workshop-slides_files/figure-pptx/scaled%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On-screen Show (16:9)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Condition workshop slides</vt:lpstr>
      <vt:lpstr>Example: Value of each indicators for site condition</vt:lpstr>
      <vt:lpstr>Combining the value of indicators</vt:lpstr>
      <vt:lpstr>Combining the value of indicators: Site condition score</vt:lpstr>
      <vt:lpstr>What if we use less indicators?</vt:lpstr>
      <vt:lpstr>What if we use less indicators? - Condition drops!</vt:lpstr>
      <vt:lpstr>What if we use less indicators? - Condition drops!</vt:lpstr>
      <vt:lpstr>What if we use less indicators? - Condition drops!</vt:lpstr>
      <vt:lpstr>Scaling solves this:</vt:lpstr>
      <vt:lpstr>PowerPoint Presentation</vt:lpstr>
      <vt:lpstr>Scaling to a score out of 100 solves this:</vt:lpstr>
      <vt:lpstr>Scaling to a score out of 100 solves this:</vt:lpstr>
      <vt:lpstr>Scaling to a score out of 100 solves this:</vt:lpstr>
      <vt:lpstr>Scaling to a score out of 100 solves this:</vt:lpstr>
      <vt:lpstr>Scaling to a score out of 100 solves this: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workshop slides</dc:title>
  <dc:creator>Ewan McHenry</dc:creator>
  <cp:keywords/>
  <cp:lastModifiedBy>Dr. Ewan McHenry</cp:lastModifiedBy>
  <cp:revision>1</cp:revision>
  <dcterms:created xsi:type="dcterms:W3CDTF">2023-03-13T09:56:40Z</dcterms:created>
  <dcterms:modified xsi:type="dcterms:W3CDTF">2023-03-15T14:47:04Z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2023-03-11</vt:lpwstr>
  </property>
  <property fmtid="{D5CDD505-2E9C-101B-9397-08002B2CF9AE}" pid="3" name="output">
    <vt:lpwstr>powerpoint_presentation</vt:lpwstr>
  </property>
</Properties>
</file>