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6353802" y="5526859"/>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b="1"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6155055" y="2324735"/>
            <a:ext cx="3817620" cy="274320"/>
          </a:xfrm>
          <a:prstGeom prst="rect">
            <a:avLst/>
          </a:prstGeom>
          <a:noFill/>
        </p:spPr>
        <p:txBody>
          <a:bodyPr wrap="square" rtlCol="0">
            <a:noAutofit/>
          </a:bodyPr>
          <a:lstStyle/>
          <a:p>
            <a:r>
              <a:rPr lang="en-US" sz="2800" b="1" dirty="0" err="1"/>
              <a:t>Reg</a:t>
            </a:r>
            <a:r>
              <a:rPr lang="en-US" sz="2800" b="1" dirty="0"/>
              <a:t> No: 4101211040</a:t>
            </a:r>
            <a:r>
              <a:rPr lang="en-IN" altLang="en-US" sz="2800" b="1" dirty="0"/>
              <a:t>16</a:t>
            </a:r>
            <a:endParaRPr lang="en-IN" altLang="en-US" sz="2800" b="1" dirty="0"/>
          </a:p>
        </p:txBody>
      </p:sp>
      <p:sp>
        <p:nvSpPr>
          <p:cNvPr id="14" name="TextBox 13"/>
          <p:cNvSpPr txBox="1"/>
          <p:nvPr/>
        </p:nvSpPr>
        <p:spPr>
          <a:xfrm>
            <a:off x="3800475" y="3506707"/>
            <a:ext cx="6707639" cy="954107"/>
          </a:xfrm>
          <a:prstGeom prst="rect">
            <a:avLst/>
          </a:prstGeom>
          <a:noFill/>
        </p:spPr>
        <p:txBody>
          <a:bodyPr wrap="square" rtlCol="0">
            <a:spAutoFit/>
          </a:bodyPr>
          <a:lstStyle/>
          <a:p>
            <a:pPr algn="l"/>
            <a:r>
              <a:rPr lang="en-US" sz="2800" b="1" dirty="0"/>
              <a:t>College Name : </a:t>
            </a:r>
            <a:r>
              <a:rPr lang="en-US" sz="2800" b="1" dirty="0" err="1"/>
              <a:t>Adhi</a:t>
            </a:r>
            <a:r>
              <a:rPr lang="en-US" sz="2800" b="1" dirty="0"/>
              <a:t> College of Engineering and Technology </a:t>
            </a:r>
            <a:endParaRPr lang="en-US" sz="2800" b="1" dirty="0"/>
          </a:p>
        </p:txBody>
      </p:sp>
      <p:sp>
        <p:nvSpPr>
          <p:cNvPr id="15" name="TextBox 14"/>
          <p:cNvSpPr txBox="1"/>
          <p:nvPr/>
        </p:nvSpPr>
        <p:spPr>
          <a:xfrm rot="10800000" flipV="1">
            <a:off x="6155108" y="2879177"/>
            <a:ext cx="5819048" cy="523220"/>
          </a:xfrm>
          <a:prstGeom prst="rect">
            <a:avLst/>
          </a:prstGeom>
          <a:noFill/>
        </p:spPr>
        <p:txBody>
          <a:bodyPr wrap="square" rtlCol="0">
            <a:spAutoFit/>
          </a:bodyPr>
          <a:lstStyle/>
          <a:p>
            <a:pPr algn="l"/>
            <a:r>
              <a:rPr lang="en-US" sz="2800" b="1" dirty="0" err="1"/>
              <a:t>Dept</a:t>
            </a:r>
            <a:r>
              <a:rPr lang="en-US" sz="2800" b="1" dirty="0"/>
              <a:t>: Computer Science </a:t>
            </a:r>
            <a:endParaRPr lang="en-US" sz="2800" b="1" dirty="0"/>
          </a:p>
        </p:txBody>
      </p:sp>
      <p:sp>
        <p:nvSpPr>
          <p:cNvPr id="10" name="Title 9"/>
          <p:cNvSpPr/>
          <p:nvPr>
            <p:ph type="ctrTitle"/>
          </p:nvPr>
        </p:nvSpPr>
        <p:spPr>
          <a:xfrm>
            <a:off x="6155055" y="1537335"/>
            <a:ext cx="12591415" cy="600710"/>
          </a:xfrm>
        </p:spPr>
        <p:txBody>
          <a:bodyPr wrap="square">
            <a:noAutofit/>
          </a:bodyPr>
          <a:p>
            <a:r>
              <a:rPr lang="en-IN" altLang="en-US" spc="15" dirty="0">
                <a:sym typeface="+mn-ea"/>
              </a:rPr>
              <a:t>Name:Ewana Rabaca.E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46" y="1718459"/>
            <a:ext cx="4656781" cy="3644116"/>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998" y="1487620"/>
            <a:ext cx="5321520" cy="37987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011746" y="1564957"/>
            <a:ext cx="6718819" cy="646331"/>
          </a:xfrm>
          <a:prstGeom prst="rect">
            <a:avLst/>
          </a:prstGeom>
          <a:noFill/>
        </p:spPr>
        <p:txBody>
          <a:bodyPr wrap="square" rtlCol="0">
            <a:spAutoFit/>
          </a:bodyPr>
          <a:lstStyle/>
          <a:p>
            <a:pPr algn="l"/>
            <a:r>
              <a:rPr lang="en-US" sz="3600" b="1" dirty="0"/>
              <a:t>Image Classification using CNN </a:t>
            </a:r>
            <a:endParaRPr lang="en-US" sz="3600" b="1" dirty="0"/>
          </a:p>
        </p:txBody>
      </p:sp>
      <p:sp>
        <p:nvSpPr>
          <p:cNvPr id="24" name="TextBox 23"/>
          <p:cNvSpPr txBox="1"/>
          <p:nvPr/>
        </p:nvSpPr>
        <p:spPr>
          <a:xfrm>
            <a:off x="1024077" y="2268438"/>
            <a:ext cx="6913279" cy="3785652"/>
          </a:xfrm>
          <a:prstGeom prst="rect">
            <a:avLst/>
          </a:prstGeom>
          <a:noFill/>
        </p:spPr>
        <p:txBody>
          <a:bodyPr wrap="square" rtlCol="0">
            <a:spAutoFit/>
          </a:bodyPr>
          <a:lstStyle/>
          <a:p>
            <a:pPr algn="l"/>
            <a:r>
              <a:rPr lang="en-US" sz="2400" b="1" dirty="0"/>
              <a:t>The CNN (Convolutional Neural Network) algorithm is a type of deep learning model designed for processing and classifying images. It consists of multiple layers, including convolutional layers that extract features from input images, pooling layers that reduce spatial dimensions, and fully connected layers that make predictions based on the extracted features. CNNs are widely used in image recognition tasks due to their ability to learn hierarchical representations directly from pixel data.</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5" name="TextBox 24"/>
          <p:cNvSpPr txBox="1"/>
          <p:nvPr/>
        </p:nvSpPr>
        <p:spPr>
          <a:xfrm>
            <a:off x="2222385" y="1553767"/>
            <a:ext cx="6190634" cy="4247317"/>
          </a:xfrm>
          <a:prstGeom prst="rect">
            <a:avLst/>
          </a:prstGeom>
          <a:noFill/>
        </p:spPr>
        <p:txBody>
          <a:bodyPr wrap="square" rtlCol="0">
            <a:spAutoFit/>
          </a:bodyPr>
          <a:lstStyle/>
          <a:p>
            <a:pPr marL="342900" indent="-342900" algn="l">
              <a:buAutoNum type="arabicPeriod"/>
            </a:pPr>
            <a:r>
              <a:rPr lang="en-US" dirty="0"/>
              <a:t>**Data Acquisition and Preprocessing**:   - Downloading a dataset containing images of various fruits from a specified URL.   - Extracting the dataset from the downloaded archive file.   - Organizing the dataset into appropriate directories. </a:t>
            </a:r>
            <a:endParaRPr lang="en-US" dirty="0"/>
          </a:p>
          <a:p>
            <a:pPr marL="342900" indent="-342900" algn="l">
              <a:buAutoNum type="arabicPeriod"/>
            </a:pPr>
            <a:endParaRPr lang="en-US" dirty="0"/>
          </a:p>
          <a:p>
            <a:pPr marL="342900" indent="-342900" algn="l">
              <a:buAutoNum type="arabicPeriod"/>
            </a:pPr>
            <a:r>
              <a:rPr lang="en-US" dirty="0"/>
              <a:t>**Exploratory Data Analysis (EDA)**:   - Analyzing the dataset to identify the most frequent fruits.   - Visualizing the 15 most abundant fruits and their occurrences using bar plots and sample images.</a:t>
            </a:r>
            <a:endParaRPr lang="en-US" dirty="0"/>
          </a:p>
          <a:p>
            <a:pPr marL="342900" indent="-342900" algn="l">
              <a:buAutoNum type="arabicPeriod"/>
            </a:pPr>
            <a:endParaRPr lang="en-US" dirty="0"/>
          </a:p>
          <a:p>
            <a:pPr marL="342900" indent="-342900" algn="l">
              <a:buAutoNum type="arabicPeriod"/>
            </a:pPr>
            <a:r>
              <a:rPr lang="en-US" dirty="0"/>
              <a:t>**Deep Learning Model Implementation**:   - Defining a Convolutional Neural Network (CNN) model using </a:t>
            </a:r>
            <a:r>
              <a:rPr lang="en-US" dirty="0" err="1"/>
              <a:t>Keras</a:t>
            </a:r>
            <a:r>
              <a:rPr lang="en-US" dirty="0"/>
              <a:t>.   - Compiling the model with appropriate loss function, optimizer, and metrics.   - Displaying a summary of the model architecture.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5301" y="2195036"/>
            <a:ext cx="5325666" cy="1477328"/>
          </a:xfrm>
          <a:prstGeom prst="rect">
            <a:avLst/>
          </a:prstGeom>
          <a:noFill/>
        </p:spPr>
        <p:txBody>
          <a:bodyPr wrap="square" rtlCol="0">
            <a:spAutoFit/>
          </a:bodyPr>
          <a:lstStyle/>
          <a:p>
            <a:pPr algn="l"/>
            <a:r>
              <a:rPr lang="en-US" dirty="0"/>
              <a:t>**Problem Statement**: Fruit Image Classification using Deep Learning
**Objective**: Develop a CNN model to accurately classify images of fruits into their respective categories.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76275" y="1857375"/>
            <a:ext cx="8289131" cy="4247317"/>
          </a:xfrm>
          <a:prstGeom prst="rect">
            <a:avLst/>
          </a:prstGeom>
          <a:noFill/>
        </p:spPr>
        <p:txBody>
          <a:bodyPr wrap="square" rtlCol="0">
            <a:spAutoFit/>
          </a:bodyPr>
          <a:lstStyle/>
          <a:p>
            <a:pPr algn="l"/>
            <a:r>
              <a:rPr lang="en-US" b="1" dirty="0"/>
              <a:t>**Objective:** Develop a deep learning model to classify images of fruits into their respective categories.
**Key Steps:**
1. **Data Preparation:** Download, preprocess, and organize the fruit image dataset.
2. **Exploratory Data Analysis (EDA):** Analyze dataset characteristics and visualize sample images.
3. **Model Development:** Build a CNN model architecture for fruit classification.
4. **Model Training:** Train the CNN model on the dataset, optimizing for accuracy.
5. **Model Evaluation:** Assess the model’s performance on a separate test dataset.
6. **Results Visualization:** Visualize model predictions and performance metrics.
**Outcome:** A trained CNN model capable of accurately classifying fruit images, with insights into model performance and potential applications.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160859" y="1927620"/>
            <a:ext cx="7215188" cy="1200329"/>
          </a:xfrm>
          <a:prstGeom prst="rect">
            <a:avLst/>
          </a:prstGeom>
          <a:noFill/>
        </p:spPr>
        <p:txBody>
          <a:bodyPr wrap="square" rtlCol="0">
            <a:spAutoFit/>
          </a:bodyPr>
          <a:lstStyle/>
          <a:p>
            <a:pPr algn="l"/>
            <a:r>
              <a:rPr lang="en-US" sz="2400" b="1" dirty="0"/>
              <a:t>The end users of the fruit image classification model include farmers, food processing companies, retailers, consumers, and researchers.</a:t>
            </a:r>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052762" y="2046744"/>
            <a:ext cx="6529388" cy="2677656"/>
          </a:xfrm>
          <a:prstGeom prst="rect">
            <a:avLst/>
          </a:prstGeom>
          <a:noFill/>
        </p:spPr>
        <p:txBody>
          <a:bodyPr wrap="square" rtlCol="0">
            <a:spAutoFit/>
          </a:bodyPr>
          <a:lstStyle/>
          <a:p>
            <a:pPr algn="l"/>
            <a:r>
              <a:rPr lang="en-US" sz="2800" b="1" dirty="0"/>
              <a:t>The fruit image classification model provides an automated solution for accurately categorizing fruit images, offering efficiency, accuracy, cost-effectiveness, quality control, data insights, and enhanced user experience.</a:t>
            </a:r>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14661" y="2019300"/>
            <a:ext cx="6147198" cy="3170099"/>
          </a:xfrm>
          <a:prstGeom prst="rect">
            <a:avLst/>
          </a:prstGeom>
          <a:noFill/>
        </p:spPr>
        <p:txBody>
          <a:bodyPr wrap="square" rtlCol="0">
            <a:spAutoFit/>
          </a:bodyPr>
          <a:lstStyle/>
          <a:p>
            <a:pPr algn="l"/>
            <a:r>
              <a:rPr lang="en-US" sz="2000" b="1" dirty="0"/>
              <a:t>The wow factor in the solution lies in its ability to revolutionize fruit classification by leveraging advanced deep learning techniques. By providing an automated, accurate, and efficient way to categorize fruit images, the solution streamlines operations, reduces costs, ensures quality control, and unlocks valuable insights. This not only saves time and resources but also enhances overall productivity and decision-making across various sectors, ultimately transforming how fruits are sorted and managed.</a:t>
            </a: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1314450" y="2409427"/>
            <a:ext cx="6865144" cy="2308324"/>
          </a:xfrm>
          <a:prstGeom prst="rect">
            <a:avLst/>
          </a:prstGeom>
          <a:noFill/>
        </p:spPr>
        <p:txBody>
          <a:bodyPr wrap="square" rtlCol="0">
            <a:spAutoFit/>
          </a:bodyPr>
          <a:lstStyle/>
          <a:p>
            <a:pPr algn="l"/>
            <a:r>
              <a:rPr lang="en-US" sz="2400" b="1" dirty="0"/>
              <a:t>The modeling phase involves designing and configuring a Convolutional Neural Network (CNN) architecture using </a:t>
            </a:r>
            <a:r>
              <a:rPr lang="en-US" sz="2400" b="1" dirty="0" err="1"/>
              <a:t>Keras</a:t>
            </a:r>
            <a:r>
              <a:rPr lang="en-US" sz="2400" b="1" dirty="0"/>
              <a:t>, with convolutional layers, pooling layers, fully connected layers, and appropriate activation functions, optimized for image classification tasks.</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3654</Words>
  <Application>WPS Presentation</Application>
  <PresentationFormat>Widescreen</PresentationFormat>
  <Paragraphs>74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Name: AMEENA M</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
  <cp:lastModifiedBy>CSE_4042_SARANYA B</cp:lastModifiedBy>
  <cp:revision>4</cp:revision>
  <dcterms:created xsi:type="dcterms:W3CDTF">2024-04-03T14:55:00Z</dcterms:created>
  <dcterms:modified xsi:type="dcterms:W3CDTF">2024-04-12T22:57:58Z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2024-03-20T17:00:00Z</vt:filetime>
  </property>
  <property fmtid="{D5CDD505-2E9C-101B-9397-08002B2CF9AE}" pid="3" name="LastSaved">
    <vt:filetime>2024-04-02T17:00:00Z</vt:filetime>
  </property>
  <property fmtid="{D5CDD505-2E9C-101B-9397-08002B2CF9AE}" pid="4" name="ICV">
    <vt:lpwstr>B9AAE11B7452426794ABF5924A596CC8_13</vt:lpwstr>
  </property>
  <property fmtid="{D5CDD505-2E9C-101B-9397-08002B2CF9AE}" pid="5" name="KSOProductBuildVer">
    <vt:lpwstr>1033-12.2.0.13431</vt:lpwstr>
  </property>
</Properties>
</file>