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338-CCD7-4424-8E7B-CA4CAE8506B7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4783-A8BC-46E9-BD13-6D264D5FD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89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338-CCD7-4424-8E7B-CA4CAE8506B7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4783-A8BC-46E9-BD13-6D264D5FD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07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338-CCD7-4424-8E7B-CA4CAE8506B7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4783-A8BC-46E9-BD13-6D264D5FD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75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338-CCD7-4424-8E7B-CA4CAE8506B7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4783-A8BC-46E9-BD13-6D264D5FD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60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338-CCD7-4424-8E7B-CA4CAE8506B7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4783-A8BC-46E9-BD13-6D264D5FD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61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338-CCD7-4424-8E7B-CA4CAE8506B7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4783-A8BC-46E9-BD13-6D264D5FD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82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338-CCD7-4424-8E7B-CA4CAE8506B7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4783-A8BC-46E9-BD13-6D264D5FD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25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338-CCD7-4424-8E7B-CA4CAE8506B7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4783-A8BC-46E9-BD13-6D264D5FD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1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338-CCD7-4424-8E7B-CA4CAE8506B7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4783-A8BC-46E9-BD13-6D264D5FD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63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338-CCD7-4424-8E7B-CA4CAE8506B7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4783-A8BC-46E9-BD13-6D264D5FD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92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E338-CCD7-4424-8E7B-CA4CAE8506B7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4783-A8BC-46E9-BD13-6D264D5FD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9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E338-CCD7-4424-8E7B-CA4CAE8506B7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4783-A8BC-46E9-BD13-6D264D5FD4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78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Transmission </a:t>
            </a:r>
            <a:r>
              <a:rPr lang="de-DE" dirty="0" err="1"/>
              <a:t>of</a:t>
            </a:r>
            <a:r>
              <a:rPr lang="de-DE" dirty="0"/>
              <a:t> Data via Sound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Jordan Eichner</a:t>
            </a:r>
          </a:p>
        </p:txBody>
      </p:sp>
    </p:spTree>
    <p:extLst>
      <p:ext uri="{BB962C8B-B14F-4D97-AF65-F5344CB8AC3E}">
        <p14:creationId xmlns:p14="http://schemas.microsoft.com/office/powerpoint/2010/main" val="39518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Fourier Transform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program needs to filter the single symbols out of the data received by the microphone.</a:t>
            </a:r>
          </a:p>
          <a:p>
            <a:r>
              <a:rPr lang="en-GB" dirty="0"/>
              <a:t>To do so we can use the discrete </a:t>
            </a:r>
            <a:r>
              <a:rPr lang="en-GB" dirty="0" err="1"/>
              <a:t>fourier</a:t>
            </a:r>
            <a:r>
              <a:rPr lang="en-GB" dirty="0"/>
              <a:t> transform, that computes such input into a array of frequency sections, with their magnitude.</a:t>
            </a:r>
          </a:p>
          <a:p>
            <a:r>
              <a:rPr lang="en-GB" dirty="0"/>
              <a:t>In this project we would implement a Fast Fourier Transform algorithm, which is basically just a faster method and more viable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389445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the Software(Teensy Side)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our setup we configure the microphone and loudspeaker, as well as our serial connection.</a:t>
            </a:r>
          </a:p>
          <a:p>
            <a:r>
              <a:rPr lang="en-GB" dirty="0"/>
              <a:t>The main loop is mainly used for executing the FFT over a sample of data and interpreting those frames of frequencies into symbols and so on.</a:t>
            </a:r>
          </a:p>
          <a:p>
            <a:r>
              <a:rPr lang="en-GB" dirty="0"/>
              <a:t>We also have a number of timed interrupts, probably managed by </a:t>
            </a:r>
            <a:r>
              <a:rPr lang="en-GB" dirty="0" err="1"/>
              <a:t>TimerIntervalls</a:t>
            </a:r>
            <a:r>
              <a:rPr lang="en-GB" dirty="0"/>
              <a:t>(</a:t>
            </a:r>
            <a:r>
              <a:rPr lang="en-GB" dirty="0" err="1"/>
              <a:t>Teensyduino</a:t>
            </a:r>
            <a:r>
              <a:rPr lang="en-GB" dirty="0"/>
              <a:t>::Timing)</a:t>
            </a:r>
          </a:p>
          <a:p>
            <a:r>
              <a:rPr lang="en-GB" dirty="0"/>
              <a:t>One for producing the current transmission signal, called every 0.25ms.</a:t>
            </a:r>
          </a:p>
          <a:p>
            <a:r>
              <a:rPr lang="en-GB" dirty="0"/>
              <a:t>One for reading our microphone, the exact timer length I’m not sure about.</a:t>
            </a:r>
          </a:p>
          <a:p>
            <a:r>
              <a:rPr lang="en-GB" dirty="0"/>
              <a:t>And one that is called every 2 seconds or so, to communicate with the serial bus. </a:t>
            </a:r>
          </a:p>
          <a:p>
            <a:r>
              <a:rPr lang="en-GB" dirty="0"/>
              <a:t>At the beginning of our normal modus operandi, we also have a phase to find a free channel.</a:t>
            </a:r>
          </a:p>
        </p:txBody>
      </p:sp>
    </p:spTree>
    <p:extLst>
      <p:ext uri="{BB962C8B-B14F-4D97-AF65-F5344CB8AC3E}">
        <p14:creationId xmlns:p14="http://schemas.microsoft.com/office/powerpoint/2010/main" val="109845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the Software(Teensy Side)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we have a number of interrupts handling the same pool of data(incoming sound and to be transmitted data), we have to find away to keep our memory consistent.</a:t>
            </a:r>
          </a:p>
          <a:p>
            <a:r>
              <a:rPr lang="en-GB" dirty="0"/>
              <a:t>For Data that was received either via the serial connection or from calculations of the FFT, we can use 2 queues.</a:t>
            </a:r>
          </a:p>
          <a:p>
            <a:r>
              <a:rPr lang="en-GB" dirty="0"/>
              <a:t>Our received Sound-Samples are either pushed via a similar method as packets of 0.125 </a:t>
            </a:r>
            <a:r>
              <a:rPr lang="en-GB" dirty="0" err="1"/>
              <a:t>ms</a:t>
            </a:r>
            <a:r>
              <a:rPr lang="en-GB" dirty="0"/>
              <a:t> of transmission into the FFT or whatever format the specific algorithm needs.</a:t>
            </a:r>
          </a:p>
          <a:p>
            <a:r>
              <a:rPr lang="en-GB" dirty="0"/>
              <a:t>We also should have some flags, to mark the current mode of operation(i.e. initializing, working, communication via serial connect)</a:t>
            </a:r>
          </a:p>
        </p:txBody>
      </p:sp>
    </p:spTree>
    <p:extLst>
      <p:ext uri="{BB962C8B-B14F-4D97-AF65-F5344CB8AC3E}">
        <p14:creationId xmlns:p14="http://schemas.microsoft.com/office/powerpoint/2010/main" val="31032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between Teensy and PC(Example)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0, channel: Initialized Communication on channel.</a:t>
            </a:r>
          </a:p>
          <a:p>
            <a:r>
              <a:rPr lang="en-GB" dirty="0"/>
              <a:t>1, channel: Found new Sender on channel</a:t>
            </a:r>
          </a:p>
          <a:p>
            <a:r>
              <a:rPr lang="en-GB" dirty="0"/>
              <a:t>2, channel: Lost Sender on channel, also ends any transmission</a:t>
            </a:r>
          </a:p>
          <a:p>
            <a:r>
              <a:rPr lang="en-GB" dirty="0"/>
              <a:t>3, channel, byte: This byte was received on channel.</a:t>
            </a:r>
          </a:p>
          <a:p>
            <a:r>
              <a:rPr lang="en-GB" dirty="0"/>
              <a:t>4, code: Error with code. &lt;- Details later…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7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that are optional…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the side of our PC we can add additional protocols to check transmissions for errors and correct them.</a:t>
            </a:r>
          </a:p>
          <a:p>
            <a:r>
              <a:rPr lang="en-GB" dirty="0"/>
              <a:t>Internal protocol to differentiate between types of transmitted data for easy conversion(</a:t>
            </a:r>
            <a:r>
              <a:rPr lang="en-GB" dirty="0" err="1"/>
              <a:t>i</a:t>
            </a:r>
            <a:r>
              <a:rPr lang="en-GB" dirty="0"/>
              <a:t>. e. strings, floats, …)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3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Motivation</a:t>
            </a:r>
          </a:p>
          <a:p>
            <a:r>
              <a:rPr lang="en-GB" dirty="0"/>
              <a:t>General Idea</a:t>
            </a:r>
          </a:p>
          <a:p>
            <a:r>
              <a:rPr lang="en-GB" dirty="0"/>
              <a:t>Hardware</a:t>
            </a:r>
          </a:p>
          <a:p>
            <a:r>
              <a:rPr lang="en-GB" dirty="0"/>
              <a:t>Protocol of Transmission</a:t>
            </a:r>
          </a:p>
          <a:p>
            <a:r>
              <a:rPr lang="en-GB" dirty="0"/>
              <a:t>Thoughts for Implementation</a:t>
            </a:r>
          </a:p>
          <a:p>
            <a:r>
              <a:rPr lang="en-GB" dirty="0"/>
              <a:t>Discrete Fourier Transform</a:t>
            </a:r>
          </a:p>
          <a:p>
            <a:r>
              <a:rPr lang="en-GB" dirty="0"/>
              <a:t>Overview of Implementation</a:t>
            </a:r>
          </a:p>
          <a:p>
            <a:r>
              <a:rPr lang="en-GB" dirty="0"/>
              <a:t>Protocol between Teensy and PC</a:t>
            </a:r>
          </a:p>
          <a:p>
            <a:r>
              <a:rPr lang="en-GB" dirty="0"/>
              <a:t>Things for later Implementation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5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things within research labs or factories are connected for various reasons.</a:t>
            </a:r>
          </a:p>
          <a:p>
            <a:r>
              <a:rPr lang="en-GB" dirty="0"/>
              <a:t>Electric communication either with or without wires produces „electric smog“, that may interfere with fine tuned machines or gauges.</a:t>
            </a:r>
          </a:p>
          <a:p>
            <a:r>
              <a:rPr lang="en-GB" dirty="0"/>
              <a:t>Electric Wireless communication can be disrupted in buildings with strong walls, while sound can survive as an echo to reach its destination.</a:t>
            </a:r>
          </a:p>
        </p:txBody>
      </p:sp>
    </p:spTree>
    <p:extLst>
      <p:ext uri="{BB962C8B-B14F-4D97-AF65-F5344CB8AC3E}">
        <p14:creationId xmlns:p14="http://schemas.microsoft.com/office/powerpoint/2010/main" val="348702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Idea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</a:t>
            </a:r>
            <a:r>
              <a:rPr lang="de-DE" dirty="0"/>
              <a:t> </a:t>
            </a:r>
            <a:r>
              <a:rPr lang="en-GB" dirty="0"/>
              <a:t>replicate something similar to old modem technology and transform our stream of bits into a series of sounds on a high frequency on one end.</a:t>
            </a:r>
          </a:p>
          <a:p>
            <a:r>
              <a:rPr lang="en-GB" dirty="0"/>
              <a:t>The receiving end listens with a microphone and filters out all sound of our target frequency, before decoding our signal back to a stream of bits.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35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base processor should be a Teensy 3.1, which can be programmed with the </a:t>
            </a:r>
            <a:r>
              <a:rPr lang="en-GB" dirty="0" err="1"/>
              <a:t>Ardunio</a:t>
            </a:r>
            <a:r>
              <a:rPr lang="en-GB" dirty="0"/>
              <a:t> framework.</a:t>
            </a:r>
          </a:p>
          <a:p>
            <a:r>
              <a:rPr lang="en-GB" dirty="0"/>
              <a:t>For Transmission Teensy can use a loudspeaker and maybe a amplifier, that can be used via the </a:t>
            </a:r>
            <a:r>
              <a:rPr lang="en-GB" dirty="0" err="1"/>
              <a:t>Ardunio</a:t>
            </a:r>
            <a:r>
              <a:rPr lang="en-GB" dirty="0"/>
              <a:t>-Command tone(), that can create our signal on a target frequency up to way above the supersonic limit.</a:t>
            </a:r>
          </a:p>
          <a:p>
            <a:r>
              <a:rPr lang="en-GB" dirty="0"/>
              <a:t>On the receiving end one can connect a microphone and read its input via the </a:t>
            </a:r>
            <a:r>
              <a:rPr lang="en-GB" dirty="0" err="1"/>
              <a:t>onboard</a:t>
            </a:r>
            <a:r>
              <a:rPr lang="en-GB" dirty="0"/>
              <a:t> ADC, with </a:t>
            </a:r>
            <a:r>
              <a:rPr lang="en-GB" dirty="0" err="1"/>
              <a:t>analogRead</a:t>
            </a:r>
            <a:r>
              <a:rPr lang="en-GB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149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of Transmission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 first idea we could use frequency-shift keying and use 2 symbols(frequencies) representing 0 and 1.</a:t>
            </a:r>
          </a:p>
          <a:p>
            <a:r>
              <a:rPr lang="en-GB" dirty="0"/>
              <a:t>But now we would end up with a half-duplex mode of transmission, which is rather bad in networks with more than 2 participants.</a:t>
            </a:r>
          </a:p>
          <a:p>
            <a:r>
              <a:rPr lang="en-GB" dirty="0"/>
              <a:t>So instead we declare several channels of frequencies with one base frequency and then a offset for the different symbols.</a:t>
            </a:r>
          </a:p>
          <a:p>
            <a:r>
              <a:rPr lang="en-GB" dirty="0"/>
              <a:t>Each participant is given their own channel, which they use to send data, while listening on all channels for transmission.</a:t>
            </a:r>
          </a:p>
        </p:txBody>
      </p:sp>
    </p:spTree>
    <p:extLst>
      <p:ext uri="{BB962C8B-B14F-4D97-AF65-F5344CB8AC3E}">
        <p14:creationId xmlns:p14="http://schemas.microsoft.com/office/powerpoint/2010/main" val="3567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of Transmission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Symbol(I) to Identify the Channel. Used for Reservation, see later</a:t>
            </a:r>
          </a:p>
          <a:p>
            <a:r>
              <a:rPr lang="en-GB" dirty="0"/>
              <a:t>2 Symbols(0/1) representing 0/1. Put at the lower and upper end of the bandwidth of a channel, so they don’t get mixed up easily.</a:t>
            </a:r>
          </a:p>
          <a:p>
            <a:r>
              <a:rPr lang="en-GB" dirty="0"/>
              <a:t>1 Symbol(H) representing “Hold”, which will be sent by default, while we communicate via the serial interface with a connected device.</a:t>
            </a:r>
          </a:p>
          <a:p>
            <a:r>
              <a:rPr lang="en-GB" dirty="0"/>
              <a:t>A single Symbol will be sent over the duration of 0.25ms(500 Byte/Second) or some other feasible interval(mainly determined by Disruption of Transmission because of Reverbing)</a:t>
            </a:r>
          </a:p>
        </p:txBody>
      </p:sp>
    </p:spTree>
    <p:extLst>
      <p:ext uri="{BB962C8B-B14F-4D97-AF65-F5344CB8AC3E}">
        <p14:creationId xmlns:p14="http://schemas.microsoft.com/office/powerpoint/2010/main" val="42045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of Transmission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an example for Transmission from A to B.</a:t>
            </a:r>
          </a:p>
          <a:p>
            <a:r>
              <a:rPr lang="en-GB" dirty="0"/>
              <a:t>A starts up and listens for any Identification.</a:t>
            </a:r>
          </a:p>
          <a:p>
            <a:r>
              <a:rPr lang="en-GB" dirty="0"/>
              <a:t>After 1 second it will take the first free channel and starts sending its Identification.</a:t>
            </a:r>
          </a:p>
          <a:p>
            <a:r>
              <a:rPr lang="en-GB" dirty="0"/>
              <a:t>B starts up and repeat the same process as A.</a:t>
            </a:r>
          </a:p>
          <a:p>
            <a:r>
              <a:rPr lang="en-GB" dirty="0"/>
              <a:t>Now A receives a “01001” to send.</a:t>
            </a:r>
          </a:p>
          <a:p>
            <a:r>
              <a:rPr lang="en-GB" dirty="0"/>
              <a:t>It will send the following Transmission via its channel:</a:t>
            </a:r>
          </a:p>
          <a:p>
            <a:r>
              <a:rPr lang="en-GB" dirty="0"/>
              <a:t>“…II0I1I0I0I1II…”</a:t>
            </a:r>
          </a:p>
        </p:txBody>
      </p:sp>
    </p:spTree>
    <p:extLst>
      <p:ext uri="{BB962C8B-B14F-4D97-AF65-F5344CB8AC3E}">
        <p14:creationId xmlns:p14="http://schemas.microsoft.com/office/powerpoint/2010/main" val="346989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Thoughts for 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Since we have 0.25 </a:t>
            </a:r>
            <a:r>
              <a:rPr lang="en-GB" dirty="0" err="1"/>
              <a:t>ms</a:t>
            </a:r>
            <a:r>
              <a:rPr lang="en-GB" dirty="0"/>
              <a:t> to listen for one Symbol we should at least get a sample of sound for every 0.0625 </a:t>
            </a:r>
            <a:r>
              <a:rPr lang="en-GB" dirty="0" err="1"/>
              <a:t>ms</a:t>
            </a:r>
            <a:r>
              <a:rPr lang="en-GB" dirty="0"/>
              <a:t>.</a:t>
            </a:r>
          </a:p>
          <a:p>
            <a:r>
              <a:rPr lang="en-GB" dirty="0"/>
              <a:t>Because of distance/makeup of the environment we should create thresholds for magnitude of signals, so we can throw away reverberation.</a:t>
            </a:r>
          </a:p>
          <a:p>
            <a:r>
              <a:rPr lang="en-GB" dirty="0"/>
              <a:t>On the same note should the effects of reverberation and other phenomena of sound be taken in for account then defining the limits of frequency for a single symbol.  </a:t>
            </a:r>
          </a:p>
          <a:p>
            <a:r>
              <a:rPr lang="en-GB" dirty="0"/>
              <a:t>Since we can have multiple senders at once, we should sort our received bits for every channel.</a:t>
            </a:r>
          </a:p>
          <a:p>
            <a:r>
              <a:rPr lang="en-GB" dirty="0"/>
              <a:t>Mark timeouts for channels. To distinguish between old and new sender.</a:t>
            </a:r>
          </a:p>
        </p:txBody>
      </p:sp>
    </p:spTree>
    <p:extLst>
      <p:ext uri="{BB962C8B-B14F-4D97-AF65-F5344CB8AC3E}">
        <p14:creationId xmlns:p14="http://schemas.microsoft.com/office/powerpoint/2010/main" val="34172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Office PowerPoint</Application>
  <PresentationFormat>Breitbild</PresentationFormat>
  <Paragraphs>73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Transmission of Data via Sound</vt:lpstr>
      <vt:lpstr>Structure</vt:lpstr>
      <vt:lpstr>Motivation</vt:lpstr>
      <vt:lpstr>General Idea</vt:lpstr>
      <vt:lpstr>Hardware</vt:lpstr>
      <vt:lpstr>Protocol of Transmission</vt:lpstr>
      <vt:lpstr>Protocol of Transmission</vt:lpstr>
      <vt:lpstr>Protocol of Transmission</vt:lpstr>
      <vt:lpstr>Thoughts for Implementation</vt:lpstr>
      <vt:lpstr>Discrete Fourier Transform</vt:lpstr>
      <vt:lpstr>Overview of the Software(Teensy Side)</vt:lpstr>
      <vt:lpstr>Overview of the Software(Teensy Side)</vt:lpstr>
      <vt:lpstr>Protocol between Teensy and PC(Example)</vt:lpstr>
      <vt:lpstr>Things that are optional…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of Data via Sound</dc:title>
  <dc:creator>Jordan Eichner</dc:creator>
  <cp:lastModifiedBy>Jordan Eichner</cp:lastModifiedBy>
  <cp:revision>16</cp:revision>
  <dcterms:created xsi:type="dcterms:W3CDTF">2016-11-13T12:44:46Z</dcterms:created>
  <dcterms:modified xsi:type="dcterms:W3CDTF">2016-11-13T18:19:25Z</dcterms:modified>
</cp:coreProperties>
</file>