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2" r:id="rId2"/>
    <p:sldId id="567" r:id="rId3"/>
    <p:sldId id="586" r:id="rId4"/>
    <p:sldId id="587" r:id="rId5"/>
    <p:sldId id="588" r:id="rId6"/>
    <p:sldId id="584" r:id="rId7"/>
    <p:sldId id="585" r:id="rId8"/>
    <p:sldId id="589" r:id="rId9"/>
    <p:sldId id="576" r:id="rId10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D4F"/>
    <a:srgbClr val="808080"/>
    <a:srgbClr val="76E4B2"/>
    <a:srgbClr val="76E3B2"/>
    <a:srgbClr val="00D379"/>
    <a:srgbClr val="AAF8C8"/>
    <a:srgbClr val="FAC81A"/>
    <a:srgbClr val="741517"/>
    <a:srgbClr val="9F1B1E"/>
    <a:srgbClr val="CF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5"/>
    <p:restoredTop sz="94375"/>
  </p:normalViewPr>
  <p:slideViewPr>
    <p:cSldViewPr>
      <p:cViewPr varScale="1">
        <p:scale>
          <a:sx n="129" d="100"/>
          <a:sy n="129" d="100"/>
        </p:scale>
        <p:origin x="726" y="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6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fld id="{3C6FC1CC-967F-44A5-B9A2-3DB8437F456A}" type="datetimeFigureOut">
              <a:rPr lang="en-US" smtClean="0"/>
              <a:pPr>
                <a:defRPr/>
              </a:pPr>
              <a:t>4/10/2017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fld id="{CED23D58-D6CF-40C5-BCED-EBCD1C9F0AD0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56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rgbClr val="000000"/>
                </a:solidFill>
                <a:latin typeface="Arial Unicode MS" charset="0"/>
                <a:ea typeface="Arial Unicode MS" charset="0"/>
                <a:cs typeface="Arial Unicode MS" charset="0"/>
              </a:rPr>
              <a:t>November 19, 2007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rgbClr val="000000"/>
                </a:solidFill>
                <a:latin typeface="Arial Unicode MS" charset="0"/>
                <a:ea typeface="Arial Unicode MS" charset="0"/>
                <a:cs typeface="Arial Unicode MS" charset="0"/>
              </a:rPr>
              <a:t>|  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rgbClr val="000000"/>
                </a:solidFill>
                <a:latin typeface="Arial Unicode MS" charset="0"/>
                <a:ea typeface="Arial Unicode MS" charset="0"/>
                <a:cs typeface="Arial Unicode MS" charset="0"/>
              </a:rPr>
              <a:t>|  </a:t>
            </a:r>
            <a:fld id="{8A69769E-574F-4A46-8727-F50A1ACFEA8F}" type="slidenum">
              <a:rPr lang="en-GB" sz="1200">
                <a:solidFill>
                  <a:srgbClr val="000000"/>
                </a:solidFill>
                <a:latin typeface="Arial Unicode MS" charset="0"/>
                <a:ea typeface="Arial Unicode MS" charset="0"/>
                <a:cs typeface="Arial Unicode MS" charset="0"/>
              </a:rPr>
              <a:pPr eaLnBrk="1" hangingPunct="1"/>
              <a:t>1</a:t>
            </a:fld>
            <a:endParaRPr lang="en-GB" sz="1200" dirty="0">
              <a:solidFill>
                <a:srgbClr val="000000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3613" y="923925"/>
            <a:ext cx="4908550" cy="3068638"/>
          </a:xfrm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1" y="4282970"/>
            <a:ext cx="6475413" cy="428140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23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14049" y="3433564"/>
            <a:ext cx="7737475" cy="18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00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altLang="de-DE" noProof="0" dirty="0" err="1"/>
              <a:t>Hier</a:t>
            </a:r>
            <a:r>
              <a:rPr lang="en-AU" altLang="de-DE" noProof="0" dirty="0"/>
              <a:t> </a:t>
            </a:r>
            <a:r>
              <a:rPr lang="en-AU" altLang="de-DE" noProof="0" dirty="0" err="1"/>
              <a:t>kann</a:t>
            </a:r>
            <a:r>
              <a:rPr lang="en-AU" altLang="de-DE" noProof="0" dirty="0"/>
              <a:t> der </a:t>
            </a:r>
            <a:r>
              <a:rPr lang="en-AU" altLang="de-DE" noProof="0" dirty="0" err="1"/>
              <a:t>Vortragstermin</a:t>
            </a:r>
            <a:r>
              <a:rPr lang="en-AU" altLang="de-DE" noProof="0" dirty="0"/>
              <a:t> </a:t>
            </a:r>
            <a:r>
              <a:rPr lang="en-AU" altLang="de-DE" noProof="0" dirty="0" err="1"/>
              <a:t>eingetragen</a:t>
            </a:r>
            <a:r>
              <a:rPr lang="en-AU" altLang="de-DE" noProof="0" dirty="0"/>
              <a:t> </a:t>
            </a:r>
            <a:r>
              <a:rPr lang="en-AU" altLang="de-DE" noProof="0" dirty="0" err="1"/>
              <a:t>werden</a:t>
            </a:r>
            <a:r>
              <a:rPr lang="mr-IN" altLang="de-DE" noProof="0" dirty="0"/>
              <a:t>…</a:t>
            </a:r>
            <a:r>
              <a:rPr lang="en-AU" altLang="de-DE" noProof="0" dirty="0"/>
              <a:t> Oder der Name des </a:t>
            </a:r>
            <a:r>
              <a:rPr lang="en-AU" altLang="de-DE" noProof="0" dirty="0" err="1"/>
              <a:t>Vortragenden</a:t>
            </a:r>
            <a:r>
              <a:rPr lang="mr-IN" altLang="de-DE" noProof="0" dirty="0"/>
              <a:t>…</a:t>
            </a:r>
            <a:r>
              <a:rPr lang="de-DE" altLang="de-DE" noProof="0" dirty="0"/>
              <a:t> </a:t>
            </a:r>
            <a:r>
              <a:rPr lang="en-AU" altLang="de-DE" noProof="0" dirty="0"/>
              <a:t>Oder </a:t>
            </a:r>
            <a:r>
              <a:rPr lang="en-AU" altLang="de-DE" noProof="0" dirty="0" err="1"/>
              <a:t>sonstige</a:t>
            </a:r>
            <a:r>
              <a:rPr lang="en-AU" altLang="de-DE" noProof="0" dirty="0"/>
              <a:t> </a:t>
            </a:r>
            <a:r>
              <a:rPr lang="en-AU" altLang="de-DE" noProof="0" dirty="0" err="1"/>
              <a:t>wichtige</a:t>
            </a:r>
            <a:r>
              <a:rPr lang="en-AU" altLang="de-DE" noProof="0" dirty="0"/>
              <a:t> </a:t>
            </a:r>
            <a:r>
              <a:rPr lang="en-AU" altLang="de-DE" noProof="0" dirty="0" err="1"/>
              <a:t>Informationen</a:t>
            </a:r>
            <a:r>
              <a:rPr lang="mr-IN" altLang="de-DE" noProof="0" dirty="0"/>
              <a:t>…</a:t>
            </a:r>
            <a:endParaRPr lang="en-AU" altLang="de-DE" noProof="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4049" y="2420888"/>
            <a:ext cx="7704856" cy="504056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+mj-lt"/>
              <a:buNone/>
              <a:tabLst/>
              <a:defRPr sz="2000" cap="all" baseline="0">
                <a:solidFill>
                  <a:srgbClr val="60A164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marL="268288" marR="0" lvl="0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tabLst/>
              <a:defRPr/>
            </a:pPr>
            <a:r>
              <a:rPr lang="en-AU" altLang="de-DE" sz="2400" b="1" noProof="0" dirty="0" err="1">
                <a:solidFill>
                  <a:srgbClr val="60A164"/>
                </a:solidFill>
              </a:rPr>
              <a:t>Ggf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. 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Untertitel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(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z.B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. in 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anderer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Sprache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)</a:t>
            </a:r>
            <a:endParaRPr lang="en-AU" noProof="0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18513" y="1201316"/>
            <a:ext cx="7725895" cy="1143000"/>
          </a:xfrm>
          <a:prstGeom prst="rect">
            <a:avLst/>
          </a:prstGeom>
        </p:spPr>
        <p:txBody>
          <a:bodyPr anchor="b"/>
          <a:lstStyle>
            <a:lvl1pPr algn="l">
              <a:defRPr lang="en-US" sz="3500" b="1" cap="all" baseline="0">
                <a:solidFill>
                  <a:srgbClr val="008C4F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noProof="0" dirty="0" err="1"/>
              <a:t>VeranstaltungsTitel</a:t>
            </a:r>
            <a:endParaRPr lang="en-A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06933" y="1921396"/>
            <a:ext cx="7737475" cy="1155700"/>
          </a:xfrm>
          <a:prstGeom prst="rect">
            <a:avLst/>
          </a:prstGeom>
        </p:spPr>
        <p:txBody>
          <a:bodyPr anchor="b"/>
          <a:lstStyle>
            <a:lvl1pPr algn="l">
              <a:defRPr sz="3500" b="1" cap="all">
                <a:solidFill>
                  <a:srgbClr val="008C4F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altLang="de-DE" noProof="0" dirty="0" err="1"/>
              <a:t>Abschnittsüberschrift</a:t>
            </a:r>
            <a:endParaRPr lang="en-AU" altLang="de-DE" noProof="0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06933" y="3005088"/>
            <a:ext cx="7704856" cy="2282428"/>
          </a:xfrm>
          <a:prstGeom prst="rect">
            <a:avLst/>
          </a:prstGeom>
        </p:spPr>
        <p:txBody>
          <a:bodyPr vert="horz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Arial"/>
              <a:buNone/>
              <a:tabLst/>
              <a:defRPr sz="2200" cap="all" baseline="0">
                <a:solidFill>
                  <a:srgbClr val="60A164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marL="268288" marR="0" lvl="0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tabLst/>
              <a:defRPr/>
            </a:pPr>
            <a:r>
              <a:rPr lang="en-AU" altLang="de-DE" sz="2400" b="1" noProof="0" dirty="0" err="1">
                <a:solidFill>
                  <a:srgbClr val="60A164"/>
                </a:solidFill>
              </a:rPr>
              <a:t>Untertitel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(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z.B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. 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Mehr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details)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27851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89348"/>
            <a:ext cx="8208912" cy="3816523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907704" y="5305871"/>
            <a:ext cx="6552728" cy="408089"/>
          </a:xfrm>
          <a:prstGeom prst="rect">
            <a:avLst/>
          </a:prstGeom>
        </p:spPr>
        <p:txBody>
          <a:bodyPr vert="horz" bIns="46800" anchor="b"/>
          <a:lstStyle>
            <a:lvl1pPr marL="0" indent="0" algn="r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8208912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89348"/>
            <a:ext cx="4032448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0"/>
          </p:nvPr>
        </p:nvSpPr>
        <p:spPr>
          <a:xfrm>
            <a:off x="4427984" y="1489348"/>
            <a:ext cx="4032448" cy="3816423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8208912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07704" y="5305871"/>
            <a:ext cx="6552728" cy="408089"/>
          </a:xfrm>
          <a:prstGeom prst="rect">
            <a:avLst/>
          </a:prstGeom>
        </p:spPr>
        <p:txBody>
          <a:bodyPr vert="horz" bIns="46800" anchor="b"/>
          <a:lstStyle>
            <a:lvl1pPr marL="0" indent="0" algn="r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5305871"/>
            <a:ext cx="8352928" cy="408089"/>
          </a:xfrm>
          <a:prstGeom prst="rect">
            <a:avLst/>
          </a:prstGeom>
          <a:solidFill>
            <a:schemeClr val="bg1"/>
          </a:solidFill>
        </p:spPr>
        <p:txBody>
          <a:bodyPr vert="horz" bIns="46800" anchor="b"/>
          <a:lstStyle>
            <a:lvl1pPr marL="0" indent="0" algn="l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8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5345906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7673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 dirty="0">
              <a:solidFill>
                <a:srgbClr val="FFFFFF"/>
              </a:solidFill>
              <a:latin typeface="Arial Unicode MS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345906"/>
            <a:ext cx="9144000" cy="369094"/>
          </a:xfrm>
          <a:prstGeom prst="rect">
            <a:avLst/>
          </a:prstGeom>
          <a:solidFill>
            <a:srgbClr val="018D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Unicode MS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2089" y="5305772"/>
            <a:ext cx="9180000" cy="76200"/>
          </a:xfrm>
          <a:prstGeom prst="rect">
            <a:avLst/>
          </a:prstGeom>
          <a:solidFill>
            <a:srgbClr val="00D3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Unicode M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868144" y="164"/>
            <a:ext cx="1656184" cy="5386090"/>
          </a:xfrm>
          <a:prstGeom prst="rect">
            <a:avLst/>
          </a:prstGeom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4400" b="0" i="0" u="none" strike="noStrike" kern="1200" cap="none" spc="50" normalizeH="0" baseline="0" noProof="0" dirty="0">
                <a:ln w="11430"/>
                <a:gradFill>
                  <a:gsLst>
                    <a:gs pos="25000">
                      <a:srgbClr val="018D4F"/>
                    </a:gs>
                    <a:gs pos="100000">
                      <a:srgbClr val="00D379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 Unicode MS" charset="0"/>
                <a:ea typeface="+mn-ea"/>
                <a:cs typeface="+mn-cs"/>
              </a:rPr>
              <a:t>?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8200" y="5396508"/>
            <a:ext cx="4419600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fld id="{540B566C-DA1A-D842-A8CF-25AC38350C6E}" type="slidenum">
              <a:rPr kumimoji="0" lang="en-US" sz="11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charset="0"/>
                <a:ea typeface="+mn-ea"/>
                <a:cs typeface="Arial Unicode MS" charset="0"/>
              </a:rPr>
              <a:t>‹Nr.›</a:t>
            </a:fld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charset="0"/>
              <a:ea typeface="+mn-ea"/>
              <a:cs typeface="Arial Unicode MS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5592713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92004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5"/>
          <p:cNvSpPr>
            <a:spLocks noChangeArrowheads="1"/>
          </p:cNvSpPr>
          <p:nvPr userDrawn="1"/>
        </p:nvSpPr>
        <p:spPr bwMode="auto">
          <a:xfrm>
            <a:off x="8583613" y="0"/>
            <a:ext cx="561975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b="0" i="0" dirty="0">
              <a:latin typeface="Arial Unicode MS" charset="0"/>
            </a:endParaRPr>
          </a:p>
        </p:txBody>
      </p:sp>
      <p:sp>
        <p:nvSpPr>
          <p:cNvPr id="4" name="Text Box 34"/>
          <p:cNvSpPr txBox="1">
            <a:spLocks noChangeArrowheads="1"/>
          </p:cNvSpPr>
          <p:nvPr userDrawn="1"/>
        </p:nvSpPr>
        <p:spPr bwMode="auto">
          <a:xfrm>
            <a:off x="160669" y="5316066"/>
            <a:ext cx="20350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no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Bachelor Project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Jordan Eichner</a:t>
            </a:r>
          </a:p>
        </p:txBody>
      </p:sp>
      <p:sp>
        <p:nvSpPr>
          <p:cNvPr id="5" name="TextBox 13"/>
          <p:cNvSpPr txBox="1"/>
          <p:nvPr userDrawn="1"/>
        </p:nvSpPr>
        <p:spPr>
          <a:xfrm>
            <a:off x="8460432" y="5449788"/>
            <a:ext cx="607368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fld id="{540B566C-DA1A-D842-A8CF-25AC38350C6E}" type="slidenum">
              <a:rPr kumimoji="0" lang="en-US" sz="11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 Unicode MS" charset="0"/>
                <a:ea typeface="+mn-ea"/>
                <a:cs typeface="Arial Unicode MS" charset="0"/>
              </a:rPr>
              <a:t>‹Nr.›</a:t>
            </a:fld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Unicode MS" charset="0"/>
              <a:ea typeface="+mn-ea"/>
              <a:cs typeface="Arial Unicode MS" charset="0"/>
            </a:endParaRPr>
          </a:p>
        </p:txBody>
      </p:sp>
      <p:pic>
        <p:nvPicPr>
          <p:cNvPr id="6" name="Picture 59" descr="Logo_TUC_de_RGB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583122" cy="4812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72" r:id="rId2"/>
    <p:sldLayoutId id="2147483761" r:id="rId3"/>
    <p:sldLayoutId id="2147483770" r:id="rId4"/>
    <p:sldLayoutId id="2147483774" r:id="rId5"/>
    <p:sldLayoutId id="2147483773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overall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Bachelor Project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Jordan Eichner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Datenübertragung</a:t>
            </a:r>
            <a:r>
              <a:rPr lang="en-US" b="1" dirty="0"/>
              <a:t> </a:t>
            </a:r>
            <a:r>
              <a:rPr lang="en-US" b="1" dirty="0" err="1"/>
              <a:t>mittels</a:t>
            </a:r>
            <a:r>
              <a:rPr lang="en-US" b="1" dirty="0"/>
              <a:t> </a:t>
            </a:r>
            <a:r>
              <a:rPr lang="en-US" b="1" dirty="0" err="1"/>
              <a:t>Tönen</a:t>
            </a:r>
            <a:endParaRPr lang="en-US" b="1" dirty="0"/>
          </a:p>
        </p:txBody>
      </p:sp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of Data via Sound</a:t>
            </a:r>
          </a:p>
        </p:txBody>
      </p:sp>
    </p:spTree>
    <p:extLst>
      <p:ext uri="{BB962C8B-B14F-4D97-AF65-F5344CB8AC3E}">
        <p14:creationId xmlns:p14="http://schemas.microsoft.com/office/powerpoint/2010/main" val="6114922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Überblick</a:t>
            </a:r>
            <a:endParaRPr lang="en-GB" dirty="0"/>
          </a:p>
          <a:p>
            <a:r>
              <a:rPr lang="en-GB" dirty="0" err="1"/>
              <a:t>Herangehensweise</a:t>
            </a:r>
            <a:endParaRPr lang="en-GB" dirty="0"/>
          </a:p>
          <a:p>
            <a:r>
              <a:rPr lang="en-GB" dirty="0" err="1"/>
              <a:t>Fortschritt</a:t>
            </a:r>
            <a:r>
              <a:rPr lang="en-GB" dirty="0"/>
              <a:t> und </a:t>
            </a:r>
            <a:r>
              <a:rPr lang="en-GB" dirty="0" err="1"/>
              <a:t>Rückschläge</a:t>
            </a:r>
            <a:endParaRPr lang="en-GB" dirty="0"/>
          </a:p>
          <a:p>
            <a:r>
              <a:rPr lang="en-GB" dirty="0" err="1"/>
              <a:t>Über</a:t>
            </a:r>
            <a:r>
              <a:rPr lang="en-GB" dirty="0"/>
              <a:t> Signal Analyse</a:t>
            </a:r>
          </a:p>
          <a:p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Übersicht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das Framework und </a:t>
            </a:r>
            <a:r>
              <a:rPr lang="en-GB" dirty="0" err="1"/>
              <a:t>verwendeten</a:t>
            </a:r>
            <a:r>
              <a:rPr lang="en-GB" dirty="0"/>
              <a:t> </a:t>
            </a:r>
            <a:r>
              <a:rPr lang="en-GB" dirty="0" err="1"/>
              <a:t>Algorithmen</a:t>
            </a:r>
            <a:r>
              <a:rPr lang="en-GB"/>
              <a:t>.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Struktur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8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Einen </a:t>
            </a:r>
            <a:r>
              <a:rPr lang="de-DE" dirty="0" err="1"/>
              <a:t>Microcontroller</a:t>
            </a:r>
            <a:r>
              <a:rPr lang="de-DE" dirty="0"/>
              <a:t> einrichten, um über Schall Informationen auszutauschen.</a:t>
            </a:r>
          </a:p>
          <a:p>
            <a:r>
              <a:rPr lang="de-DE" dirty="0"/>
              <a:t>Dazu wurde der </a:t>
            </a:r>
            <a:r>
              <a:rPr lang="de-DE" dirty="0" err="1"/>
              <a:t>Teensy</a:t>
            </a:r>
            <a:r>
              <a:rPr lang="de-DE" dirty="0"/>
              <a:t> mit Lautsprecher und </a:t>
            </a:r>
            <a:r>
              <a:rPr lang="de-DE" dirty="0" err="1"/>
              <a:t>Microphone</a:t>
            </a:r>
            <a:r>
              <a:rPr lang="de-DE" dirty="0"/>
              <a:t> </a:t>
            </a:r>
            <a:r>
              <a:rPr lang="de-DE" dirty="0" err="1"/>
              <a:t>augestattet</a:t>
            </a:r>
            <a:r>
              <a:rPr lang="de-DE" dirty="0"/>
              <a:t>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Überblick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3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Einlesen in </a:t>
            </a:r>
            <a:r>
              <a:rPr lang="de-DE" dirty="0" err="1"/>
              <a:t>Arduino</a:t>
            </a:r>
            <a:r>
              <a:rPr lang="de-DE" dirty="0"/>
              <a:t> und </a:t>
            </a:r>
            <a:r>
              <a:rPr lang="de-DE" dirty="0" err="1"/>
              <a:t>Teensy</a:t>
            </a:r>
            <a:r>
              <a:rPr lang="de-DE" dirty="0"/>
              <a:t>.</a:t>
            </a:r>
          </a:p>
          <a:p>
            <a:r>
              <a:rPr lang="de-DE" dirty="0"/>
              <a:t>Testen der verschiedenen Komponenten auf ausreichende Funktionalität.</a:t>
            </a:r>
          </a:p>
          <a:p>
            <a:r>
              <a:rPr lang="de-DE" dirty="0"/>
              <a:t>Einlesen in die Thematik zu Schallanalyse.</a:t>
            </a:r>
          </a:p>
          <a:p>
            <a:r>
              <a:rPr lang="de-DE" dirty="0"/>
              <a:t>Aufbau eines ersten Frameworks um den </a:t>
            </a:r>
            <a:r>
              <a:rPr lang="de-DE" dirty="0" err="1"/>
              <a:t>Teensy</a:t>
            </a:r>
            <a:r>
              <a:rPr lang="de-DE" dirty="0"/>
              <a:t> und die auf ihm laufenden Prozesse zu steuern.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Heransgehensweise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41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 der ersten Phase, dem testen der einzelnen Hardware Komponenten </a:t>
            </a:r>
            <a:r>
              <a:rPr lang="de-DE" dirty="0" err="1"/>
              <a:t>life</a:t>
            </a:r>
            <a:r>
              <a:rPr lang="de-DE" dirty="0"/>
              <a:t> alles zufriedenstellend. Den einzigen Ausreißer musste ich bei dem </a:t>
            </a:r>
            <a:r>
              <a:rPr lang="de-DE" dirty="0" err="1"/>
              <a:t>Microphone</a:t>
            </a:r>
            <a:r>
              <a:rPr lang="de-DE" dirty="0"/>
              <a:t> anmerken.</a:t>
            </a:r>
          </a:p>
          <a:p>
            <a:r>
              <a:rPr lang="de-DE" dirty="0"/>
              <a:t>Das erste Framework und die erste Version der einzelnen Software-Prozesse lief relativ glimpflich, bis es zur eigentlichen Schallanalyse kam.</a:t>
            </a:r>
          </a:p>
          <a:p>
            <a:r>
              <a:rPr lang="de-DE" dirty="0"/>
              <a:t>Es folgten einige fruchtlose Versuchen mit FFT und einer vereinfachten Variante desselbigen.</a:t>
            </a:r>
          </a:p>
          <a:p>
            <a:r>
              <a:rPr lang="de-DE" dirty="0"/>
              <a:t>Schließlich Wechsel zu einem Algorithmus, der durch die Tonanalyse der anderen Gruppe inspiriert wurde.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Fortschritt</a:t>
            </a:r>
            <a:r>
              <a:rPr lang="en-GB" dirty="0"/>
              <a:t> und </a:t>
            </a:r>
            <a:r>
              <a:rPr lang="en-GB" dirty="0" err="1"/>
              <a:t>Rückschläge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11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Basis der Signal Analyse bildet das Abtasttheorem.</a:t>
            </a:r>
            <a:endParaRPr lang="de-DE" b="1" dirty="0"/>
          </a:p>
          <a:p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besagt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um </a:t>
            </a:r>
            <a:r>
              <a:rPr lang="en-GB" dirty="0" err="1"/>
              <a:t>ein</a:t>
            </a:r>
            <a:r>
              <a:rPr lang="en-GB" dirty="0"/>
              <a:t> Signal </a:t>
            </a:r>
            <a:r>
              <a:rPr lang="en-GB" dirty="0" err="1"/>
              <a:t>vollwertig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erfassen</a:t>
            </a:r>
            <a:r>
              <a:rPr lang="en-GB" dirty="0"/>
              <a:t>, man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Abtastrate</a:t>
            </a:r>
            <a:r>
              <a:rPr lang="en-GB" dirty="0"/>
              <a:t> in </a:t>
            </a:r>
            <a:r>
              <a:rPr lang="en-GB" dirty="0" err="1"/>
              <a:t>doppelter</a:t>
            </a:r>
            <a:r>
              <a:rPr lang="en-GB" dirty="0"/>
              <a:t> </a:t>
            </a:r>
            <a:r>
              <a:rPr lang="en-GB" dirty="0" err="1"/>
              <a:t>Höhe</a:t>
            </a:r>
            <a:r>
              <a:rPr lang="en-GB" dirty="0"/>
              <a:t> der </a:t>
            </a:r>
            <a:r>
              <a:rPr lang="en-GB" dirty="0" err="1"/>
              <a:t>höchsten</a:t>
            </a:r>
            <a:r>
              <a:rPr lang="en-GB" dirty="0"/>
              <a:t> </a:t>
            </a:r>
            <a:r>
              <a:rPr lang="en-GB" dirty="0" err="1"/>
              <a:t>Signalfrequenz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erfassen</a:t>
            </a:r>
            <a:r>
              <a:rPr lang="en-GB" dirty="0"/>
              <a:t>.</a:t>
            </a:r>
          </a:p>
          <a:p>
            <a:r>
              <a:rPr lang="en-GB" dirty="0" err="1"/>
              <a:t>Möchte</a:t>
            </a:r>
            <a:r>
              <a:rPr lang="en-GB" dirty="0"/>
              <a:t> man also maximal 20khz </a:t>
            </a:r>
            <a:r>
              <a:rPr lang="en-GB" dirty="0" err="1"/>
              <a:t>abtasten</a:t>
            </a:r>
            <a:r>
              <a:rPr lang="en-GB" dirty="0"/>
              <a:t>, </a:t>
            </a:r>
            <a:r>
              <a:rPr lang="en-GB" dirty="0" err="1"/>
              <a:t>benötigt</a:t>
            </a:r>
            <a:r>
              <a:rPr lang="en-GB" dirty="0"/>
              <a:t> man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Abtastrate</a:t>
            </a:r>
            <a:r>
              <a:rPr lang="en-GB" dirty="0"/>
              <a:t> von 40khz.</a:t>
            </a:r>
          </a:p>
          <a:p>
            <a:r>
              <a:rPr lang="en-GB" dirty="0"/>
              <a:t>Dieses </a:t>
            </a:r>
            <a:r>
              <a:rPr lang="en-GB" dirty="0" err="1"/>
              <a:t>Projekt</a:t>
            </a:r>
            <a:r>
              <a:rPr lang="en-GB" dirty="0"/>
              <a:t> hat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Abtastrate</a:t>
            </a:r>
            <a:r>
              <a:rPr lang="en-GB" dirty="0"/>
              <a:t> von 20khz.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Über</a:t>
            </a:r>
            <a:r>
              <a:rPr lang="en-GB" dirty="0"/>
              <a:t> die Signal Analyse (</a:t>
            </a:r>
            <a:r>
              <a:rPr lang="en-GB" dirty="0" err="1"/>
              <a:t>Abtastrate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2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Signale werden in der Regel in diskrete Abschnitte unterteilt, um sie ungestört bearbeiten zu können.</a:t>
            </a:r>
          </a:p>
          <a:p>
            <a:r>
              <a:rPr lang="de-DE" dirty="0"/>
              <a:t>Das Zeitfenster, um ein solches Sample zu nehmen, ist innerhalb dieses Projektes von entscheidender Bedeutung.</a:t>
            </a:r>
          </a:p>
          <a:p>
            <a:r>
              <a:rPr lang="de-DE" dirty="0"/>
              <a:t>So müssen natürlich Samples innerhalb dieses Zeitfensters abgearbeitet werden.</a:t>
            </a:r>
          </a:p>
          <a:p>
            <a:r>
              <a:rPr lang="de-DE" dirty="0"/>
              <a:t>In unserem Übertragungsprotokoll nutzen wir das doppelte Zeitfenster als ein Zeitraum, indem wir ein Signal übertragen.</a:t>
            </a:r>
          </a:p>
          <a:p>
            <a:r>
              <a:rPr lang="de-DE" dirty="0"/>
              <a:t>Hier bietet sich an, dass man hier jede zweite Messung fallen lassen.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Über</a:t>
            </a:r>
            <a:r>
              <a:rPr lang="en-GB" dirty="0"/>
              <a:t> Signal Analyse(</a:t>
            </a:r>
            <a:r>
              <a:rPr lang="en-GB" dirty="0" err="1"/>
              <a:t>Messgröße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979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Sprung in den Code und </a:t>
            </a:r>
            <a:r>
              <a:rPr lang="en-GB"/>
              <a:t>Präsentation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68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63876"/>
      </p:ext>
    </p:extLst>
  </p:cSld>
  <p:clrMapOvr>
    <a:masterClrMapping/>
  </p:clrMapOvr>
</p:sld>
</file>

<file path=ppt/theme/theme1.xml><?xml version="1.0" encoding="utf-8"?>
<a:theme xmlns:a="http://schemas.openxmlformats.org/drawingml/2006/main" name="CSE_AR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35E5B425-AFE4-A044-A5C0-F4B127A5892F}" vid="{70E9D9EE-FDBD-D247-8A21-04930885D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W1_M2_PowerpointVorlage</Template>
  <TotalTime>0</TotalTime>
  <Words>328</Words>
  <Application>Microsoft Office PowerPoint</Application>
  <PresentationFormat>Bildschirmpräsentation (16:10)</PresentationFormat>
  <Paragraphs>37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Sommet</vt:lpstr>
      <vt:lpstr>Wingdings</vt:lpstr>
      <vt:lpstr>CSE_AR</vt:lpstr>
      <vt:lpstr>Transmission of Data via Sound</vt:lpstr>
      <vt:lpstr>Struktur</vt:lpstr>
      <vt:lpstr>Überblick</vt:lpstr>
      <vt:lpstr>Heransgehensweise</vt:lpstr>
      <vt:lpstr>Fortschritt und Rückschläge</vt:lpstr>
      <vt:lpstr>Über die Signal Analyse (Abtastrate)</vt:lpstr>
      <vt:lpstr>Über Signal Analyse(Messgröße)</vt:lpstr>
      <vt:lpstr>Sprung in den Code und 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of Data via Sound</dc:title>
  <dc:subject/>
  <dc:creator>Jordan Eichner</dc:creator>
  <cp:keywords/>
  <dc:description/>
  <cp:lastModifiedBy>Jordan Eichner</cp:lastModifiedBy>
  <cp:revision>35</cp:revision>
  <dcterms:created xsi:type="dcterms:W3CDTF">2016-11-17T02:16:13Z</dcterms:created>
  <dcterms:modified xsi:type="dcterms:W3CDTF">2017-04-10T12:12:55Z</dcterms:modified>
  <cp:category/>
</cp:coreProperties>
</file>