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diagrams/layout1.xml" ContentType="application/vnd.openxmlformats-officedocument.drawingml.diagramLayout+xml"/>
  <Default Extension="xlsx" ContentType="application/vnd.openxmlformats-officedocument.spreadsheetml.sheet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3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1"/>
  </p:notesMasterIdLst>
  <p:handoutMasterIdLst>
    <p:handoutMasterId r:id="rId12"/>
  </p:handoutMasterIdLst>
  <p:sldIdLst>
    <p:sldId id="264" r:id="rId2"/>
    <p:sldId id="265" r:id="rId3"/>
    <p:sldId id="266" r:id="rId4"/>
    <p:sldId id="267" r:id="rId5"/>
    <p:sldId id="268" r:id="rId6"/>
    <p:sldId id="272" r:id="rId7"/>
    <p:sldId id="269" r:id="rId8"/>
    <p:sldId id="270" r:id="rId9"/>
    <p:sldId id="271" r:id="rId10"/>
  </p:sldIdLst>
  <p:sldSz cx="6858000" cy="9144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930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1812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Arkusz_programu_Microsoft_Office_Excel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Arkusz_programu_Microsoft_Office_Excel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Arkusz_programu_Microsoft_Office_Excel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l-PL"/>
  <c:chart>
    <c:title>
      <c:tx>
        <c:rich>
          <a:bodyPr/>
          <a:lstStyle/>
          <a:p>
            <a:pPr>
              <a:defRPr/>
            </a:pPr>
            <a:r>
              <a:rPr lang="pl-PL" noProof="0" dirty="0" smtClean="0"/>
              <a:t>Sprzedaż</a:t>
            </a:r>
            <a:endParaRPr lang="pl-PL" noProof="0" dirty="0"/>
          </a:p>
        </c:rich>
      </c:tx>
      <c:layout/>
    </c:title>
    <c:plotArea>
      <c:layout/>
      <c:pieChart>
        <c:varyColors val="1"/>
        <c:ser>
          <c:idx val="0"/>
          <c:order val="0"/>
          <c:tx>
            <c:strRef>
              <c:f>Arkusz1!$B$1</c:f>
              <c:strCache>
                <c:ptCount val="1"/>
                <c:pt idx="0">
                  <c:v>Sprzedaż</c:v>
                </c:pt>
              </c:strCache>
            </c:strRef>
          </c:tx>
          <c:cat>
            <c:strRef>
              <c:f>Arkusz1!$A$2:$A$5</c:f>
              <c:strCache>
                <c:ptCount val="3"/>
                <c:pt idx="0">
                  <c:v>1. kwartał</c:v>
                </c:pt>
                <c:pt idx="1">
                  <c:v>2. kwartał</c:v>
                </c:pt>
                <c:pt idx="2">
                  <c:v>3. kwartał</c:v>
                </c:pt>
              </c:strCache>
            </c:strRef>
          </c:cat>
          <c:val>
            <c:numRef>
              <c:f>Arkusz1!$B$2:$B$5</c:f>
              <c:numCache>
                <c:formatCode>Standardowy</c:formatCode>
                <c:ptCount val="4"/>
                <c:pt idx="0">
                  <c:v>12.3</c:v>
                </c:pt>
                <c:pt idx="1">
                  <c:v>3.5</c:v>
                </c:pt>
                <c:pt idx="2">
                  <c:v>0.82</c:v>
                </c:pt>
              </c:numCache>
            </c:numRef>
          </c:val>
        </c:ser>
        <c:firstSliceAng val="0"/>
      </c:pieChart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pl-PL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l-PL"/>
  <c:chart>
    <c:plotArea>
      <c:layout/>
      <c:barChart>
        <c:barDir val="col"/>
        <c:grouping val="clustered"/>
        <c:ser>
          <c:idx val="0"/>
          <c:order val="0"/>
          <c:tx>
            <c:strRef>
              <c:f>Arkusz1!$B$1</c:f>
              <c:strCache>
                <c:ptCount val="1"/>
                <c:pt idx="0">
                  <c:v>Wiosenny</c:v>
                </c:pt>
              </c:strCache>
            </c:strRef>
          </c:tx>
          <c:cat>
            <c:strRef>
              <c:f>Arkusz1!$A$2:$A$5</c:f>
              <c:strCache>
                <c:ptCount val="4"/>
                <c:pt idx="0">
                  <c:v>I kwartał</c:v>
                </c:pt>
                <c:pt idx="1">
                  <c:v>II kwartał</c:v>
                </c:pt>
                <c:pt idx="2">
                  <c:v>III kwartał</c:v>
                </c:pt>
                <c:pt idx="3">
                  <c:v>IV kwartał</c:v>
                </c:pt>
              </c:strCache>
            </c:strRef>
          </c:cat>
          <c:val>
            <c:numRef>
              <c:f>Arkusz1!$B$2:$B$5</c:f>
              <c:numCache>
                <c:formatCode>Standardowy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Arkusz1!$C$1</c:f>
              <c:strCache>
                <c:ptCount val="1"/>
                <c:pt idx="0">
                  <c:v>Lipowy</c:v>
                </c:pt>
              </c:strCache>
            </c:strRef>
          </c:tx>
          <c:cat>
            <c:strRef>
              <c:f>Arkusz1!$A$2:$A$5</c:f>
              <c:strCache>
                <c:ptCount val="4"/>
                <c:pt idx="0">
                  <c:v>I kwartał</c:v>
                </c:pt>
                <c:pt idx="1">
                  <c:v>II kwartał</c:v>
                </c:pt>
                <c:pt idx="2">
                  <c:v>III kwartał</c:v>
                </c:pt>
                <c:pt idx="3">
                  <c:v>IV kwartał</c:v>
                </c:pt>
              </c:strCache>
            </c:strRef>
          </c:cat>
          <c:val>
            <c:numRef>
              <c:f>Arkusz1!$C$2:$C$5</c:f>
              <c:numCache>
                <c:formatCode>Standardowy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Arkusz1!$D$1</c:f>
              <c:strCache>
                <c:ptCount val="1"/>
                <c:pt idx="0">
                  <c:v>Spadziowy</c:v>
                </c:pt>
              </c:strCache>
            </c:strRef>
          </c:tx>
          <c:cat>
            <c:strRef>
              <c:f>Arkusz1!$A$2:$A$5</c:f>
              <c:strCache>
                <c:ptCount val="4"/>
                <c:pt idx="0">
                  <c:v>I kwartał</c:v>
                </c:pt>
                <c:pt idx="1">
                  <c:v>II kwartał</c:v>
                </c:pt>
                <c:pt idx="2">
                  <c:v>III kwartał</c:v>
                </c:pt>
                <c:pt idx="3">
                  <c:v>IV kwartał</c:v>
                </c:pt>
              </c:strCache>
            </c:strRef>
          </c:cat>
          <c:val>
            <c:numRef>
              <c:f>Arkusz1!$D$2:$D$5</c:f>
              <c:numCache>
                <c:formatCode>Standardowy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ser>
          <c:idx val="3"/>
          <c:order val="3"/>
          <c:tx>
            <c:strRef>
              <c:f>Arkusz1!$E$1</c:f>
              <c:strCache>
                <c:ptCount val="1"/>
                <c:pt idx="0">
                  <c:v>Wielokwiatowy</c:v>
                </c:pt>
              </c:strCache>
            </c:strRef>
          </c:tx>
          <c:cat>
            <c:strRef>
              <c:f>Arkusz1!$A$2:$A$5</c:f>
              <c:strCache>
                <c:ptCount val="4"/>
                <c:pt idx="0">
                  <c:v>I kwartał</c:v>
                </c:pt>
                <c:pt idx="1">
                  <c:v>II kwartał</c:v>
                </c:pt>
                <c:pt idx="2">
                  <c:v>III kwartał</c:v>
                </c:pt>
                <c:pt idx="3">
                  <c:v>IV kwartał</c:v>
                </c:pt>
              </c:strCache>
            </c:strRef>
          </c:cat>
          <c:val>
            <c:numRef>
              <c:f>Arkusz1!$E$2:$E$5</c:f>
              <c:numCache>
                <c:formatCode>Standardowy</c:formatCode>
                <c:ptCount val="4"/>
                <c:pt idx="0">
                  <c:v>4.5</c:v>
                </c:pt>
                <c:pt idx="1">
                  <c:v>3.6</c:v>
                </c:pt>
                <c:pt idx="2">
                  <c:v>2.7</c:v>
                </c:pt>
                <c:pt idx="3">
                  <c:v>3.9</c:v>
                </c:pt>
              </c:numCache>
            </c:numRef>
          </c:val>
        </c:ser>
        <c:axId val="68220800"/>
        <c:axId val="68222336"/>
      </c:barChart>
      <c:catAx>
        <c:axId val="68220800"/>
        <c:scaling>
          <c:orientation val="minMax"/>
        </c:scaling>
        <c:axPos val="b"/>
        <c:tickLblPos val="nextTo"/>
        <c:crossAx val="68222336"/>
        <c:crosses val="autoZero"/>
        <c:auto val="1"/>
        <c:lblAlgn val="ctr"/>
        <c:lblOffset val="100"/>
      </c:catAx>
      <c:valAx>
        <c:axId val="68222336"/>
        <c:scaling>
          <c:orientation val="minMax"/>
        </c:scaling>
        <c:axPos val="l"/>
        <c:majorGridlines/>
        <c:numFmt formatCode="Standardowy" sourceLinked="1"/>
        <c:tickLblPos val="nextTo"/>
        <c:crossAx val="68220800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pl-PL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l-PL"/>
  <c:chart>
    <c:view3D>
      <c:perspective val="30"/>
    </c:view3D>
    <c:plotArea>
      <c:layout/>
      <c:bar3DChart>
        <c:barDir val="bar"/>
        <c:grouping val="clustered"/>
        <c:ser>
          <c:idx val="0"/>
          <c:order val="0"/>
          <c:tx>
            <c:strRef>
              <c:f>Arkusz1!$B$1</c:f>
              <c:strCache>
                <c:ptCount val="1"/>
                <c:pt idx="0">
                  <c:v>2007</c:v>
                </c:pt>
              </c:strCache>
            </c:strRef>
          </c:tx>
          <c:cat>
            <c:strRef>
              <c:f>Arkusz1!$A$2:$A$5</c:f>
              <c:strCache>
                <c:ptCount val="4"/>
                <c:pt idx="0">
                  <c:v>Miód</c:v>
                </c:pt>
                <c:pt idx="1">
                  <c:v>Wosk</c:v>
                </c:pt>
                <c:pt idx="2">
                  <c:v>Propolis</c:v>
                </c:pt>
                <c:pt idx="3">
                  <c:v>Mleczko pszczele</c:v>
                </c:pt>
              </c:strCache>
            </c:strRef>
          </c:cat>
          <c:val>
            <c:numRef>
              <c:f>Arkusz1!$B$2:$B$5</c:f>
              <c:numCache>
                <c:formatCode>Standardowy</c:formatCode>
                <c:ptCount val="4"/>
                <c:pt idx="0">
                  <c:v>17</c:v>
                </c:pt>
                <c:pt idx="1">
                  <c:v>75</c:v>
                </c:pt>
                <c:pt idx="2">
                  <c:v>350</c:v>
                </c:pt>
                <c:pt idx="3">
                  <c:v>450</c:v>
                </c:pt>
              </c:numCache>
            </c:numRef>
          </c:val>
        </c:ser>
        <c:ser>
          <c:idx val="1"/>
          <c:order val="1"/>
          <c:tx>
            <c:strRef>
              <c:f>Arkusz1!$C$1</c:f>
              <c:strCache>
                <c:ptCount val="1"/>
                <c:pt idx="0">
                  <c:v>2008</c:v>
                </c:pt>
              </c:strCache>
            </c:strRef>
          </c:tx>
          <c:cat>
            <c:strRef>
              <c:f>Arkusz1!$A$2:$A$5</c:f>
              <c:strCache>
                <c:ptCount val="4"/>
                <c:pt idx="0">
                  <c:v>Miód</c:v>
                </c:pt>
                <c:pt idx="1">
                  <c:v>Wosk</c:v>
                </c:pt>
                <c:pt idx="2">
                  <c:v>Propolis</c:v>
                </c:pt>
                <c:pt idx="3">
                  <c:v>Mleczko pszczele</c:v>
                </c:pt>
              </c:strCache>
            </c:strRef>
          </c:cat>
          <c:val>
            <c:numRef>
              <c:f>Arkusz1!$C$2:$C$5</c:f>
              <c:numCache>
                <c:formatCode>Standardowy</c:formatCode>
                <c:ptCount val="4"/>
                <c:pt idx="0">
                  <c:v>18</c:v>
                </c:pt>
                <c:pt idx="1">
                  <c:v>80</c:v>
                </c:pt>
                <c:pt idx="2">
                  <c:v>400</c:v>
                </c:pt>
                <c:pt idx="3">
                  <c:v>500</c:v>
                </c:pt>
              </c:numCache>
            </c:numRef>
          </c:val>
        </c:ser>
        <c:ser>
          <c:idx val="2"/>
          <c:order val="2"/>
          <c:tx>
            <c:strRef>
              <c:f>Arkusz1!$D$1</c:f>
              <c:strCache>
                <c:ptCount val="1"/>
                <c:pt idx="0">
                  <c:v>2009</c:v>
                </c:pt>
              </c:strCache>
            </c:strRef>
          </c:tx>
          <c:cat>
            <c:strRef>
              <c:f>Arkusz1!$A$2:$A$5</c:f>
              <c:strCache>
                <c:ptCount val="4"/>
                <c:pt idx="0">
                  <c:v>Miód</c:v>
                </c:pt>
                <c:pt idx="1">
                  <c:v>Wosk</c:v>
                </c:pt>
                <c:pt idx="2">
                  <c:v>Propolis</c:v>
                </c:pt>
                <c:pt idx="3">
                  <c:v>Mleczko pszczele</c:v>
                </c:pt>
              </c:strCache>
            </c:strRef>
          </c:cat>
          <c:val>
            <c:numRef>
              <c:f>Arkusz1!$D$2:$D$5</c:f>
              <c:numCache>
                <c:formatCode>Standardowy</c:formatCode>
                <c:ptCount val="4"/>
                <c:pt idx="0">
                  <c:v>19</c:v>
                </c:pt>
                <c:pt idx="1">
                  <c:v>82</c:v>
                </c:pt>
                <c:pt idx="2">
                  <c:v>430</c:v>
                </c:pt>
                <c:pt idx="3">
                  <c:v>500</c:v>
                </c:pt>
              </c:numCache>
            </c:numRef>
          </c:val>
        </c:ser>
        <c:shape val="box"/>
        <c:axId val="68537728"/>
        <c:axId val="68543616"/>
        <c:axId val="0"/>
      </c:bar3DChart>
      <c:catAx>
        <c:axId val="68537728"/>
        <c:scaling>
          <c:orientation val="minMax"/>
        </c:scaling>
        <c:axPos val="l"/>
        <c:tickLblPos val="nextTo"/>
        <c:crossAx val="68543616"/>
        <c:crosses val="autoZero"/>
        <c:auto val="1"/>
        <c:lblAlgn val="ctr"/>
        <c:lblOffset val="100"/>
      </c:catAx>
      <c:valAx>
        <c:axId val="68543616"/>
        <c:scaling>
          <c:orientation val="minMax"/>
        </c:scaling>
        <c:axPos val="b"/>
        <c:majorGridlines/>
        <c:numFmt formatCode="Standardowy" sourceLinked="1"/>
        <c:tickLblPos val="nextTo"/>
        <c:crossAx val="68537728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pl-PL"/>
    </a:p>
  </c:txPr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1542CF-4655-4466-9543-3AFBC08D7CD2}" type="doc">
      <dgm:prSet loTypeId="urn:microsoft.com/office/officeart/2005/8/layout/hierarchy1" loCatId="hierarchy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pl-PL"/>
        </a:p>
      </dgm:t>
    </dgm:pt>
    <dgm:pt modelId="{ED014909-4E86-451C-8D77-86501DAF91AA}">
      <dgm:prSet phldrT="[Tekst]"/>
      <dgm:spPr/>
      <dgm:t>
        <a:bodyPr/>
        <a:lstStyle/>
        <a:p>
          <a:r>
            <a:rPr kumimoji="0" lang="pl-PL" b="0" i="0" u="none" strike="noStrike" cap="none" normalizeH="0" baseline="0" dirty="0" smtClean="0">
              <a:ln/>
              <a:effectLst/>
              <a:latin typeface="Times New Roman" pitchFamily="18" charset="0"/>
            </a:rPr>
            <a:t>Łukasz Nawrotny</a:t>
          </a:r>
        </a:p>
        <a:p>
          <a:pPr rtl="0"/>
          <a:r>
            <a:rPr kumimoji="0" lang="pl-PL" b="0" i="0" u="none" strike="noStrike" cap="none" normalizeH="0" baseline="0" dirty="0" smtClean="0">
              <a:ln/>
              <a:effectLst/>
              <a:latin typeface="Times New Roman" pitchFamily="18" charset="0"/>
            </a:rPr>
            <a:t>Dyrektor</a:t>
          </a:r>
          <a:endParaRPr lang="pl-PL" dirty="0"/>
        </a:p>
      </dgm:t>
    </dgm:pt>
    <dgm:pt modelId="{24D65F4F-CF51-453C-9B6C-A1313EF9AEAF}" type="parTrans" cxnId="{F9DA1A9F-AF80-4762-9F9E-6912A39193D1}">
      <dgm:prSet/>
      <dgm:spPr/>
      <dgm:t>
        <a:bodyPr/>
        <a:lstStyle/>
        <a:p>
          <a:endParaRPr lang="pl-PL"/>
        </a:p>
      </dgm:t>
    </dgm:pt>
    <dgm:pt modelId="{E5106D2F-AFF1-482F-A2DB-F979CD32E39A}" type="sibTrans" cxnId="{F9DA1A9F-AF80-4762-9F9E-6912A39193D1}">
      <dgm:prSet/>
      <dgm:spPr/>
      <dgm:t>
        <a:bodyPr/>
        <a:lstStyle/>
        <a:p>
          <a:endParaRPr lang="pl-PL"/>
        </a:p>
      </dgm:t>
    </dgm:pt>
    <dgm:pt modelId="{0AC747FC-3C83-4E97-B4A5-D7E280ED1C2D}">
      <dgm:prSet phldrT="[Tekst]"/>
      <dgm:spPr/>
      <dgm:t>
        <a:bodyPr/>
        <a:lstStyle/>
        <a:p>
          <a:r>
            <a:rPr kumimoji="0" lang="pl-PL" b="0" i="0" u="none" strike="noStrike" cap="none" normalizeH="0" baseline="0" smtClean="0">
              <a:ln/>
              <a:effectLst/>
              <a:latin typeface="Times New Roman" pitchFamily="18" charset="0"/>
            </a:rPr>
            <a:t>Jerzy Truteń</a:t>
          </a:r>
        </a:p>
        <a:p>
          <a:pPr rtl="0"/>
          <a:r>
            <a:rPr kumimoji="0" lang="pl-PL" b="0" i="0" u="none" strike="noStrike" cap="none" normalizeH="0" baseline="0" smtClean="0">
              <a:ln/>
              <a:effectLst/>
              <a:latin typeface="Times New Roman" pitchFamily="18" charset="0"/>
            </a:rPr>
            <a:t>Starszy pszczelarz</a:t>
          </a:r>
          <a:endParaRPr lang="pl-PL" dirty="0"/>
        </a:p>
      </dgm:t>
    </dgm:pt>
    <dgm:pt modelId="{C22A5AE2-7D56-400E-BD9A-4D58320CC272}" type="parTrans" cxnId="{F6E4E6A5-8AC7-40AD-8211-72143296C827}">
      <dgm:prSet/>
      <dgm:spPr/>
      <dgm:t>
        <a:bodyPr/>
        <a:lstStyle/>
        <a:p>
          <a:endParaRPr lang="pl-PL"/>
        </a:p>
      </dgm:t>
    </dgm:pt>
    <dgm:pt modelId="{3B85ECC0-FDB3-4397-8737-3CF57142AB67}" type="sibTrans" cxnId="{F6E4E6A5-8AC7-40AD-8211-72143296C827}">
      <dgm:prSet/>
      <dgm:spPr/>
      <dgm:t>
        <a:bodyPr/>
        <a:lstStyle/>
        <a:p>
          <a:endParaRPr lang="pl-PL"/>
        </a:p>
      </dgm:t>
    </dgm:pt>
    <dgm:pt modelId="{51CDA9EC-3A67-4F5C-9555-59944D89B2AB}">
      <dgm:prSet phldrT="[Tekst]"/>
      <dgm:spPr/>
      <dgm:t>
        <a:bodyPr/>
        <a:lstStyle/>
        <a:p>
          <a:r>
            <a:rPr kumimoji="0" lang="pl-PL" b="0" i="0" u="none" strike="noStrike" cap="none" normalizeH="0" baseline="0" smtClean="0">
              <a:ln/>
              <a:effectLst/>
              <a:latin typeface="Times New Roman" pitchFamily="18" charset="0"/>
            </a:rPr>
            <a:t>Joanna Kapusta</a:t>
          </a:r>
        </a:p>
        <a:p>
          <a:pPr rtl="0"/>
          <a:r>
            <a:rPr kumimoji="0" lang="pl-PL" b="0" i="0" u="none" strike="noStrike" cap="none" normalizeH="0" baseline="0" smtClean="0">
              <a:ln/>
              <a:effectLst/>
              <a:latin typeface="Times New Roman" pitchFamily="18" charset="0"/>
            </a:rPr>
            <a:t>Asystent</a:t>
          </a:r>
          <a:endParaRPr lang="pl-PL" dirty="0"/>
        </a:p>
      </dgm:t>
    </dgm:pt>
    <dgm:pt modelId="{E950D6D5-AD4D-4D90-B224-DF7914660C8C}" type="parTrans" cxnId="{B61EAA2A-C4A7-4DF0-B912-1F0DBFB05B03}">
      <dgm:prSet/>
      <dgm:spPr/>
      <dgm:t>
        <a:bodyPr/>
        <a:lstStyle/>
        <a:p>
          <a:endParaRPr lang="pl-PL"/>
        </a:p>
      </dgm:t>
    </dgm:pt>
    <dgm:pt modelId="{AFD83EA6-8C6A-4B3F-B005-BEB734B34D57}" type="sibTrans" cxnId="{B61EAA2A-C4A7-4DF0-B912-1F0DBFB05B03}">
      <dgm:prSet/>
      <dgm:spPr/>
      <dgm:t>
        <a:bodyPr/>
        <a:lstStyle/>
        <a:p>
          <a:endParaRPr lang="pl-PL"/>
        </a:p>
      </dgm:t>
    </dgm:pt>
    <dgm:pt modelId="{37BACC05-E84B-4D77-8570-C5FD35E830D2}">
      <dgm:prSet/>
      <dgm:spPr/>
      <dgm:t>
        <a:bodyPr/>
        <a:lstStyle/>
        <a:p>
          <a:r>
            <a:rPr lang="pl-PL" dirty="0" smtClean="0"/>
            <a:t>Kaczorowski</a:t>
          </a:r>
        </a:p>
        <a:p>
          <a:r>
            <a:rPr lang="pl-PL" dirty="0" err="1" smtClean="0"/>
            <a:t>przczelarz</a:t>
          </a:r>
          <a:endParaRPr lang="pl-PL" dirty="0"/>
        </a:p>
      </dgm:t>
    </dgm:pt>
    <dgm:pt modelId="{CA9C5107-EBA3-4594-AD93-6748D1BC2A14}" type="parTrans" cxnId="{23B7BC34-9E78-4C3C-9AB0-D4FEC7A7CC40}">
      <dgm:prSet/>
      <dgm:spPr/>
      <dgm:t>
        <a:bodyPr/>
        <a:lstStyle/>
        <a:p>
          <a:endParaRPr lang="pl-PL"/>
        </a:p>
      </dgm:t>
    </dgm:pt>
    <dgm:pt modelId="{0C408BCE-1F45-46F0-A719-D0899405FC74}" type="sibTrans" cxnId="{23B7BC34-9E78-4C3C-9AB0-D4FEC7A7CC40}">
      <dgm:prSet/>
      <dgm:spPr/>
      <dgm:t>
        <a:bodyPr/>
        <a:lstStyle/>
        <a:p>
          <a:endParaRPr lang="pl-PL"/>
        </a:p>
      </dgm:t>
    </dgm:pt>
    <dgm:pt modelId="{9627B36B-D9F5-4D44-A06D-A8DF83B57B88}" type="pres">
      <dgm:prSet presAssocID="{961542CF-4655-4466-9543-3AFBC08D7CD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l-PL"/>
        </a:p>
      </dgm:t>
    </dgm:pt>
    <dgm:pt modelId="{4FECB329-7139-4E25-9140-23F717886EBD}" type="pres">
      <dgm:prSet presAssocID="{ED014909-4E86-451C-8D77-86501DAF91AA}" presName="hierRoot1" presStyleCnt="0"/>
      <dgm:spPr/>
      <dgm:t>
        <a:bodyPr/>
        <a:lstStyle/>
        <a:p>
          <a:endParaRPr lang="pl-PL"/>
        </a:p>
      </dgm:t>
    </dgm:pt>
    <dgm:pt modelId="{D0F949CA-2F05-4A97-BC44-CE039AEF21F7}" type="pres">
      <dgm:prSet presAssocID="{ED014909-4E86-451C-8D77-86501DAF91AA}" presName="composite" presStyleCnt="0"/>
      <dgm:spPr/>
      <dgm:t>
        <a:bodyPr/>
        <a:lstStyle/>
        <a:p>
          <a:endParaRPr lang="pl-PL"/>
        </a:p>
      </dgm:t>
    </dgm:pt>
    <dgm:pt modelId="{3547E3AF-7BA9-45DD-9DB9-A013DF8AF480}" type="pres">
      <dgm:prSet presAssocID="{ED014909-4E86-451C-8D77-86501DAF91AA}" presName="background" presStyleLbl="node0" presStyleIdx="0" presStyleCnt="1"/>
      <dgm:spPr/>
      <dgm:t>
        <a:bodyPr/>
        <a:lstStyle/>
        <a:p>
          <a:endParaRPr lang="pl-PL"/>
        </a:p>
      </dgm:t>
    </dgm:pt>
    <dgm:pt modelId="{78E13A24-3506-40C2-A947-AA6F455BF4DB}" type="pres">
      <dgm:prSet presAssocID="{ED014909-4E86-451C-8D77-86501DAF91AA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5EF8C482-54AD-4686-8787-98CAA44565DB}" type="pres">
      <dgm:prSet presAssocID="{ED014909-4E86-451C-8D77-86501DAF91AA}" presName="hierChild2" presStyleCnt="0"/>
      <dgm:spPr/>
      <dgm:t>
        <a:bodyPr/>
        <a:lstStyle/>
        <a:p>
          <a:endParaRPr lang="pl-PL"/>
        </a:p>
      </dgm:t>
    </dgm:pt>
    <dgm:pt modelId="{16C8A5F4-5608-4561-86C2-3163DD96B9E2}" type="pres">
      <dgm:prSet presAssocID="{C22A5AE2-7D56-400E-BD9A-4D58320CC272}" presName="Name10" presStyleLbl="parChTrans1D2" presStyleIdx="0" presStyleCnt="2"/>
      <dgm:spPr/>
      <dgm:t>
        <a:bodyPr/>
        <a:lstStyle/>
        <a:p>
          <a:endParaRPr lang="pl-PL"/>
        </a:p>
      </dgm:t>
    </dgm:pt>
    <dgm:pt modelId="{27B7C912-F662-45D1-80F5-4CA1ACE81079}" type="pres">
      <dgm:prSet presAssocID="{0AC747FC-3C83-4E97-B4A5-D7E280ED1C2D}" presName="hierRoot2" presStyleCnt="0"/>
      <dgm:spPr/>
      <dgm:t>
        <a:bodyPr/>
        <a:lstStyle/>
        <a:p>
          <a:endParaRPr lang="pl-PL"/>
        </a:p>
      </dgm:t>
    </dgm:pt>
    <dgm:pt modelId="{A3FA807F-A39E-402E-853E-C6BABC47D213}" type="pres">
      <dgm:prSet presAssocID="{0AC747FC-3C83-4E97-B4A5-D7E280ED1C2D}" presName="composite2" presStyleCnt="0"/>
      <dgm:spPr/>
      <dgm:t>
        <a:bodyPr/>
        <a:lstStyle/>
        <a:p>
          <a:endParaRPr lang="pl-PL"/>
        </a:p>
      </dgm:t>
    </dgm:pt>
    <dgm:pt modelId="{55181205-FC98-4398-8F3E-DC689354F0FC}" type="pres">
      <dgm:prSet presAssocID="{0AC747FC-3C83-4E97-B4A5-D7E280ED1C2D}" presName="background2" presStyleLbl="node2" presStyleIdx="0" presStyleCnt="2"/>
      <dgm:spPr/>
      <dgm:t>
        <a:bodyPr/>
        <a:lstStyle/>
        <a:p>
          <a:endParaRPr lang="pl-PL"/>
        </a:p>
      </dgm:t>
    </dgm:pt>
    <dgm:pt modelId="{3B5AA861-EDB1-4E82-8734-07B3C0275773}" type="pres">
      <dgm:prSet presAssocID="{0AC747FC-3C83-4E97-B4A5-D7E280ED1C2D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C924A733-9EC2-4B23-A200-B4830091180E}" type="pres">
      <dgm:prSet presAssocID="{0AC747FC-3C83-4E97-B4A5-D7E280ED1C2D}" presName="hierChild3" presStyleCnt="0"/>
      <dgm:spPr/>
      <dgm:t>
        <a:bodyPr/>
        <a:lstStyle/>
        <a:p>
          <a:endParaRPr lang="pl-PL"/>
        </a:p>
      </dgm:t>
    </dgm:pt>
    <dgm:pt modelId="{E45C7ABB-BB8B-4A32-B013-14FAF62485CB}" type="pres">
      <dgm:prSet presAssocID="{E950D6D5-AD4D-4D90-B224-DF7914660C8C}" presName="Name17" presStyleLbl="parChTrans1D3" presStyleIdx="0" presStyleCnt="1"/>
      <dgm:spPr/>
      <dgm:t>
        <a:bodyPr/>
        <a:lstStyle/>
        <a:p>
          <a:endParaRPr lang="pl-PL"/>
        </a:p>
      </dgm:t>
    </dgm:pt>
    <dgm:pt modelId="{A02CE608-194A-4497-8A02-29DA6C1C9982}" type="pres">
      <dgm:prSet presAssocID="{51CDA9EC-3A67-4F5C-9555-59944D89B2AB}" presName="hierRoot3" presStyleCnt="0"/>
      <dgm:spPr/>
      <dgm:t>
        <a:bodyPr/>
        <a:lstStyle/>
        <a:p>
          <a:endParaRPr lang="pl-PL"/>
        </a:p>
      </dgm:t>
    </dgm:pt>
    <dgm:pt modelId="{35D5D541-CAE9-47D5-8AB1-95F31BD90184}" type="pres">
      <dgm:prSet presAssocID="{51CDA9EC-3A67-4F5C-9555-59944D89B2AB}" presName="composite3" presStyleCnt="0"/>
      <dgm:spPr/>
      <dgm:t>
        <a:bodyPr/>
        <a:lstStyle/>
        <a:p>
          <a:endParaRPr lang="pl-PL"/>
        </a:p>
      </dgm:t>
    </dgm:pt>
    <dgm:pt modelId="{E73AD02B-FAA7-4F08-9CD9-A2FA376A157C}" type="pres">
      <dgm:prSet presAssocID="{51CDA9EC-3A67-4F5C-9555-59944D89B2AB}" presName="background3" presStyleLbl="node3" presStyleIdx="0" presStyleCnt="1"/>
      <dgm:spPr/>
      <dgm:t>
        <a:bodyPr/>
        <a:lstStyle/>
        <a:p>
          <a:endParaRPr lang="pl-PL"/>
        </a:p>
      </dgm:t>
    </dgm:pt>
    <dgm:pt modelId="{A608F222-C266-4AD4-B69D-239E607C78BC}" type="pres">
      <dgm:prSet presAssocID="{51CDA9EC-3A67-4F5C-9555-59944D89B2AB}" presName="text3" presStyleLbl="fgAcc3" presStyleIdx="0" presStyleCnt="1" custLinFactNeighborX="7" custLinFactNeighborY="-1459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A388A001-E79A-4406-BB9F-B5F159A38854}" type="pres">
      <dgm:prSet presAssocID="{51CDA9EC-3A67-4F5C-9555-59944D89B2AB}" presName="hierChild4" presStyleCnt="0"/>
      <dgm:spPr/>
      <dgm:t>
        <a:bodyPr/>
        <a:lstStyle/>
        <a:p>
          <a:endParaRPr lang="pl-PL"/>
        </a:p>
      </dgm:t>
    </dgm:pt>
    <dgm:pt modelId="{F5C9691E-11F3-4F1F-949B-52F72372411D}" type="pres">
      <dgm:prSet presAssocID="{CA9C5107-EBA3-4594-AD93-6748D1BC2A14}" presName="Name10" presStyleLbl="parChTrans1D2" presStyleIdx="1" presStyleCnt="2"/>
      <dgm:spPr/>
      <dgm:t>
        <a:bodyPr/>
        <a:lstStyle/>
        <a:p>
          <a:endParaRPr lang="pl-PL"/>
        </a:p>
      </dgm:t>
    </dgm:pt>
    <dgm:pt modelId="{488BD275-2AD0-49A4-BE3A-7A1BFBA8178D}" type="pres">
      <dgm:prSet presAssocID="{37BACC05-E84B-4D77-8570-C5FD35E830D2}" presName="hierRoot2" presStyleCnt="0"/>
      <dgm:spPr/>
      <dgm:t>
        <a:bodyPr/>
        <a:lstStyle/>
        <a:p>
          <a:endParaRPr lang="pl-PL"/>
        </a:p>
      </dgm:t>
    </dgm:pt>
    <dgm:pt modelId="{AFA7F4E9-6EE9-4AD5-9A85-0B3A559DB71A}" type="pres">
      <dgm:prSet presAssocID="{37BACC05-E84B-4D77-8570-C5FD35E830D2}" presName="composite2" presStyleCnt="0"/>
      <dgm:spPr/>
      <dgm:t>
        <a:bodyPr/>
        <a:lstStyle/>
        <a:p>
          <a:endParaRPr lang="pl-PL"/>
        </a:p>
      </dgm:t>
    </dgm:pt>
    <dgm:pt modelId="{93D12A6F-C05B-44A0-9A79-FEFA3C454B11}" type="pres">
      <dgm:prSet presAssocID="{37BACC05-E84B-4D77-8570-C5FD35E830D2}" presName="background2" presStyleLbl="node2" presStyleIdx="1" presStyleCnt="2"/>
      <dgm:spPr/>
      <dgm:t>
        <a:bodyPr/>
        <a:lstStyle/>
        <a:p>
          <a:endParaRPr lang="pl-PL"/>
        </a:p>
      </dgm:t>
    </dgm:pt>
    <dgm:pt modelId="{A243DB94-1A56-4A01-8390-B787C1AF6404}" type="pres">
      <dgm:prSet presAssocID="{37BACC05-E84B-4D77-8570-C5FD35E830D2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CA7CB78A-FCE8-486B-9157-E2AD42C01AF2}" type="pres">
      <dgm:prSet presAssocID="{37BACC05-E84B-4D77-8570-C5FD35E830D2}" presName="hierChild3" presStyleCnt="0"/>
      <dgm:spPr/>
      <dgm:t>
        <a:bodyPr/>
        <a:lstStyle/>
        <a:p>
          <a:endParaRPr lang="pl-PL"/>
        </a:p>
      </dgm:t>
    </dgm:pt>
  </dgm:ptLst>
  <dgm:cxnLst>
    <dgm:cxn modelId="{EA6031BF-F845-4956-8C83-A149D0BA0880}" type="presOf" srcId="{37BACC05-E84B-4D77-8570-C5FD35E830D2}" destId="{A243DB94-1A56-4A01-8390-B787C1AF6404}" srcOrd="0" destOrd="0" presId="urn:microsoft.com/office/officeart/2005/8/layout/hierarchy1"/>
    <dgm:cxn modelId="{F9DA1A9F-AF80-4762-9F9E-6912A39193D1}" srcId="{961542CF-4655-4466-9543-3AFBC08D7CD2}" destId="{ED014909-4E86-451C-8D77-86501DAF91AA}" srcOrd="0" destOrd="0" parTransId="{24D65F4F-CF51-453C-9B6C-A1313EF9AEAF}" sibTransId="{E5106D2F-AFF1-482F-A2DB-F979CD32E39A}"/>
    <dgm:cxn modelId="{EB75F348-4072-4C76-9976-95142388C16B}" type="presOf" srcId="{CA9C5107-EBA3-4594-AD93-6748D1BC2A14}" destId="{F5C9691E-11F3-4F1F-949B-52F72372411D}" srcOrd="0" destOrd="0" presId="urn:microsoft.com/office/officeart/2005/8/layout/hierarchy1"/>
    <dgm:cxn modelId="{23B7BC34-9E78-4C3C-9AB0-D4FEC7A7CC40}" srcId="{ED014909-4E86-451C-8D77-86501DAF91AA}" destId="{37BACC05-E84B-4D77-8570-C5FD35E830D2}" srcOrd="1" destOrd="0" parTransId="{CA9C5107-EBA3-4594-AD93-6748D1BC2A14}" sibTransId="{0C408BCE-1F45-46F0-A719-D0899405FC74}"/>
    <dgm:cxn modelId="{F6E4E6A5-8AC7-40AD-8211-72143296C827}" srcId="{ED014909-4E86-451C-8D77-86501DAF91AA}" destId="{0AC747FC-3C83-4E97-B4A5-D7E280ED1C2D}" srcOrd="0" destOrd="0" parTransId="{C22A5AE2-7D56-400E-BD9A-4D58320CC272}" sibTransId="{3B85ECC0-FDB3-4397-8737-3CF57142AB67}"/>
    <dgm:cxn modelId="{C83D9DD1-CEE8-4988-999B-0F60F613C1D6}" type="presOf" srcId="{961542CF-4655-4466-9543-3AFBC08D7CD2}" destId="{9627B36B-D9F5-4D44-A06D-A8DF83B57B88}" srcOrd="0" destOrd="0" presId="urn:microsoft.com/office/officeart/2005/8/layout/hierarchy1"/>
    <dgm:cxn modelId="{2C0EBABB-1B68-4832-B895-C30DB09840F4}" type="presOf" srcId="{C22A5AE2-7D56-400E-BD9A-4D58320CC272}" destId="{16C8A5F4-5608-4561-86C2-3163DD96B9E2}" srcOrd="0" destOrd="0" presId="urn:microsoft.com/office/officeart/2005/8/layout/hierarchy1"/>
    <dgm:cxn modelId="{D1B585CD-40D4-417B-9229-7A5140387CFC}" type="presOf" srcId="{E950D6D5-AD4D-4D90-B224-DF7914660C8C}" destId="{E45C7ABB-BB8B-4A32-B013-14FAF62485CB}" srcOrd="0" destOrd="0" presId="urn:microsoft.com/office/officeart/2005/8/layout/hierarchy1"/>
    <dgm:cxn modelId="{4EFFB343-3D23-4A50-834C-A2C6D41731B4}" type="presOf" srcId="{51CDA9EC-3A67-4F5C-9555-59944D89B2AB}" destId="{A608F222-C266-4AD4-B69D-239E607C78BC}" srcOrd="0" destOrd="0" presId="urn:microsoft.com/office/officeart/2005/8/layout/hierarchy1"/>
    <dgm:cxn modelId="{B61EAA2A-C4A7-4DF0-B912-1F0DBFB05B03}" srcId="{0AC747FC-3C83-4E97-B4A5-D7E280ED1C2D}" destId="{51CDA9EC-3A67-4F5C-9555-59944D89B2AB}" srcOrd="0" destOrd="0" parTransId="{E950D6D5-AD4D-4D90-B224-DF7914660C8C}" sibTransId="{AFD83EA6-8C6A-4B3F-B005-BEB734B34D57}"/>
    <dgm:cxn modelId="{986184C3-2E60-4CCC-821D-084E5DEA7E1C}" type="presOf" srcId="{0AC747FC-3C83-4E97-B4A5-D7E280ED1C2D}" destId="{3B5AA861-EDB1-4E82-8734-07B3C0275773}" srcOrd="0" destOrd="0" presId="urn:microsoft.com/office/officeart/2005/8/layout/hierarchy1"/>
    <dgm:cxn modelId="{58A5B1F2-9614-4015-A7DA-8CC128F88D87}" type="presOf" srcId="{ED014909-4E86-451C-8D77-86501DAF91AA}" destId="{78E13A24-3506-40C2-A947-AA6F455BF4DB}" srcOrd="0" destOrd="0" presId="urn:microsoft.com/office/officeart/2005/8/layout/hierarchy1"/>
    <dgm:cxn modelId="{D34418C2-3DFB-4E69-9898-BFFCCA3D3802}" type="presParOf" srcId="{9627B36B-D9F5-4D44-A06D-A8DF83B57B88}" destId="{4FECB329-7139-4E25-9140-23F717886EBD}" srcOrd="0" destOrd="0" presId="urn:microsoft.com/office/officeart/2005/8/layout/hierarchy1"/>
    <dgm:cxn modelId="{F9A69158-DA14-47D9-9B3F-164E07702D9F}" type="presParOf" srcId="{4FECB329-7139-4E25-9140-23F717886EBD}" destId="{D0F949CA-2F05-4A97-BC44-CE039AEF21F7}" srcOrd="0" destOrd="0" presId="urn:microsoft.com/office/officeart/2005/8/layout/hierarchy1"/>
    <dgm:cxn modelId="{A234C4C8-23A1-4064-B66E-7227631CDDDC}" type="presParOf" srcId="{D0F949CA-2F05-4A97-BC44-CE039AEF21F7}" destId="{3547E3AF-7BA9-45DD-9DB9-A013DF8AF480}" srcOrd="0" destOrd="0" presId="urn:microsoft.com/office/officeart/2005/8/layout/hierarchy1"/>
    <dgm:cxn modelId="{60032C7D-AEF7-425D-A82B-A757CB5C64FD}" type="presParOf" srcId="{D0F949CA-2F05-4A97-BC44-CE039AEF21F7}" destId="{78E13A24-3506-40C2-A947-AA6F455BF4DB}" srcOrd="1" destOrd="0" presId="urn:microsoft.com/office/officeart/2005/8/layout/hierarchy1"/>
    <dgm:cxn modelId="{4D9AD0E0-3D63-4FF0-900F-368B164C6A60}" type="presParOf" srcId="{4FECB329-7139-4E25-9140-23F717886EBD}" destId="{5EF8C482-54AD-4686-8787-98CAA44565DB}" srcOrd="1" destOrd="0" presId="urn:microsoft.com/office/officeart/2005/8/layout/hierarchy1"/>
    <dgm:cxn modelId="{03F5C59F-1F60-4E23-88E8-0AEB6ADEB71E}" type="presParOf" srcId="{5EF8C482-54AD-4686-8787-98CAA44565DB}" destId="{16C8A5F4-5608-4561-86C2-3163DD96B9E2}" srcOrd="0" destOrd="0" presId="urn:microsoft.com/office/officeart/2005/8/layout/hierarchy1"/>
    <dgm:cxn modelId="{A0DE730A-8525-46FA-8267-D5418A662733}" type="presParOf" srcId="{5EF8C482-54AD-4686-8787-98CAA44565DB}" destId="{27B7C912-F662-45D1-80F5-4CA1ACE81079}" srcOrd="1" destOrd="0" presId="urn:microsoft.com/office/officeart/2005/8/layout/hierarchy1"/>
    <dgm:cxn modelId="{5790211A-1334-4C92-8493-DFC716F2718E}" type="presParOf" srcId="{27B7C912-F662-45D1-80F5-4CA1ACE81079}" destId="{A3FA807F-A39E-402E-853E-C6BABC47D213}" srcOrd="0" destOrd="0" presId="urn:microsoft.com/office/officeart/2005/8/layout/hierarchy1"/>
    <dgm:cxn modelId="{7B8D22BA-8652-4E08-979D-73EA3302D936}" type="presParOf" srcId="{A3FA807F-A39E-402E-853E-C6BABC47D213}" destId="{55181205-FC98-4398-8F3E-DC689354F0FC}" srcOrd="0" destOrd="0" presId="urn:microsoft.com/office/officeart/2005/8/layout/hierarchy1"/>
    <dgm:cxn modelId="{5D01E7B4-803C-490E-A7A9-66069921D3D2}" type="presParOf" srcId="{A3FA807F-A39E-402E-853E-C6BABC47D213}" destId="{3B5AA861-EDB1-4E82-8734-07B3C0275773}" srcOrd="1" destOrd="0" presId="urn:microsoft.com/office/officeart/2005/8/layout/hierarchy1"/>
    <dgm:cxn modelId="{319180DA-E204-44D9-8A3C-E1F4FF43750A}" type="presParOf" srcId="{27B7C912-F662-45D1-80F5-4CA1ACE81079}" destId="{C924A733-9EC2-4B23-A200-B4830091180E}" srcOrd="1" destOrd="0" presId="urn:microsoft.com/office/officeart/2005/8/layout/hierarchy1"/>
    <dgm:cxn modelId="{237ECECB-4B91-49A0-B645-6F88356FCCB3}" type="presParOf" srcId="{C924A733-9EC2-4B23-A200-B4830091180E}" destId="{E45C7ABB-BB8B-4A32-B013-14FAF62485CB}" srcOrd="0" destOrd="0" presId="urn:microsoft.com/office/officeart/2005/8/layout/hierarchy1"/>
    <dgm:cxn modelId="{F1F5EA1A-3EF6-4F6C-BAA0-D7AE155FD027}" type="presParOf" srcId="{C924A733-9EC2-4B23-A200-B4830091180E}" destId="{A02CE608-194A-4497-8A02-29DA6C1C9982}" srcOrd="1" destOrd="0" presId="urn:microsoft.com/office/officeart/2005/8/layout/hierarchy1"/>
    <dgm:cxn modelId="{A4836051-9B38-42F4-A773-17F2976EC954}" type="presParOf" srcId="{A02CE608-194A-4497-8A02-29DA6C1C9982}" destId="{35D5D541-CAE9-47D5-8AB1-95F31BD90184}" srcOrd="0" destOrd="0" presId="urn:microsoft.com/office/officeart/2005/8/layout/hierarchy1"/>
    <dgm:cxn modelId="{B3F22501-3133-4283-996E-BC4D46838880}" type="presParOf" srcId="{35D5D541-CAE9-47D5-8AB1-95F31BD90184}" destId="{E73AD02B-FAA7-4F08-9CD9-A2FA376A157C}" srcOrd="0" destOrd="0" presId="urn:microsoft.com/office/officeart/2005/8/layout/hierarchy1"/>
    <dgm:cxn modelId="{CD842E9A-5CB9-426F-A11B-A41EBC03BED6}" type="presParOf" srcId="{35D5D541-CAE9-47D5-8AB1-95F31BD90184}" destId="{A608F222-C266-4AD4-B69D-239E607C78BC}" srcOrd="1" destOrd="0" presId="urn:microsoft.com/office/officeart/2005/8/layout/hierarchy1"/>
    <dgm:cxn modelId="{23DA27D0-4C05-4FB9-8FD2-4D9AD8819DDA}" type="presParOf" srcId="{A02CE608-194A-4497-8A02-29DA6C1C9982}" destId="{A388A001-E79A-4406-BB9F-B5F159A38854}" srcOrd="1" destOrd="0" presId="urn:microsoft.com/office/officeart/2005/8/layout/hierarchy1"/>
    <dgm:cxn modelId="{3237037A-68CF-4347-9376-4DC3E9BB91FF}" type="presParOf" srcId="{5EF8C482-54AD-4686-8787-98CAA44565DB}" destId="{F5C9691E-11F3-4F1F-949B-52F72372411D}" srcOrd="2" destOrd="0" presId="urn:microsoft.com/office/officeart/2005/8/layout/hierarchy1"/>
    <dgm:cxn modelId="{685F59CE-8FD2-430C-ABD4-503D53EADE67}" type="presParOf" srcId="{5EF8C482-54AD-4686-8787-98CAA44565DB}" destId="{488BD275-2AD0-49A4-BE3A-7A1BFBA8178D}" srcOrd="3" destOrd="0" presId="urn:microsoft.com/office/officeart/2005/8/layout/hierarchy1"/>
    <dgm:cxn modelId="{27A2161C-61D6-4ACD-A743-768F90FE993F}" type="presParOf" srcId="{488BD275-2AD0-49A4-BE3A-7A1BFBA8178D}" destId="{AFA7F4E9-6EE9-4AD5-9A85-0B3A559DB71A}" srcOrd="0" destOrd="0" presId="urn:microsoft.com/office/officeart/2005/8/layout/hierarchy1"/>
    <dgm:cxn modelId="{5D26E43A-137B-42AA-9878-574BA151834D}" type="presParOf" srcId="{AFA7F4E9-6EE9-4AD5-9A85-0B3A559DB71A}" destId="{93D12A6F-C05B-44A0-9A79-FEFA3C454B11}" srcOrd="0" destOrd="0" presId="urn:microsoft.com/office/officeart/2005/8/layout/hierarchy1"/>
    <dgm:cxn modelId="{A1D5CA8F-1C48-4CC9-97BB-89608D77EC2B}" type="presParOf" srcId="{AFA7F4E9-6EE9-4AD5-9A85-0B3A559DB71A}" destId="{A243DB94-1A56-4A01-8390-B787C1AF6404}" srcOrd="1" destOrd="0" presId="urn:microsoft.com/office/officeart/2005/8/layout/hierarchy1"/>
    <dgm:cxn modelId="{423B69E4-E65E-4D32-83C2-9D77018961D8}" type="presParOf" srcId="{488BD275-2AD0-49A4-BE3A-7A1BFBA8178D}" destId="{CA7CB78A-FCE8-486B-9157-E2AD42C01AF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5C9691E-11F3-4F1F-949B-52F72372411D}">
      <dsp:nvSpPr>
        <dsp:cNvPr id="0" name=""/>
        <dsp:cNvSpPr/>
      </dsp:nvSpPr>
      <dsp:spPr>
        <a:xfrm>
          <a:off x="2956809" y="1478749"/>
          <a:ext cx="1422197" cy="6768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1244"/>
              </a:lnTo>
              <a:lnTo>
                <a:pt x="1422197" y="461244"/>
              </a:lnTo>
              <a:lnTo>
                <a:pt x="1422197" y="676836"/>
              </a:lnTo>
            </a:path>
          </a:pathLst>
        </a:cu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5C7ABB-BB8B-4A32-B013-14FAF62485CB}">
      <dsp:nvSpPr>
        <dsp:cNvPr id="0" name=""/>
        <dsp:cNvSpPr/>
      </dsp:nvSpPr>
      <dsp:spPr>
        <a:xfrm>
          <a:off x="1488891" y="3633378"/>
          <a:ext cx="91440" cy="65527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39683"/>
              </a:lnTo>
              <a:lnTo>
                <a:pt x="45882" y="439683"/>
              </a:lnTo>
              <a:lnTo>
                <a:pt x="45882" y="655275"/>
              </a:lnTo>
            </a:path>
          </a:pathLst>
        </a:custGeom>
        <a:noFill/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C8A5F4-5608-4561-86C2-3163DD96B9E2}">
      <dsp:nvSpPr>
        <dsp:cNvPr id="0" name=""/>
        <dsp:cNvSpPr/>
      </dsp:nvSpPr>
      <dsp:spPr>
        <a:xfrm>
          <a:off x="1534611" y="1478749"/>
          <a:ext cx="1422197" cy="676836"/>
        </a:xfrm>
        <a:custGeom>
          <a:avLst/>
          <a:gdLst/>
          <a:ahLst/>
          <a:cxnLst/>
          <a:rect l="0" t="0" r="0" b="0"/>
          <a:pathLst>
            <a:path>
              <a:moveTo>
                <a:pt x="1422197" y="0"/>
              </a:moveTo>
              <a:lnTo>
                <a:pt x="1422197" y="461244"/>
              </a:lnTo>
              <a:lnTo>
                <a:pt x="0" y="461244"/>
              </a:lnTo>
              <a:lnTo>
                <a:pt x="0" y="676836"/>
              </a:lnTo>
            </a:path>
          </a:pathLst>
        </a:cu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47E3AF-7BA9-45DD-9DB9-A013DF8AF480}">
      <dsp:nvSpPr>
        <dsp:cNvPr id="0" name=""/>
        <dsp:cNvSpPr/>
      </dsp:nvSpPr>
      <dsp:spPr>
        <a:xfrm>
          <a:off x="1793192" y="956"/>
          <a:ext cx="2327232" cy="147779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E13A24-3506-40C2-A947-AA6F455BF4DB}">
      <dsp:nvSpPr>
        <dsp:cNvPr id="0" name=""/>
        <dsp:cNvSpPr/>
      </dsp:nvSpPr>
      <dsp:spPr>
        <a:xfrm>
          <a:off x="2051774" y="246608"/>
          <a:ext cx="2327232" cy="14777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0" lang="pl-PL" sz="2600" b="0" i="0" u="none" strike="noStrike" kern="1200" cap="none" normalizeH="0" baseline="0" dirty="0" smtClean="0">
              <a:ln/>
              <a:effectLst/>
              <a:latin typeface="Times New Roman" pitchFamily="18" charset="0"/>
            </a:rPr>
            <a:t>Łukasz Nawrotny</a:t>
          </a:r>
        </a:p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0" lang="pl-PL" sz="2600" b="0" i="0" u="none" strike="noStrike" kern="1200" cap="none" normalizeH="0" baseline="0" dirty="0" smtClean="0">
              <a:ln/>
              <a:effectLst/>
              <a:latin typeface="Times New Roman" pitchFamily="18" charset="0"/>
            </a:rPr>
            <a:t>Dyrektor</a:t>
          </a:r>
          <a:endParaRPr lang="pl-PL" sz="2600" kern="1200" dirty="0"/>
        </a:p>
      </dsp:txBody>
      <dsp:txXfrm>
        <a:off x="2051774" y="246608"/>
        <a:ext cx="2327232" cy="1477792"/>
      </dsp:txXfrm>
    </dsp:sp>
    <dsp:sp modelId="{55181205-FC98-4398-8F3E-DC689354F0FC}">
      <dsp:nvSpPr>
        <dsp:cNvPr id="0" name=""/>
        <dsp:cNvSpPr/>
      </dsp:nvSpPr>
      <dsp:spPr>
        <a:xfrm>
          <a:off x="370995" y="2155585"/>
          <a:ext cx="2327232" cy="147779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5AA861-EDB1-4E82-8734-07B3C0275773}">
      <dsp:nvSpPr>
        <dsp:cNvPr id="0" name=""/>
        <dsp:cNvSpPr/>
      </dsp:nvSpPr>
      <dsp:spPr>
        <a:xfrm>
          <a:off x="629576" y="2401238"/>
          <a:ext cx="2327232" cy="14777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0" lang="pl-PL" sz="2600" b="0" i="0" u="none" strike="noStrike" kern="1200" cap="none" normalizeH="0" baseline="0" smtClean="0">
              <a:ln/>
              <a:effectLst/>
              <a:latin typeface="Times New Roman" pitchFamily="18" charset="0"/>
            </a:rPr>
            <a:t>Jerzy Truteń</a:t>
          </a:r>
        </a:p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0" lang="pl-PL" sz="2600" b="0" i="0" u="none" strike="noStrike" kern="1200" cap="none" normalizeH="0" baseline="0" smtClean="0">
              <a:ln/>
              <a:effectLst/>
              <a:latin typeface="Times New Roman" pitchFamily="18" charset="0"/>
            </a:rPr>
            <a:t>Starszy pszczelarz</a:t>
          </a:r>
          <a:endParaRPr lang="pl-PL" sz="2600" kern="1200" dirty="0"/>
        </a:p>
      </dsp:txBody>
      <dsp:txXfrm>
        <a:off x="629576" y="2401238"/>
        <a:ext cx="2327232" cy="1477792"/>
      </dsp:txXfrm>
    </dsp:sp>
    <dsp:sp modelId="{E73AD02B-FAA7-4F08-9CD9-A2FA376A157C}">
      <dsp:nvSpPr>
        <dsp:cNvPr id="0" name=""/>
        <dsp:cNvSpPr/>
      </dsp:nvSpPr>
      <dsp:spPr>
        <a:xfrm>
          <a:off x="371157" y="4288654"/>
          <a:ext cx="2327232" cy="147779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08F222-C266-4AD4-B69D-239E607C78BC}">
      <dsp:nvSpPr>
        <dsp:cNvPr id="0" name=""/>
        <dsp:cNvSpPr/>
      </dsp:nvSpPr>
      <dsp:spPr>
        <a:xfrm>
          <a:off x="629739" y="4534306"/>
          <a:ext cx="2327232" cy="14777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0" lang="pl-PL" sz="2600" b="0" i="0" u="none" strike="noStrike" kern="1200" cap="none" normalizeH="0" baseline="0" smtClean="0">
              <a:ln/>
              <a:effectLst/>
              <a:latin typeface="Times New Roman" pitchFamily="18" charset="0"/>
            </a:rPr>
            <a:t>Joanna Kapusta</a:t>
          </a:r>
        </a:p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0" lang="pl-PL" sz="2600" b="0" i="0" u="none" strike="noStrike" kern="1200" cap="none" normalizeH="0" baseline="0" smtClean="0">
              <a:ln/>
              <a:effectLst/>
              <a:latin typeface="Times New Roman" pitchFamily="18" charset="0"/>
            </a:rPr>
            <a:t>Asystent</a:t>
          </a:r>
          <a:endParaRPr lang="pl-PL" sz="2600" kern="1200" dirty="0"/>
        </a:p>
      </dsp:txBody>
      <dsp:txXfrm>
        <a:off x="629739" y="4534306"/>
        <a:ext cx="2327232" cy="1477792"/>
      </dsp:txXfrm>
    </dsp:sp>
    <dsp:sp modelId="{93D12A6F-C05B-44A0-9A79-FEFA3C454B11}">
      <dsp:nvSpPr>
        <dsp:cNvPr id="0" name=""/>
        <dsp:cNvSpPr/>
      </dsp:nvSpPr>
      <dsp:spPr>
        <a:xfrm>
          <a:off x="3215390" y="2155585"/>
          <a:ext cx="2327232" cy="147779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43DB94-1A56-4A01-8390-B787C1AF6404}">
      <dsp:nvSpPr>
        <dsp:cNvPr id="0" name=""/>
        <dsp:cNvSpPr/>
      </dsp:nvSpPr>
      <dsp:spPr>
        <a:xfrm>
          <a:off x="3473972" y="2401238"/>
          <a:ext cx="2327232" cy="14777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600" kern="1200" dirty="0" smtClean="0"/>
            <a:t>Kaczorowski</a:t>
          </a:r>
        </a:p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600" kern="1200" dirty="0" err="1" smtClean="0"/>
            <a:t>przczelarz</a:t>
          </a:r>
          <a:endParaRPr lang="pl-PL" sz="2600" kern="1200" dirty="0"/>
        </a:p>
      </dsp:txBody>
      <dsp:txXfrm>
        <a:off x="3473972" y="2401238"/>
        <a:ext cx="2327232" cy="14777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2FD365-83E3-49BC-A35D-9504DE45DA41}" type="datetimeFigureOut">
              <a:rPr lang="pl-PL" smtClean="0"/>
              <a:pPr/>
              <a:t>2015-03-30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7FD327-6693-48B0-8AF9-2C968AA57270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CBEFFD-ED93-4C8D-A090-563A0258FD46}" type="datetimeFigureOut">
              <a:rPr lang="pl-PL" smtClean="0"/>
              <a:pPr/>
              <a:t>2015-03-30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D71CA5-B3DD-440B-889B-0FB73950A0F7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 smtClean="0"/>
              <a:t>Pytanie 4 – podpowiedź: wyświetl w obszarze roboczym slajd 2, na</a:t>
            </a:r>
            <a:r>
              <a:rPr lang="pl-PL" baseline="0" dirty="0" smtClean="0"/>
              <a:t> wstążce wybierz </a:t>
            </a:r>
            <a:r>
              <a:rPr lang="pl-PL" b="1" baseline="0" dirty="0" smtClean="0"/>
              <a:t>Widok</a:t>
            </a:r>
            <a:r>
              <a:rPr lang="pl-PL" baseline="0" dirty="0" smtClean="0"/>
              <a:t>, a następnie </a:t>
            </a:r>
            <a:r>
              <a:rPr lang="pl-PL" b="1" baseline="0" dirty="0" smtClean="0"/>
              <a:t>Wzorzec</a:t>
            </a:r>
            <a:r>
              <a:rPr lang="pl-PL" baseline="0" dirty="0" smtClean="0"/>
              <a:t> </a:t>
            </a:r>
            <a:r>
              <a:rPr lang="pl-PL" b="1" baseline="0" dirty="0" smtClean="0"/>
              <a:t>slajdów</a:t>
            </a:r>
            <a:r>
              <a:rPr lang="pl-PL" baseline="0" dirty="0" smtClean="0"/>
              <a:t>.</a:t>
            </a:r>
            <a:endParaRPr lang="pl-PL" dirty="0" smtClean="0"/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71CA5-B3DD-440B-889B-0FB73950A0F7}" type="slidenum">
              <a:rPr lang="pl-PL" smtClean="0"/>
              <a:pPr/>
              <a:t>1</a:t>
            </a:fld>
            <a:endParaRPr lang="pl-P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 smtClean="0"/>
              <a:t>Pytanie 8 – podpowiedź: wyświetl w obszarze roboczym slajd 3, na</a:t>
            </a:r>
            <a:r>
              <a:rPr lang="pl-PL" baseline="0" dirty="0" smtClean="0"/>
              <a:t> wstążce wybierz </a:t>
            </a:r>
            <a:r>
              <a:rPr lang="pl-PL" b="1" baseline="0" dirty="0" smtClean="0"/>
              <a:t>Widok</a:t>
            </a:r>
            <a:r>
              <a:rPr lang="pl-PL" baseline="0" dirty="0" smtClean="0"/>
              <a:t>, a następnie </a:t>
            </a:r>
            <a:r>
              <a:rPr lang="pl-PL" b="1" baseline="0" dirty="0" smtClean="0"/>
              <a:t>Wzorzec</a:t>
            </a:r>
            <a:r>
              <a:rPr lang="pl-PL" baseline="0" dirty="0" smtClean="0"/>
              <a:t> </a:t>
            </a:r>
            <a:r>
              <a:rPr lang="pl-PL" b="1" baseline="0" dirty="0" smtClean="0"/>
              <a:t>slajdów</a:t>
            </a:r>
            <a:r>
              <a:rPr lang="pl-PL" baseline="0" dirty="0" smtClean="0"/>
              <a:t>.</a:t>
            </a:r>
            <a:endParaRPr lang="pl-PL" dirty="0" smtClean="0"/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71CA5-B3DD-440B-889B-0FB73950A0F7}" type="slidenum">
              <a:rPr lang="pl-PL" smtClean="0"/>
              <a:pPr/>
              <a:t>2</a:t>
            </a:fld>
            <a:endParaRPr lang="pl-P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71CA5-B3DD-440B-889B-0FB73950A0F7}" type="slidenum">
              <a:rPr lang="pl-PL" smtClean="0"/>
              <a:pPr/>
              <a:t>3</a:t>
            </a:fld>
            <a:endParaRPr lang="pl-PL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71CA5-B3DD-440B-889B-0FB73950A0F7}" type="slidenum">
              <a:rPr lang="pl-PL" smtClean="0"/>
              <a:pPr/>
              <a:t>4</a:t>
            </a:fld>
            <a:endParaRPr lang="pl-PL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71CA5-B3DD-440B-889B-0FB73950A0F7}" type="slidenum">
              <a:rPr lang="pl-PL" smtClean="0"/>
              <a:pPr/>
              <a:t>5</a:t>
            </a:fld>
            <a:endParaRPr lang="pl-PL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71CA5-B3DD-440B-889B-0FB73950A0F7}" type="slidenum">
              <a:rPr lang="pl-PL" smtClean="0"/>
              <a:pPr/>
              <a:t>7</a:t>
            </a:fld>
            <a:endParaRPr lang="pl-PL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71CA5-B3DD-440B-889B-0FB73950A0F7}" type="slidenum">
              <a:rPr lang="pl-PL" smtClean="0"/>
              <a:pPr/>
              <a:t>8</a:t>
            </a:fld>
            <a:endParaRPr lang="pl-PL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71CA5-B3DD-440B-889B-0FB73950A0F7}" type="slidenum">
              <a:rPr lang="pl-PL" smtClean="0"/>
              <a:pPr/>
              <a:t>9</a:t>
            </a:fld>
            <a:endParaRPr lang="pl-PL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19045-4A63-4782-99E2-224D0C124375}" type="datetime1">
              <a:rPr lang="pl-PL" smtClean="0"/>
              <a:t>2015-03-30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 smtClean="0"/>
              <a:t>Miód i inny produkt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696C2-698C-4956-A793-89725F983C89}" type="slidenum">
              <a:rPr lang="pl-PL" smtClean="0"/>
              <a:pPr/>
              <a:t>‹#›</a:t>
            </a:fld>
            <a:endParaRPr lang="pl-PL" dirty="0"/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9EE8-8B7C-430C-9C55-FC371227A3FA}" type="datetime1">
              <a:rPr lang="pl-PL" smtClean="0"/>
              <a:t>2015-03-30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 err="1" smtClean="0"/>
              <a:t>Miod</a:t>
            </a:r>
            <a:r>
              <a:rPr lang="pl-PL" dirty="0" smtClean="0"/>
              <a:t> i inny produkt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696C2-698C-4956-A793-89725F983C89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  <p:transition>
    <p:blinds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F3154-A359-4C27-907F-B33D5AA90D9E}" type="datetime1">
              <a:rPr lang="pl-PL" smtClean="0"/>
              <a:t>2015-03-30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 err="1" smtClean="0"/>
              <a:t>Miod</a:t>
            </a:r>
            <a:r>
              <a:rPr lang="pl-PL" dirty="0" smtClean="0"/>
              <a:t> i inny produkt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696C2-698C-4956-A793-89725F983C89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  <p:transition>
    <p:blinds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dirty="0" smtClean="0"/>
              <a:t>Kliknij, aby edytować style wzorca tekstu</a:t>
            </a:r>
          </a:p>
          <a:p>
            <a:pPr lvl="1"/>
            <a:r>
              <a:rPr lang="pl-PL" dirty="0" smtClean="0"/>
              <a:t>Drugi poziom</a:t>
            </a:r>
          </a:p>
          <a:p>
            <a:pPr lvl="2"/>
            <a:r>
              <a:rPr lang="pl-PL" dirty="0" smtClean="0"/>
              <a:t>Trzeci poziom</a:t>
            </a:r>
          </a:p>
          <a:p>
            <a:pPr lvl="3"/>
            <a:r>
              <a:rPr lang="pl-PL" dirty="0" smtClean="0"/>
              <a:t>Czwarty poziom</a:t>
            </a:r>
          </a:p>
          <a:p>
            <a:pPr lvl="4"/>
            <a:r>
              <a:rPr lang="pl-PL" dirty="0" smtClean="0"/>
              <a:t>Piąty poziom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DF61E-3B0F-42C5-A1A5-300D0F8275E2}" type="datetime1">
              <a:rPr lang="pl-PL" smtClean="0"/>
              <a:t>2015-03-30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pl-PL" dirty="0" err="1" smtClean="0"/>
              <a:t>Miod</a:t>
            </a:r>
            <a:r>
              <a:rPr lang="pl-PL" dirty="0" smtClean="0"/>
              <a:t> i inny produkt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696C2-698C-4956-A793-89725F983C89}" type="slidenum">
              <a:rPr lang="pl-PL" smtClean="0"/>
              <a:pPr/>
              <a:t>‹#›</a:t>
            </a:fld>
            <a:endParaRPr lang="pl-PL"/>
          </a:p>
        </p:txBody>
      </p:sp>
      <p:pic>
        <p:nvPicPr>
          <p:cNvPr id="9" name="Obraz 8" descr="pszczoła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88640" y="0"/>
            <a:ext cx="1381125" cy="2302933"/>
          </a:xfrm>
          <a:prstGeom prst="rect">
            <a:avLst/>
          </a:prstGeom>
        </p:spPr>
      </p:pic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03305-F46E-4405-A66C-DD3529877EC4}" type="datetime1">
              <a:rPr lang="pl-PL" smtClean="0"/>
              <a:t>2015-03-30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 err="1" smtClean="0"/>
              <a:t>Miod</a:t>
            </a:r>
            <a:r>
              <a:rPr lang="pl-PL" dirty="0" smtClean="0"/>
              <a:t> i inny produkt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696C2-698C-4956-A793-89725F983C89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ED99-70DF-4DB3-A871-3B98CF58B1F1}" type="datetime1">
              <a:rPr lang="pl-PL" smtClean="0"/>
              <a:t>2015-03-30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 err="1" smtClean="0"/>
              <a:t>Miod</a:t>
            </a:r>
            <a:r>
              <a:rPr lang="pl-PL" dirty="0" smtClean="0"/>
              <a:t> i inny produkt</a:t>
            </a:r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696C2-698C-4956-A793-89725F983C89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  <p:transition>
    <p:blinds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BC313-8C6E-405C-AB01-20C4821A6DFA}" type="datetime1">
              <a:rPr lang="pl-PL" smtClean="0"/>
              <a:t>2015-03-30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 err="1" smtClean="0"/>
              <a:t>Miod</a:t>
            </a:r>
            <a:r>
              <a:rPr lang="pl-PL" dirty="0" smtClean="0"/>
              <a:t> i inny produkt</a:t>
            </a:r>
            <a:endParaRPr lang="pl-PL" dirty="0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696C2-698C-4956-A793-89725F983C89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  <p:transition>
    <p:blinds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EF41-3176-4DEB-BF92-E5BDE799EC0A}" type="datetime1">
              <a:rPr lang="pl-PL" smtClean="0"/>
              <a:t>2015-03-30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 err="1" smtClean="0"/>
              <a:t>Miod</a:t>
            </a:r>
            <a:r>
              <a:rPr lang="pl-PL" dirty="0" smtClean="0"/>
              <a:t> i inny produkt</a:t>
            </a:r>
            <a:endParaRPr lang="pl-PL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696C2-698C-4956-A793-89725F983C89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  <p:transition>
    <p:blinds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479FE-F578-40F1-9C30-316B004426D9}" type="datetime1">
              <a:rPr lang="pl-PL" smtClean="0"/>
              <a:t>2015-03-30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 err="1" smtClean="0"/>
              <a:t>Miod</a:t>
            </a:r>
            <a:r>
              <a:rPr lang="pl-PL" dirty="0" smtClean="0"/>
              <a:t> i inny produkt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696C2-698C-4956-A793-89725F983C89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4021C-D47C-4713-AEF2-E159A589EE68}" type="datetime1">
              <a:rPr lang="pl-PL" smtClean="0"/>
              <a:t>2015-03-30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 err="1" smtClean="0"/>
              <a:t>Miod</a:t>
            </a:r>
            <a:r>
              <a:rPr lang="pl-PL" dirty="0" smtClean="0"/>
              <a:t> i inny produkt</a:t>
            </a:r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696C2-698C-4956-A793-89725F983C89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  <p:transition>
    <p:blinds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smtClean="0"/>
              <a:t>Kliknij ikonę, aby dodać obraz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125E1-3844-4C80-8358-A43296A0A4BF}" type="datetime1">
              <a:rPr lang="pl-PL" smtClean="0"/>
              <a:t>2015-03-30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 err="1" smtClean="0"/>
              <a:t>Miod</a:t>
            </a:r>
            <a:r>
              <a:rPr lang="pl-PL" dirty="0" smtClean="0"/>
              <a:t> i inny produkt</a:t>
            </a:r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696C2-698C-4956-A793-89725F983C89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  <p:transition>
    <p:blinds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21ABE-2EEC-4385-8AA7-7D86C45059E8}" type="datetime1">
              <a:rPr lang="pl-PL" smtClean="0"/>
              <a:t>2015-03-30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l-PL" dirty="0" smtClean="0"/>
              <a:t>Miód i inny produkt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D696C2-698C-4956-A793-89725F983C89}" type="slidenum">
              <a:rPr lang="pl-PL" smtClean="0"/>
              <a:pPr/>
              <a:t>‹#›</a:t>
            </a:fld>
            <a:endParaRPr lang="pl-PL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ransition>
    <p:blinds/>
  </p:transition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pl-PL" sz="5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FIRMA </a:t>
            </a:r>
            <a:r>
              <a:rPr lang="pl-PL" sz="5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pasieka sp. z </a:t>
            </a:r>
            <a:r>
              <a:rPr lang="pl-PL" sz="5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o.o</a:t>
            </a:r>
            <a:r>
              <a:rPr lang="pl-PL" dirty="0" smtClean="0"/>
              <a:t/>
            </a:r>
            <a:br>
              <a:rPr lang="pl-PL" dirty="0" smtClean="0"/>
            </a:b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1485915"/>
          </a:xfrm>
        </p:spPr>
        <p:txBody>
          <a:bodyPr/>
          <a:lstStyle/>
          <a:p>
            <a:pPr lvl="0"/>
            <a:r>
              <a:rPr lang="pl-PL" dirty="0" smtClean="0">
                <a:solidFill>
                  <a:schemeClr val="tx1"/>
                </a:solidFill>
              </a:rPr>
              <a:t>Ekspert w pozyskiwaniu produktów pszczelich</a:t>
            </a:r>
          </a:p>
        </p:txBody>
      </p:sp>
      <p:pic>
        <p:nvPicPr>
          <p:cNvPr id="4" name="Obraz 3" descr="slonecznik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12776" y="179512"/>
            <a:ext cx="3251200" cy="2438400"/>
          </a:xfrm>
          <a:prstGeom prst="rect">
            <a:avLst/>
          </a:prstGeom>
        </p:spPr>
      </p:pic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 err="1" smtClean="0"/>
              <a:t>Miod</a:t>
            </a:r>
            <a:r>
              <a:rPr lang="pl-PL" dirty="0" smtClean="0"/>
              <a:t> i inny produkt</a:t>
            </a:r>
            <a:endParaRPr lang="pl-PL" dirty="0"/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393017" y="1240367"/>
            <a:ext cx="4620830" cy="1524000"/>
          </a:xfrm>
        </p:spPr>
        <p:txBody>
          <a:bodyPr>
            <a:normAutofit fontScale="90000"/>
          </a:bodyPr>
          <a:lstStyle/>
          <a:p>
            <a:pPr lvl="0"/>
            <a:r>
              <a:rPr lang="pl-PL" dirty="0" smtClean="0"/>
              <a:t>Oferty firmy </a:t>
            </a:r>
            <a:r>
              <a:rPr lang="pl-PL" dirty="0" smtClean="0"/>
              <a:t>pasieka sp. z </a:t>
            </a:r>
            <a:r>
              <a:rPr lang="pl-PL" dirty="0" err="1" smtClean="0"/>
              <a:t>o.o</a:t>
            </a:r>
            <a:r>
              <a:rPr lang="pl-PL" dirty="0" smtClean="0"/>
              <a:t/>
            </a:r>
            <a:br>
              <a:rPr lang="pl-PL" dirty="0" smtClean="0"/>
            </a:b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0658" y="2363756"/>
            <a:ext cx="6172200" cy="6034617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l-PL" dirty="0" smtClean="0"/>
              <a:t>Miód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 smtClean="0"/>
              <a:t>Propolis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 smtClean="0"/>
              <a:t>Wosk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 smtClean="0"/>
              <a:t>Pyłek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 smtClean="0"/>
              <a:t>Mleczko pszczele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 smtClean="0"/>
              <a:t>Jad</a:t>
            </a:r>
          </a:p>
          <a:p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 err="1" smtClean="0"/>
              <a:t>Miod</a:t>
            </a:r>
            <a:r>
              <a:rPr lang="pl-PL" dirty="0" smtClean="0"/>
              <a:t> i inny produkt</a:t>
            </a:r>
            <a:endParaRPr lang="pl-PL" dirty="0"/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446596" y="761973"/>
            <a:ext cx="4031467" cy="1524000"/>
          </a:xfrm>
        </p:spPr>
        <p:txBody>
          <a:bodyPr>
            <a:normAutofit fontScale="90000"/>
          </a:bodyPr>
          <a:lstStyle/>
          <a:p>
            <a:pPr lvl="0"/>
            <a:r>
              <a:rPr lang="pl-PL" dirty="0" smtClean="0"/>
              <a:t>Struktura firmy </a:t>
            </a:r>
            <a:r>
              <a:rPr lang="pl-PL" dirty="0" smtClean="0"/>
              <a:t>pasieka sp. z </a:t>
            </a:r>
            <a:r>
              <a:rPr lang="pl-PL" dirty="0" err="1" smtClean="0"/>
              <a:t>o.o</a:t>
            </a:r>
            <a:r>
              <a:rPr lang="pl-PL" dirty="0" smtClean="0"/>
              <a:t/>
            </a:r>
            <a:br>
              <a:rPr lang="pl-PL" dirty="0" smtClean="0"/>
            </a:br>
            <a:endParaRPr lang="pl-PL" dirty="0"/>
          </a:p>
        </p:txBody>
      </p:sp>
      <p:graphicFrame>
        <p:nvGraphicFramePr>
          <p:cNvPr id="23" name="Symbol zastępczy zawartości 22"/>
          <p:cNvGraphicFramePr>
            <a:graphicFrameLocks noGrp="1"/>
          </p:cNvGraphicFramePr>
          <p:nvPr>
            <p:ph idx="1"/>
          </p:nvPr>
        </p:nvGraphicFramePr>
        <p:xfrm>
          <a:off x="342900" y="2252160"/>
          <a:ext cx="6172200" cy="60346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 err="1" smtClean="0"/>
              <a:t>Miod</a:t>
            </a:r>
            <a:r>
              <a:rPr lang="pl-PL" dirty="0" smtClean="0"/>
              <a:t> i inny produkt</a:t>
            </a:r>
            <a:endParaRPr lang="pl-PL" dirty="0"/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339439" y="571472"/>
            <a:ext cx="5143536" cy="1524000"/>
          </a:xfrm>
        </p:spPr>
        <p:txBody>
          <a:bodyPr>
            <a:normAutofit/>
          </a:bodyPr>
          <a:lstStyle/>
          <a:p>
            <a:r>
              <a:rPr lang="pl-PL" dirty="0" smtClean="0"/>
              <a:t>Pozyskiwane i wytwarzane są: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42900" y="1809731"/>
            <a:ext cx="6172200" cy="6034617"/>
          </a:xfrm>
        </p:spPr>
        <p:txBody>
          <a:bodyPr/>
          <a:lstStyle/>
          <a:p>
            <a:pPr lvl="0">
              <a:defRPr/>
            </a:pPr>
            <a:r>
              <a:rPr lang="pl-PL" dirty="0" smtClean="0">
                <a:solidFill>
                  <a:schemeClr val="accent1">
                    <a:lumMod val="75000"/>
                  </a:schemeClr>
                </a:solidFill>
              </a:rPr>
              <a:t>Miody nektarowe:</a:t>
            </a:r>
          </a:p>
          <a:p>
            <a:pPr lvl="1">
              <a:defRPr/>
            </a:pPr>
            <a:r>
              <a:rPr lang="pl-PL" dirty="0" smtClean="0">
                <a:solidFill>
                  <a:schemeClr val="accent1">
                    <a:lumMod val="75000"/>
                  </a:schemeClr>
                </a:solidFill>
              </a:rPr>
              <a:t>akacjowy,</a:t>
            </a:r>
          </a:p>
          <a:p>
            <a:pPr lvl="1">
              <a:defRPr/>
            </a:pPr>
            <a:r>
              <a:rPr lang="pl-PL" dirty="0" smtClean="0">
                <a:solidFill>
                  <a:schemeClr val="accent1">
                    <a:lumMod val="75000"/>
                  </a:schemeClr>
                </a:solidFill>
              </a:rPr>
              <a:t>rzepakowy,</a:t>
            </a:r>
          </a:p>
          <a:p>
            <a:pPr lvl="1">
              <a:defRPr/>
            </a:pPr>
            <a:r>
              <a:rPr lang="pl-PL" dirty="0" smtClean="0">
                <a:solidFill>
                  <a:schemeClr val="accent1">
                    <a:lumMod val="75000"/>
                  </a:schemeClr>
                </a:solidFill>
              </a:rPr>
              <a:t>wielokwiatowy</a:t>
            </a:r>
          </a:p>
          <a:p>
            <a:pPr lvl="0">
              <a:defRPr/>
            </a:pPr>
            <a:r>
              <a:rPr lang="pl-PL" dirty="0" smtClean="0">
                <a:solidFill>
                  <a:schemeClr val="accent1">
                    <a:lumMod val="75000"/>
                  </a:schemeClr>
                </a:solidFill>
              </a:rPr>
              <a:t>Miód spadziowy</a:t>
            </a:r>
          </a:p>
          <a:p>
            <a:pPr lvl="0">
              <a:defRPr/>
            </a:pPr>
            <a:r>
              <a:rPr lang="pl-PL" dirty="0" smtClean="0">
                <a:solidFill>
                  <a:schemeClr val="accent1">
                    <a:lumMod val="75000"/>
                  </a:schemeClr>
                </a:solidFill>
              </a:rPr>
              <a:t>Pyłek kwiatowy</a:t>
            </a:r>
          </a:p>
          <a:p>
            <a:pPr lvl="0">
              <a:defRPr/>
            </a:pPr>
            <a:r>
              <a:rPr lang="pl-PL" dirty="0" smtClean="0">
                <a:solidFill>
                  <a:schemeClr val="accent1">
                    <a:lumMod val="75000"/>
                  </a:schemeClr>
                </a:solidFill>
              </a:rPr>
              <a:t>Kit pszczeli (propolis)</a:t>
            </a:r>
          </a:p>
          <a:p>
            <a:pPr lvl="0">
              <a:defRPr/>
            </a:pPr>
            <a:r>
              <a:rPr lang="pl-PL" dirty="0" smtClean="0">
                <a:solidFill>
                  <a:schemeClr val="accent1">
                    <a:lumMod val="75000"/>
                  </a:schemeClr>
                </a:solidFill>
              </a:rPr>
              <a:t>Wosk pszczeli</a:t>
            </a:r>
          </a:p>
        </p:txBody>
      </p:sp>
      <p:cxnSp>
        <p:nvCxnSpPr>
          <p:cNvPr id="5" name="Łącznik prosty 4"/>
          <p:cNvCxnSpPr/>
          <p:nvPr/>
        </p:nvCxnSpPr>
        <p:spPr>
          <a:xfrm>
            <a:off x="0" y="7905773"/>
            <a:ext cx="6858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ole tekstowe 5"/>
          <p:cNvSpPr txBox="1"/>
          <p:nvPr/>
        </p:nvSpPr>
        <p:spPr>
          <a:xfrm>
            <a:off x="1607331" y="8001024"/>
            <a:ext cx="3696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/>
              <a:t>Firma </a:t>
            </a:r>
            <a:r>
              <a:rPr lang="pl-PL" dirty="0" smtClean="0"/>
              <a:t>pasieka sp. z </a:t>
            </a:r>
            <a:r>
              <a:rPr lang="pl-PL" dirty="0" err="1" smtClean="0"/>
              <a:t>o.o</a:t>
            </a:r>
            <a:endParaRPr lang="pl-PL" dirty="0"/>
          </a:p>
        </p:txBody>
      </p:sp>
      <p:pic>
        <p:nvPicPr>
          <p:cNvPr id="7" name="Obraz 6" descr="ul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51258" y="5436096"/>
            <a:ext cx="807244" cy="2311400"/>
          </a:xfrm>
          <a:prstGeom prst="rect">
            <a:avLst/>
          </a:prstGeom>
        </p:spPr>
      </p:pic>
      <p:pic>
        <p:nvPicPr>
          <p:cNvPr id="8" name="Obraz 7" descr="ul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4365104" y="5220072"/>
            <a:ext cx="1054799" cy="1698879"/>
          </a:xfrm>
          <a:prstGeom prst="rect">
            <a:avLst/>
          </a:prstGeom>
        </p:spPr>
      </p:pic>
      <p:sp>
        <p:nvSpPr>
          <p:cNvPr id="9" name="Symbol zastępczy stopki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 err="1" smtClean="0"/>
              <a:t>Miod</a:t>
            </a:r>
            <a:r>
              <a:rPr lang="pl-PL" dirty="0" smtClean="0"/>
              <a:t> i inny produkt</a:t>
            </a:r>
            <a:endParaRPr lang="pl-PL" dirty="0"/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14488" y="571472"/>
            <a:ext cx="3696917" cy="1524000"/>
          </a:xfrm>
        </p:spPr>
        <p:txBody>
          <a:bodyPr>
            <a:normAutofit/>
          </a:bodyPr>
          <a:lstStyle/>
          <a:p>
            <a:pPr lvl="0"/>
            <a:r>
              <a:rPr lang="pl-PL" b="1" i="1" dirty="0" smtClean="0"/>
              <a:t>Miody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42900" y="2728413"/>
            <a:ext cx="4050513" cy="6034617"/>
          </a:xfrm>
        </p:spPr>
        <p:txBody>
          <a:bodyPr/>
          <a:lstStyle/>
          <a:p>
            <a:pPr lvl="0">
              <a:defRPr/>
            </a:pPr>
            <a:r>
              <a:rPr lang="pl-PL" sz="2000" dirty="0" smtClean="0"/>
              <a:t>Miód lipowy:</a:t>
            </a:r>
          </a:p>
          <a:p>
            <a:pPr lvl="1">
              <a:defRPr/>
            </a:pPr>
            <a:r>
              <a:rPr lang="pl-PL" sz="2000" dirty="0" smtClean="0"/>
              <a:t>barwa jasnożółta,</a:t>
            </a:r>
          </a:p>
          <a:p>
            <a:pPr lvl="1">
              <a:defRPr/>
            </a:pPr>
            <a:r>
              <a:rPr lang="pl-PL" sz="2000" dirty="0" smtClean="0"/>
              <a:t>zapach aromatyczny,</a:t>
            </a:r>
          </a:p>
          <a:p>
            <a:pPr lvl="1">
              <a:defRPr/>
            </a:pPr>
            <a:r>
              <a:rPr lang="pl-PL" sz="2000" dirty="0" smtClean="0"/>
              <a:t>smak trochę pikantny,</a:t>
            </a:r>
          </a:p>
          <a:p>
            <a:pPr lvl="1">
              <a:defRPr/>
            </a:pPr>
            <a:r>
              <a:rPr lang="pl-PL" sz="2000" dirty="0" smtClean="0"/>
              <a:t>działa aseptycznie i uspokajająco.</a:t>
            </a:r>
          </a:p>
          <a:p>
            <a:pPr lvl="0">
              <a:defRPr/>
            </a:pPr>
            <a:r>
              <a:rPr lang="pl-PL" sz="2000" dirty="0" smtClean="0"/>
              <a:t>Miód spadziowy:</a:t>
            </a:r>
          </a:p>
          <a:p>
            <a:pPr lvl="1">
              <a:defRPr/>
            </a:pPr>
            <a:r>
              <a:rPr lang="pl-PL" sz="2000" dirty="0" smtClean="0"/>
              <a:t>barwa jasnożółta,</a:t>
            </a:r>
          </a:p>
          <a:p>
            <a:pPr lvl="1">
              <a:defRPr/>
            </a:pPr>
            <a:r>
              <a:rPr lang="pl-PL" sz="2000" dirty="0" smtClean="0"/>
              <a:t>smak lekko korzenny,</a:t>
            </a:r>
          </a:p>
          <a:p>
            <a:pPr lvl="1">
              <a:defRPr/>
            </a:pPr>
            <a:r>
              <a:rPr lang="pl-PL" sz="2000" dirty="0" smtClean="0"/>
              <a:t>zawiera najwięcej mikroelementów,</a:t>
            </a:r>
          </a:p>
          <a:p>
            <a:pPr lvl="1">
              <a:defRPr/>
            </a:pPr>
            <a:r>
              <a:rPr lang="pl-PL" sz="2000" dirty="0" smtClean="0"/>
              <a:t>działa bakteriobójczo i bakteriostatycznie.</a:t>
            </a:r>
          </a:p>
          <a:p>
            <a:pPr lvl="1">
              <a:defRPr/>
            </a:pPr>
            <a:endParaRPr lang="pl-PL" sz="2000" dirty="0" smtClean="0"/>
          </a:p>
          <a:p>
            <a:endParaRPr lang="pl-PL" dirty="0"/>
          </a:p>
        </p:txBody>
      </p:sp>
      <p:pic>
        <p:nvPicPr>
          <p:cNvPr id="4" name="Picture 7" descr="miodmm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00570" y="2381236"/>
            <a:ext cx="1885950" cy="2605617"/>
          </a:xfrm>
          <a:prstGeom prst="rect">
            <a:avLst/>
          </a:prstGeom>
          <a:noFill/>
        </p:spPr>
      </p:pic>
      <p:cxnSp>
        <p:nvCxnSpPr>
          <p:cNvPr id="6" name="Łącznik prosty 5"/>
          <p:cNvCxnSpPr/>
          <p:nvPr/>
        </p:nvCxnSpPr>
        <p:spPr>
          <a:xfrm>
            <a:off x="0" y="7905773"/>
            <a:ext cx="6858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ole tekstowe 7"/>
          <p:cNvSpPr txBox="1"/>
          <p:nvPr/>
        </p:nvSpPr>
        <p:spPr>
          <a:xfrm>
            <a:off x="1607331" y="8001024"/>
            <a:ext cx="3429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/>
              <a:t>Firma </a:t>
            </a:r>
            <a:r>
              <a:rPr lang="pl-PL" dirty="0" smtClean="0"/>
              <a:t>pasieka sp. z </a:t>
            </a:r>
            <a:r>
              <a:rPr lang="pl-PL" dirty="0" err="1" smtClean="0"/>
              <a:t>o.o</a:t>
            </a:r>
            <a:endParaRPr lang="pl-PL" dirty="0"/>
          </a:p>
        </p:txBody>
      </p:sp>
      <p:sp>
        <p:nvSpPr>
          <p:cNvPr id="7" name="Symbol zastępczy stopki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 err="1" smtClean="0"/>
              <a:t>Miod</a:t>
            </a:r>
            <a:r>
              <a:rPr lang="pl-PL" dirty="0" smtClean="0"/>
              <a:t> i inny produkt</a:t>
            </a:r>
            <a:endParaRPr lang="pl-PL" dirty="0"/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3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3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3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3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3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3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3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3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3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3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3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3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3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3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3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3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dirty="0"/>
          </a:p>
        </p:txBody>
      </p:sp>
      <p:graphicFrame>
        <p:nvGraphicFramePr>
          <p:cNvPr id="4" name="Symbol zastępczy zawartości 3"/>
          <p:cNvGraphicFramePr>
            <a:graphicFrameLocks noGrp="1"/>
          </p:cNvGraphicFramePr>
          <p:nvPr>
            <p:ph idx="1"/>
          </p:nvPr>
        </p:nvGraphicFramePr>
        <p:xfrm>
          <a:off x="342900" y="2133601"/>
          <a:ext cx="6172200" cy="60346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 smtClean="0"/>
              <a:t>Miód i inny produkt</a:t>
            </a:r>
            <a:endParaRPr lang="pl-PL" dirty="0"/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14489" y="571472"/>
            <a:ext cx="4299359" cy="1524000"/>
          </a:xfrm>
        </p:spPr>
        <p:txBody>
          <a:bodyPr>
            <a:normAutofit/>
          </a:bodyPr>
          <a:lstStyle/>
          <a:p>
            <a:pPr lvl="0"/>
            <a:r>
              <a:rPr lang="pl-PL" b="1" i="1" dirty="0" smtClean="0"/>
              <a:t>Sprzedaż miodu</a:t>
            </a:r>
            <a:endParaRPr lang="pl-PL" dirty="0"/>
          </a:p>
        </p:txBody>
      </p:sp>
      <p:graphicFrame>
        <p:nvGraphicFramePr>
          <p:cNvPr id="5" name="Symbol zastępczy zawartości 4"/>
          <p:cNvGraphicFramePr>
            <a:graphicFrameLocks noGrp="1"/>
          </p:cNvGraphicFramePr>
          <p:nvPr>
            <p:ph idx="1"/>
          </p:nvPr>
        </p:nvGraphicFramePr>
        <p:xfrm>
          <a:off x="342900" y="2133601"/>
          <a:ext cx="6172200" cy="60346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 smtClean="0"/>
              <a:t>Miód i inny produkt</a:t>
            </a:r>
            <a:endParaRPr lang="pl-PL" dirty="0"/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68066" y="476221"/>
            <a:ext cx="4245781" cy="1524000"/>
          </a:xfrm>
        </p:spPr>
        <p:txBody>
          <a:bodyPr/>
          <a:lstStyle/>
          <a:p>
            <a:r>
              <a:rPr lang="pl-PL" b="1" i="1" dirty="0" smtClean="0"/>
              <a:t>Ceny</a:t>
            </a:r>
            <a:endParaRPr lang="pl-PL" dirty="0"/>
          </a:p>
        </p:txBody>
      </p:sp>
      <p:graphicFrame>
        <p:nvGraphicFramePr>
          <p:cNvPr id="4" name="Symbol zastępczy zawartości 3"/>
          <p:cNvGraphicFramePr>
            <a:graphicFrameLocks noGrp="1"/>
          </p:cNvGraphicFramePr>
          <p:nvPr>
            <p:ph idx="1"/>
          </p:nvPr>
        </p:nvGraphicFramePr>
        <p:xfrm>
          <a:off x="342900" y="2133601"/>
          <a:ext cx="6172200" cy="60346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 smtClean="0"/>
              <a:t>Miód i inny produkt</a:t>
            </a:r>
            <a:endParaRPr lang="pl-PL" dirty="0"/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500174" y="666723"/>
            <a:ext cx="4513673" cy="1524000"/>
          </a:xfrm>
        </p:spPr>
        <p:txBody>
          <a:bodyPr>
            <a:normAutofit/>
          </a:bodyPr>
          <a:lstStyle/>
          <a:p>
            <a:pPr lvl="0"/>
            <a:r>
              <a:rPr lang="pl-PL" dirty="0" smtClean="0"/>
              <a:t>Adres firmy </a:t>
            </a:r>
            <a:r>
              <a:rPr lang="pl-PL" dirty="0" smtClean="0"/>
              <a:t>pasieka sp. z o.o.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pl-PL" dirty="0" smtClean="0"/>
              <a:t>Siedziba główna firmy </a:t>
            </a:r>
            <a:r>
              <a:rPr lang="pl-PL" dirty="0" smtClean="0"/>
              <a:t>pasieka sp. z o.o.</a:t>
            </a:r>
            <a:endParaRPr lang="pl-PL" dirty="0" smtClean="0"/>
          </a:p>
          <a:p>
            <a:pPr lvl="0">
              <a:defRPr/>
            </a:pPr>
            <a:endParaRPr lang="pl-PL" dirty="0" smtClean="0"/>
          </a:p>
          <a:p>
            <a:pPr lvl="0">
              <a:defRPr/>
            </a:pPr>
            <a:r>
              <a:rPr lang="pl-PL" dirty="0" smtClean="0"/>
              <a:t>ul. Nadmorska 124</a:t>
            </a:r>
          </a:p>
          <a:p>
            <a:pPr lvl="0">
              <a:defRPr/>
            </a:pPr>
            <a:r>
              <a:rPr lang="pl-PL" dirty="0" smtClean="0"/>
              <a:t>80-900 Pyrzyce </a:t>
            </a:r>
          </a:p>
          <a:p>
            <a:pPr lvl="0">
              <a:defRPr/>
            </a:pPr>
            <a:endParaRPr lang="pl-PL" dirty="0" smtClean="0"/>
          </a:p>
          <a:p>
            <a:pPr lvl="0">
              <a:defRPr/>
            </a:pPr>
            <a:r>
              <a:rPr lang="pl-PL" dirty="0" smtClean="0"/>
              <a:t>tel. (58)  647-45-67</a:t>
            </a:r>
          </a:p>
          <a:p>
            <a:pPr lvl="0">
              <a:defRPr/>
            </a:pPr>
            <a:r>
              <a:rPr lang="pl-PL" dirty="0" smtClean="0"/>
              <a:t>fax. </a:t>
            </a:r>
            <a:r>
              <a:rPr lang="pl-PL" dirty="0" smtClean="0"/>
              <a:t>(58) 647-46-77</a:t>
            </a:r>
          </a:p>
          <a:p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 smtClean="0"/>
              <a:t>Miód i inny produkt</a:t>
            </a:r>
            <a:endParaRPr lang="pl-PL" dirty="0"/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zablon nr 1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szablon nr 1</Template>
  <TotalTime>383</TotalTime>
  <Words>245</Words>
  <Application>Microsoft Office PowerPoint</Application>
  <PresentationFormat>Pokaz na ekranie (4:3)</PresentationFormat>
  <Paragraphs>70</Paragraphs>
  <Slides>9</Slides>
  <Notes>8</Notes>
  <HiddenSlides>1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9</vt:i4>
      </vt:variant>
    </vt:vector>
  </HeadingPairs>
  <TitlesOfParts>
    <vt:vector size="10" baseType="lpstr">
      <vt:lpstr>szablon nr 1</vt:lpstr>
      <vt:lpstr>FIRMA pasieka sp. z o.o </vt:lpstr>
      <vt:lpstr>Oferty firmy pasieka sp. z o.o </vt:lpstr>
      <vt:lpstr>Struktura firmy pasieka sp. z o.o </vt:lpstr>
      <vt:lpstr>Pozyskiwane i wytwarzane są:</vt:lpstr>
      <vt:lpstr>Miody</vt:lpstr>
      <vt:lpstr>Slajd 6</vt:lpstr>
      <vt:lpstr>Sprzedaż miodu</vt:lpstr>
      <vt:lpstr>Ceny</vt:lpstr>
      <vt:lpstr>Adres firmy pasieka sp. z o.o.</vt:lpstr>
    </vt:vector>
  </TitlesOfParts>
  <Company>Ministrerstwo Edukacji Narodowej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Tadeusz Pietrzak</dc:creator>
  <cp:lastModifiedBy>wsm</cp:lastModifiedBy>
  <cp:revision>63</cp:revision>
  <dcterms:created xsi:type="dcterms:W3CDTF">2009-12-01T22:48:42Z</dcterms:created>
  <dcterms:modified xsi:type="dcterms:W3CDTF">2015-03-30T18:50:04Z</dcterms:modified>
</cp:coreProperties>
</file>