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29"/>
  </p:notesMasterIdLst>
  <p:sldIdLst>
    <p:sldId id="256" r:id="rId2"/>
    <p:sldId id="338" r:id="rId3"/>
    <p:sldId id="349" r:id="rId4"/>
    <p:sldId id="350" r:id="rId5"/>
    <p:sldId id="346" r:id="rId6"/>
    <p:sldId id="351" r:id="rId7"/>
    <p:sldId id="356" r:id="rId8"/>
    <p:sldId id="352" r:id="rId9"/>
    <p:sldId id="343" r:id="rId10"/>
    <p:sldId id="348" r:id="rId11"/>
    <p:sldId id="354" r:id="rId12"/>
    <p:sldId id="357" r:id="rId13"/>
    <p:sldId id="358" r:id="rId14"/>
    <p:sldId id="355" r:id="rId15"/>
    <p:sldId id="362" r:id="rId16"/>
    <p:sldId id="363" r:id="rId17"/>
    <p:sldId id="364" r:id="rId18"/>
    <p:sldId id="365" r:id="rId19"/>
    <p:sldId id="366" r:id="rId20"/>
    <p:sldId id="341" r:id="rId21"/>
    <p:sldId id="360" r:id="rId22"/>
    <p:sldId id="347" r:id="rId23"/>
    <p:sldId id="361" r:id="rId24"/>
    <p:sldId id="353" r:id="rId25"/>
    <p:sldId id="367" r:id="rId26"/>
    <p:sldId id="370" r:id="rId27"/>
    <p:sldId id="3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D7AC-C791-4609-9F1F-B4FAF969FA00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5A4-DF97-4374-AB8D-35EFC8B18ECB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DBFB-14F2-458E-A351-BDDE7EAC40C3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36-2CB0-47D4-AE95-C435866B7900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391-4F8B-4369-85C5-1D49F6757BF5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FE2B-0369-4E51-8E63-DB087EA27A9A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FBE8-9B0B-4EE1-B524-51065E6C2009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462F-3264-4022-A1EA-0C00A57D92C2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6EA2-538C-41F2-922A-CB0176781557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518E-2A02-423B-9985-C106FD268D59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6824-C5FB-41B4-836A-C01CCB66FB0C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4CAA45-CD6D-4F0C-82F8-49F7A525E8E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integration-services/catalog/integration-services-ssis-server-and-catalo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net.microsoft.com/en-us/library/gg471509(v=sql.110)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integration-services/catalog/ssis-catalo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Hurtownie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SSISDB, SQL Agent,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Execute</a:t>
            </a:r>
            <a:r>
              <a:rPr lang="pl-PL" sz="3200" b="1" dirty="0"/>
              <a:t> from SSMS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6B734B4-F18E-41D4-B075-5C6A2003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2225614"/>
            <a:ext cx="3390080" cy="283162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7C99D22-8E6D-4F37-85C1-F8BA1DCC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4" y="1518249"/>
            <a:ext cx="4920846" cy="4248330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BE33893-77CF-41EA-9F99-48D309349147}"/>
              </a:ext>
            </a:extLst>
          </p:cNvPr>
          <p:cNvSpPr/>
          <p:nvPr/>
        </p:nvSpPr>
        <p:spPr>
          <a:xfrm>
            <a:off x="4430002" y="3338422"/>
            <a:ext cx="1453214" cy="6336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26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Execute</a:t>
            </a:r>
            <a:r>
              <a:rPr lang="pl-PL" sz="3200" b="1" dirty="0"/>
              <a:t> from SSMS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ACAC59E-FBFA-41C0-8817-8C398531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17" y="1374378"/>
            <a:ext cx="5048708" cy="251361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F4BDFE5-5725-4ED1-BC06-EDEF716A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35" y="4055502"/>
            <a:ext cx="7073060" cy="21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Parameters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 err="1"/>
              <a:t>Environments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873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Parameters</a:t>
            </a:r>
            <a:r>
              <a:rPr lang="pl-PL" sz="3200" b="1" dirty="0"/>
              <a:t> </a:t>
            </a:r>
            <a:r>
              <a:rPr lang="pl-PL" sz="3200" b="1" dirty="0" err="1"/>
              <a:t>Configuration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ABD3FB6-0991-4EF4-89FB-6EAFABF5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9801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Connection </a:t>
            </a:r>
            <a:r>
              <a:rPr lang="pl-PL" sz="3200" b="1" dirty="0" err="1"/>
              <a:t>Managers</a:t>
            </a:r>
            <a:r>
              <a:rPr lang="pl-PL" sz="3200" b="1" dirty="0"/>
              <a:t> </a:t>
            </a:r>
            <a:r>
              <a:rPr lang="pl-PL" sz="3200" b="1" dirty="0" err="1"/>
              <a:t>Configuration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516C3F4-88DA-4687-BD64-6963B21D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10834619" cy="30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Environments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27CC420-3ADD-43BE-A513-B1F8E140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8703895" cy="33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Environments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298FA48-4EB3-4378-BCFB-B9F7FC18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6823336" cy="35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Environments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539F5DA-B3D6-4C7D-AC14-1E3E0801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9945729" cy="41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5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Environments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4359DE5-AB37-4370-BB7B-9D8FB76F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10084581" cy="34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Execute</a:t>
            </a:r>
            <a:r>
              <a:rPr lang="pl-PL" sz="3200" b="1" dirty="0"/>
              <a:t> </a:t>
            </a:r>
            <a:r>
              <a:rPr lang="pl-PL" sz="3200" b="1" dirty="0" err="1"/>
              <a:t>Package</a:t>
            </a:r>
            <a:r>
              <a:rPr lang="pl-PL" sz="3200" b="1" dirty="0"/>
              <a:t> + Environment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530E763-5E4D-4D49-848A-FECC0D00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8913692" cy="4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SSISDB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270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Agent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884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SQL Server Agent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365ED67-AA2B-42A5-8136-096BC509E164}"/>
              </a:ext>
            </a:extLst>
          </p:cNvPr>
          <p:cNvSpPr/>
          <p:nvPr/>
        </p:nvSpPr>
        <p:spPr>
          <a:xfrm>
            <a:off x="604007" y="1247505"/>
            <a:ext cx="56242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SQL Server Agent is a Microsoft Windows service that allows you to automate some administrative tasks. </a:t>
            </a:r>
            <a:endParaRPr lang="pl-PL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endParaRPr lang="pl-PL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SQL Server Agent runs jobs, monitors SQL Server, and processes alerts. The SQL Server Agent service must be running before local or </a:t>
            </a:r>
            <a:r>
              <a:rPr lang="en-US" dirty="0" err="1">
                <a:solidFill>
                  <a:srgbClr val="2A2A2A"/>
                </a:solidFill>
                <a:latin typeface="Segoe UI" panose="020B0502040204020203" pitchFamily="34" charset="0"/>
              </a:rPr>
              <a:t>multiserver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 administrative jobs can run automatically.</a:t>
            </a:r>
            <a:endParaRPr lang="pl-PL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endParaRPr lang="pl-PL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r>
              <a:rPr lang="en-US" dirty="0"/>
              <a:t>The </a:t>
            </a:r>
            <a:r>
              <a:rPr lang="en-US" b="1" dirty="0" err="1"/>
              <a:t>msdb</a:t>
            </a:r>
            <a:r>
              <a:rPr lang="en-US" dirty="0"/>
              <a:t> database is used by SQL Server Agent for scheduling alerts and jobs and by other features such as SQL Server Management Studio, Service Broker and Database Mail.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3FDB2E0-8759-4EA6-945B-27419516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20" y="1247505"/>
            <a:ext cx="38766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Jobs</a:t>
            </a:r>
            <a:r>
              <a:rPr lang="pl-PL" dirty="0"/>
              <a:t>, </a:t>
            </a:r>
            <a:r>
              <a:rPr lang="pl-PL" dirty="0" err="1"/>
              <a:t>Schedules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509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Jobs</a:t>
            </a:r>
            <a:r>
              <a:rPr lang="pl-PL" sz="3200" b="1" dirty="0"/>
              <a:t> &amp; </a:t>
            </a:r>
            <a:r>
              <a:rPr lang="pl-PL" sz="3200" b="1" dirty="0" err="1"/>
              <a:t>Steps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683631-9A95-436E-8F3A-09F939EEE308}"/>
              </a:ext>
            </a:extLst>
          </p:cNvPr>
          <p:cNvSpPr/>
          <p:nvPr/>
        </p:nvSpPr>
        <p:spPr>
          <a:xfrm>
            <a:off x="604007" y="1247505"/>
            <a:ext cx="65300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A </a:t>
            </a:r>
            <a:r>
              <a:rPr lang="pl-PL" b="1" dirty="0" err="1"/>
              <a:t>job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specified</a:t>
            </a:r>
            <a:r>
              <a:rPr lang="pl-PL" dirty="0"/>
              <a:t> </a:t>
            </a:r>
            <a:r>
              <a:rPr lang="pl-PL" dirty="0" err="1"/>
              <a:t>series</a:t>
            </a:r>
            <a:r>
              <a:rPr lang="pl-PL" dirty="0"/>
              <a:t> of </a:t>
            </a:r>
            <a:r>
              <a:rPr lang="pl-PL" dirty="0" err="1"/>
              <a:t>actions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SQL Server Agent </a:t>
            </a:r>
            <a:r>
              <a:rPr lang="pl-PL" dirty="0" err="1"/>
              <a:t>performs</a:t>
            </a:r>
            <a:r>
              <a:rPr lang="pl-PL" dirty="0"/>
              <a:t>.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jobs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administrative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run one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times</a:t>
            </a:r>
            <a:r>
              <a:rPr lang="pl-PL" dirty="0"/>
              <a:t> and </a:t>
            </a:r>
            <a:r>
              <a:rPr lang="pl-PL" dirty="0" err="1"/>
              <a:t>monitored</a:t>
            </a:r>
            <a:r>
              <a:rPr lang="pl-PL" dirty="0"/>
              <a:t> for </a:t>
            </a:r>
            <a:r>
              <a:rPr lang="pl-PL" dirty="0" err="1"/>
              <a:t>success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. A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on one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on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in a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b="1" dirty="0" err="1"/>
              <a:t>job</a:t>
            </a:r>
            <a:r>
              <a:rPr lang="pl-PL" b="1" dirty="0"/>
              <a:t> step</a:t>
            </a:r>
            <a:r>
              <a:rPr lang="pl-PL" dirty="0"/>
              <a:t>. For </a:t>
            </a:r>
            <a:r>
              <a:rPr lang="pl-PL" dirty="0" err="1"/>
              <a:t>example</a:t>
            </a:r>
            <a:r>
              <a:rPr lang="pl-PL" dirty="0"/>
              <a:t>, a </a:t>
            </a:r>
            <a:r>
              <a:rPr lang="pl-PL" dirty="0" err="1"/>
              <a:t>job</a:t>
            </a:r>
            <a:r>
              <a:rPr lang="pl-PL" dirty="0"/>
              <a:t> step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consist</a:t>
            </a:r>
            <a:r>
              <a:rPr lang="pl-PL" dirty="0"/>
              <a:t> of </a:t>
            </a:r>
            <a:r>
              <a:rPr lang="pl-PL" dirty="0" err="1"/>
              <a:t>running</a:t>
            </a:r>
            <a:r>
              <a:rPr lang="pl-PL" dirty="0"/>
              <a:t> a </a:t>
            </a:r>
            <a:r>
              <a:rPr lang="pl-PL" dirty="0" err="1"/>
              <a:t>Transact</a:t>
            </a:r>
            <a:r>
              <a:rPr lang="pl-PL" dirty="0"/>
              <a:t>-SQL </a:t>
            </a:r>
            <a:r>
              <a:rPr lang="pl-PL" dirty="0" err="1"/>
              <a:t>statement</a:t>
            </a:r>
            <a:r>
              <a:rPr lang="pl-PL" dirty="0"/>
              <a:t>, </a:t>
            </a:r>
            <a:r>
              <a:rPr lang="pl-PL" dirty="0" err="1"/>
              <a:t>executing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SSIS </a:t>
            </a:r>
            <a:r>
              <a:rPr lang="pl-PL" dirty="0" err="1"/>
              <a:t>package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issuing</a:t>
            </a:r>
            <a:r>
              <a:rPr lang="pl-PL" dirty="0"/>
              <a:t> a </a:t>
            </a:r>
            <a:r>
              <a:rPr lang="pl-PL" dirty="0" err="1"/>
              <a:t>command</a:t>
            </a:r>
            <a:r>
              <a:rPr lang="pl-PL" dirty="0"/>
              <a:t> to </a:t>
            </a:r>
            <a:r>
              <a:rPr lang="pl-PL" dirty="0" err="1"/>
              <a:t>an</a:t>
            </a:r>
            <a:r>
              <a:rPr lang="pl-PL" dirty="0"/>
              <a:t> Analysis Services </a:t>
            </a:r>
            <a:r>
              <a:rPr lang="pl-PL" dirty="0" err="1"/>
              <a:t>server</a:t>
            </a:r>
            <a:r>
              <a:rPr lang="pl-PL" dirty="0"/>
              <a:t>. Job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as part of a </a:t>
            </a:r>
            <a:r>
              <a:rPr lang="pl-PL" dirty="0" err="1"/>
              <a:t>job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job</a:t>
            </a:r>
            <a:r>
              <a:rPr lang="pl-PL" dirty="0"/>
              <a:t> step </a:t>
            </a:r>
            <a:r>
              <a:rPr lang="pl-PL" dirty="0" err="1"/>
              <a:t>runs</a:t>
            </a:r>
            <a:r>
              <a:rPr lang="pl-PL" dirty="0"/>
              <a:t> in a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. For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steps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a </a:t>
            </a:r>
            <a:r>
              <a:rPr lang="pl-PL" dirty="0" err="1"/>
              <a:t>proxy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to set the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for the </a:t>
            </a:r>
            <a:r>
              <a:rPr lang="pl-PL" dirty="0" err="1"/>
              <a:t>job</a:t>
            </a:r>
            <a:r>
              <a:rPr lang="pl-PL" dirty="0"/>
              <a:t> step.</a:t>
            </a:r>
          </a:p>
        </p:txBody>
      </p:sp>
    </p:spTree>
    <p:extLst>
      <p:ext uri="{BB962C8B-B14F-4D97-AF65-F5344CB8AC3E}">
        <p14:creationId xmlns:p14="http://schemas.microsoft.com/office/powerpoint/2010/main" val="339766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Jobs</a:t>
            </a:r>
            <a:r>
              <a:rPr lang="pl-PL" sz="3200" b="1" dirty="0"/>
              <a:t> &amp; </a:t>
            </a:r>
            <a:r>
              <a:rPr lang="pl-PL" sz="3200" b="1" dirty="0" err="1"/>
              <a:t>Steps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99EEF18-BAF0-4D4F-842B-4A227BAD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397479"/>
            <a:ext cx="9972529" cy="45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Schedules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FBA9899-4CA1-4E21-B97D-A10C0138AC9F}"/>
              </a:ext>
            </a:extLst>
          </p:cNvPr>
          <p:cNvSpPr/>
          <p:nvPr/>
        </p:nvSpPr>
        <p:spPr>
          <a:xfrm>
            <a:off x="604006" y="1247505"/>
            <a:ext cx="6236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A </a:t>
            </a:r>
            <a:r>
              <a:rPr lang="pl-PL" dirty="0" err="1"/>
              <a:t>schedule</a:t>
            </a:r>
            <a:r>
              <a:rPr lang="pl-PL" dirty="0"/>
              <a:t> </a:t>
            </a:r>
            <a:r>
              <a:rPr lang="pl-PL" dirty="0" err="1"/>
              <a:t>specifies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a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runs</a:t>
            </a:r>
            <a:r>
              <a:rPr lang="pl-PL" dirty="0"/>
              <a:t>.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on the same </a:t>
            </a:r>
            <a:r>
              <a:rPr lang="pl-PL" dirty="0" err="1"/>
              <a:t>schedule</a:t>
            </a:r>
            <a:r>
              <a:rPr lang="pl-PL" dirty="0"/>
              <a:t>,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</a:t>
            </a:r>
            <a:r>
              <a:rPr lang="pl-PL" dirty="0" err="1"/>
              <a:t>schedule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apply</a:t>
            </a:r>
            <a:r>
              <a:rPr lang="pl-PL" dirty="0"/>
              <a:t> to the same </a:t>
            </a:r>
            <a:r>
              <a:rPr lang="pl-PL" dirty="0" err="1"/>
              <a:t>job</a:t>
            </a:r>
            <a:r>
              <a:rPr lang="pl-PL" dirty="0"/>
              <a:t>. A </a:t>
            </a:r>
            <a:r>
              <a:rPr lang="pl-PL" dirty="0" err="1"/>
              <a:t>schedule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for the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a </a:t>
            </a:r>
            <a:r>
              <a:rPr lang="pl-PL" dirty="0" err="1"/>
              <a:t>job</a:t>
            </a:r>
            <a:r>
              <a:rPr lang="pl-PL" dirty="0"/>
              <a:t> </a:t>
            </a:r>
            <a:r>
              <a:rPr lang="pl-PL" dirty="0" err="1"/>
              <a:t>runs</a:t>
            </a:r>
            <a:r>
              <a:rPr lang="pl-PL" dirty="0"/>
              <a:t>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Whenever</a:t>
            </a:r>
            <a:r>
              <a:rPr lang="pl-PL" dirty="0"/>
              <a:t> SQL Server Agent </a:t>
            </a:r>
            <a:r>
              <a:rPr lang="pl-PL" dirty="0" err="1"/>
              <a:t>starts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Whenever</a:t>
            </a:r>
            <a:r>
              <a:rPr lang="pl-PL" dirty="0"/>
              <a:t> CPU </a:t>
            </a:r>
            <a:r>
              <a:rPr lang="pl-PL" dirty="0" err="1"/>
              <a:t>utilization</a:t>
            </a:r>
            <a:r>
              <a:rPr lang="pl-PL" dirty="0"/>
              <a:t> of the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level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as </a:t>
            </a:r>
            <a:r>
              <a:rPr lang="pl-PL" dirty="0" err="1"/>
              <a:t>idle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One </a:t>
            </a:r>
            <a:r>
              <a:rPr lang="pl-PL" dirty="0" err="1"/>
              <a:t>time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and </a:t>
            </a:r>
            <a:r>
              <a:rPr lang="pl-PL" dirty="0" err="1"/>
              <a:t>time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On a </a:t>
            </a:r>
            <a:r>
              <a:rPr lang="pl-PL" dirty="0" err="1"/>
              <a:t>recurring</a:t>
            </a:r>
            <a:r>
              <a:rPr lang="pl-PL" dirty="0"/>
              <a:t> </a:t>
            </a:r>
            <a:r>
              <a:rPr lang="pl-PL" dirty="0" err="1"/>
              <a:t>schedule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07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Schedules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D070BD3-3E25-4909-B7D9-E2B9C5BC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363691"/>
            <a:ext cx="8482193" cy="46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Execution</a:t>
            </a:r>
            <a:r>
              <a:rPr lang="pl-PL" sz="3200" b="1" dirty="0"/>
              <a:t> </a:t>
            </a:r>
            <a:r>
              <a:rPr lang="pl-PL" sz="3200" b="1" dirty="0" err="1"/>
              <a:t>History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29F0E18-F765-4998-AD5A-57E981BB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457865"/>
            <a:ext cx="10435416" cy="39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Integration Services Server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6BCCC1B-F876-4013-9487-A7B37F60B28E}"/>
              </a:ext>
            </a:extLst>
          </p:cNvPr>
          <p:cNvSpPr/>
          <p:nvPr/>
        </p:nvSpPr>
        <p:spPr>
          <a:xfrm>
            <a:off x="604007" y="1247505"/>
            <a:ext cx="91767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design and test </a:t>
            </a:r>
            <a:r>
              <a:rPr lang="pl-PL" dirty="0" err="1"/>
              <a:t>packages</a:t>
            </a:r>
            <a:r>
              <a:rPr lang="pl-PL" dirty="0"/>
              <a:t> in SQL Server Data Tools,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deploy</a:t>
            </a:r>
            <a:r>
              <a:rPr lang="pl-PL" dirty="0"/>
              <a:t> the </a:t>
            </a:r>
            <a:r>
              <a:rPr lang="pl-PL" dirty="0" err="1"/>
              <a:t>projects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contain</a:t>
            </a:r>
            <a:r>
              <a:rPr lang="pl-PL" dirty="0"/>
              <a:t> the </a:t>
            </a:r>
            <a:r>
              <a:rPr lang="pl-PL" dirty="0" err="1"/>
              <a:t>packages</a:t>
            </a:r>
            <a:r>
              <a:rPr lang="pl-PL" dirty="0"/>
              <a:t> to the Integration Services </a:t>
            </a:r>
            <a:r>
              <a:rPr lang="pl-PL" dirty="0" err="1"/>
              <a:t>server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Integration Services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of the SQL Server Database Engine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hosts</a:t>
            </a:r>
            <a:r>
              <a:rPr lang="pl-PL" dirty="0"/>
              <a:t> the SSISDB </a:t>
            </a:r>
            <a:r>
              <a:rPr lang="pl-PL" dirty="0" err="1"/>
              <a:t>database</a:t>
            </a:r>
            <a:r>
              <a:rPr lang="pl-PL" dirty="0"/>
              <a:t>. The </a:t>
            </a:r>
            <a:r>
              <a:rPr lang="pl-PL" dirty="0" err="1"/>
              <a:t>database</a:t>
            </a:r>
            <a:r>
              <a:rPr lang="pl-PL" dirty="0"/>
              <a:t> stores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objects</a:t>
            </a:r>
            <a:r>
              <a:rPr lang="pl-PL" dirty="0"/>
              <a:t>: </a:t>
            </a:r>
            <a:r>
              <a:rPr lang="pl-PL" dirty="0" err="1"/>
              <a:t>packages</a:t>
            </a:r>
            <a:r>
              <a:rPr lang="pl-PL" dirty="0"/>
              <a:t>, </a:t>
            </a:r>
            <a:r>
              <a:rPr lang="pl-PL" dirty="0" err="1"/>
              <a:t>projects</a:t>
            </a:r>
            <a:r>
              <a:rPr lang="pl-PL" dirty="0"/>
              <a:t>, </a:t>
            </a:r>
            <a:r>
              <a:rPr lang="pl-PL" dirty="0" err="1"/>
              <a:t>parameters</a:t>
            </a:r>
            <a:r>
              <a:rPr lang="pl-PL" dirty="0"/>
              <a:t>, </a:t>
            </a:r>
            <a:r>
              <a:rPr lang="pl-PL" dirty="0" err="1"/>
              <a:t>permissions</a:t>
            </a:r>
            <a:r>
              <a:rPr lang="pl-PL" dirty="0"/>
              <a:t>,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, and </a:t>
            </a:r>
            <a:r>
              <a:rPr lang="pl-PL" dirty="0" err="1"/>
              <a:t>operational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SSISDB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exposes</a:t>
            </a:r>
            <a:r>
              <a:rPr lang="pl-PL" dirty="0"/>
              <a:t> the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in public </a:t>
            </a:r>
            <a:r>
              <a:rPr lang="pl-PL" dirty="0" err="1"/>
              <a:t>views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query</a:t>
            </a:r>
            <a:r>
              <a:rPr lang="pl-PL" dirty="0"/>
              <a:t>. The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</a:t>
            </a:r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to </a:t>
            </a:r>
            <a:r>
              <a:rPr lang="pl-PL" dirty="0" err="1"/>
              <a:t>manage</a:t>
            </a:r>
            <a:r>
              <a:rPr lang="pl-PL" dirty="0"/>
              <a:t> the </a:t>
            </a:r>
            <a:r>
              <a:rPr lang="pl-PL" dirty="0" err="1"/>
              <a:t>objects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deploy</a:t>
            </a:r>
            <a:r>
              <a:rPr lang="pl-PL" dirty="0"/>
              <a:t> the </a:t>
            </a:r>
            <a:r>
              <a:rPr lang="pl-PL" dirty="0" err="1"/>
              <a:t>projects</a:t>
            </a:r>
            <a:r>
              <a:rPr lang="pl-PL" dirty="0"/>
              <a:t> to the Integration Services </a:t>
            </a:r>
            <a:r>
              <a:rPr lang="pl-PL" dirty="0" err="1"/>
              <a:t>server</a:t>
            </a:r>
            <a:r>
              <a:rPr lang="pl-PL" dirty="0"/>
              <a:t>,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the SSISDB </a:t>
            </a:r>
            <a:r>
              <a:rPr lang="pl-PL" dirty="0" err="1"/>
              <a:t>catalog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>
                <a:hlinkClick r:id="rId2"/>
              </a:rPr>
              <a:t>https://docs.microsoft.com/en-us/sql/integration-services/catalog/integration-services-ssis-server-and-catalog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071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Integration Services Server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3A0625B-36DE-404E-B476-1AAA165D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247505"/>
            <a:ext cx="3600450" cy="43719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4FCB4A5-599E-405C-9770-57CA3039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69" y="1247505"/>
            <a:ext cx="3371850" cy="3295650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942CBC68-4D22-4595-BA17-1F19121DAC5B}"/>
              </a:ext>
            </a:extLst>
          </p:cNvPr>
          <p:cNvSpPr/>
          <p:nvPr/>
        </p:nvSpPr>
        <p:spPr>
          <a:xfrm>
            <a:off x="4891177" y="5250148"/>
            <a:ext cx="6804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https://technet.microsoft.com/en-us/library/gg471509(v=sql.110).aspx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903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SSISDB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D7B977F-A0BA-4C98-B7C5-589CD764B312}"/>
              </a:ext>
            </a:extLst>
          </p:cNvPr>
          <p:cNvSpPr/>
          <p:nvPr/>
        </p:nvSpPr>
        <p:spPr>
          <a:xfrm>
            <a:off x="604006" y="1247505"/>
            <a:ext cx="84968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The SSISDB </a:t>
            </a:r>
            <a:r>
              <a:rPr lang="pl-PL" dirty="0" err="1"/>
              <a:t>catalog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central point for </a:t>
            </a:r>
            <a:r>
              <a:rPr lang="pl-PL" dirty="0" err="1"/>
              <a:t>working</a:t>
            </a:r>
            <a:r>
              <a:rPr lang="pl-PL" dirty="0"/>
              <a:t> with Integration Services (SSIS) </a:t>
            </a:r>
            <a:r>
              <a:rPr lang="pl-PL" dirty="0" err="1"/>
              <a:t>projects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you’ve</a:t>
            </a:r>
            <a:r>
              <a:rPr lang="pl-PL" dirty="0"/>
              <a:t> </a:t>
            </a:r>
            <a:r>
              <a:rPr lang="pl-PL" b="1" dirty="0" err="1"/>
              <a:t>deployed</a:t>
            </a:r>
            <a:r>
              <a:rPr lang="pl-PL" b="1" dirty="0"/>
              <a:t> to the Integration Services </a:t>
            </a:r>
            <a:r>
              <a:rPr lang="pl-PL" b="1" dirty="0" err="1"/>
              <a:t>server</a:t>
            </a:r>
            <a:r>
              <a:rPr lang="pl-PL" dirty="0"/>
              <a:t>. For </a:t>
            </a:r>
            <a:r>
              <a:rPr lang="pl-PL" dirty="0" err="1"/>
              <a:t>example</a:t>
            </a:r>
            <a:r>
              <a:rPr lang="pl-PL" dirty="0"/>
              <a:t>, </a:t>
            </a:r>
            <a:r>
              <a:rPr lang="pl-PL" dirty="0" err="1"/>
              <a:t>you</a:t>
            </a:r>
            <a:r>
              <a:rPr lang="pl-PL" dirty="0"/>
              <a:t> set </a:t>
            </a:r>
            <a:r>
              <a:rPr lang="pl-PL" dirty="0" err="1"/>
              <a:t>project</a:t>
            </a:r>
            <a:r>
              <a:rPr lang="pl-PL" dirty="0"/>
              <a:t> and </a:t>
            </a:r>
            <a:r>
              <a:rPr lang="pl-PL" dirty="0" err="1"/>
              <a:t>package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, </a:t>
            </a:r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r>
              <a:rPr lang="pl-PL" dirty="0"/>
              <a:t> to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for </a:t>
            </a:r>
            <a:r>
              <a:rPr lang="pl-PL" dirty="0" err="1"/>
              <a:t>packages</a:t>
            </a:r>
            <a:r>
              <a:rPr lang="pl-PL" dirty="0"/>
              <a:t>, </a:t>
            </a:r>
            <a:r>
              <a:rPr lang="pl-PL" dirty="0" err="1"/>
              <a:t>execute</a:t>
            </a:r>
            <a:r>
              <a:rPr lang="pl-PL" dirty="0"/>
              <a:t> and </a:t>
            </a:r>
            <a:r>
              <a:rPr lang="pl-PL" dirty="0" err="1"/>
              <a:t>troubleshoot</a:t>
            </a:r>
            <a:r>
              <a:rPr lang="pl-PL" dirty="0"/>
              <a:t> </a:t>
            </a:r>
            <a:r>
              <a:rPr lang="pl-PL" dirty="0" err="1"/>
              <a:t>packages</a:t>
            </a:r>
            <a:r>
              <a:rPr lang="pl-PL" dirty="0"/>
              <a:t>, and </a:t>
            </a:r>
            <a:r>
              <a:rPr lang="pl-PL" dirty="0" err="1"/>
              <a:t>manage</a:t>
            </a:r>
            <a:r>
              <a:rPr lang="pl-PL" dirty="0"/>
              <a:t> Integration Services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objects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stored</a:t>
            </a:r>
            <a:r>
              <a:rPr lang="pl-PL" dirty="0"/>
              <a:t> in the SSISDB </a:t>
            </a:r>
            <a:r>
              <a:rPr lang="pl-PL" dirty="0" err="1"/>
              <a:t>catalog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, </a:t>
            </a:r>
            <a:r>
              <a:rPr lang="pl-PL" dirty="0" err="1"/>
              <a:t>packages</a:t>
            </a:r>
            <a:r>
              <a:rPr lang="pl-PL" dirty="0"/>
              <a:t>, </a:t>
            </a:r>
            <a:r>
              <a:rPr lang="pl-PL" dirty="0" err="1"/>
              <a:t>parameters</a:t>
            </a:r>
            <a:r>
              <a:rPr lang="pl-PL" dirty="0"/>
              <a:t>, </a:t>
            </a:r>
            <a:r>
              <a:rPr lang="pl-PL" dirty="0" err="1"/>
              <a:t>environments</a:t>
            </a:r>
            <a:r>
              <a:rPr lang="pl-PL" dirty="0"/>
              <a:t>, and </a:t>
            </a:r>
            <a:r>
              <a:rPr lang="pl-PL" dirty="0" err="1"/>
              <a:t>operational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>
                <a:hlinkClick r:id="rId2"/>
              </a:rPr>
              <a:t>https://docs.microsoft.com/en-us/sql/integration-services/catalog/ssis-catalog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95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SSISDB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3A72999-E16B-4A4B-9C9B-A09D6625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21" y="1247505"/>
            <a:ext cx="8042462" cy="45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8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, </a:t>
            </a:r>
            <a:r>
              <a:rPr lang="pl-PL" dirty="0" err="1"/>
              <a:t>Execution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97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Project Deployment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1D74AC6-2464-4569-BA4E-0B89CB34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33" y="1478905"/>
            <a:ext cx="5011271" cy="215130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C903E6A-630F-4E1F-ACD5-551D7049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4" y="3162674"/>
            <a:ext cx="6257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Project Deployment</a:t>
            </a:r>
            <a:endParaRPr lang="en-GB" sz="32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T.Kostyrka</a:t>
            </a:r>
            <a:r>
              <a:rPr lang="en-US" dirty="0"/>
              <a:t> -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1D009A-C6E7-4E82-B5EE-EB31626C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56" y="2806386"/>
            <a:ext cx="3705225" cy="1485900"/>
          </a:xfrm>
          <a:prstGeom prst="rect">
            <a:avLst/>
          </a:prstGeom>
        </p:spPr>
      </p:pic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B70B3F9F-7B7A-4C40-AEBE-2C15C9DAD73C}"/>
              </a:ext>
            </a:extLst>
          </p:cNvPr>
          <p:cNvSpPr/>
          <p:nvPr/>
        </p:nvSpPr>
        <p:spPr>
          <a:xfrm>
            <a:off x="4300605" y="3152521"/>
            <a:ext cx="2139351" cy="7936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deploy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24B810-C38F-4C8A-BB40-0F5FBDD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42" y="2311086"/>
            <a:ext cx="3752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3586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1823</TotalTime>
  <Words>702</Words>
  <Application>Microsoft Office PowerPoint</Application>
  <PresentationFormat>Panoramiczny</PresentationFormat>
  <Paragraphs>87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Segoe UI</vt:lpstr>
      <vt:lpstr>Wingdings 2</vt:lpstr>
      <vt:lpstr>Ramka</vt:lpstr>
      <vt:lpstr>Hurtownie Danych</vt:lpstr>
      <vt:lpstr>SSISDB</vt:lpstr>
      <vt:lpstr>Prezentacja programu PowerPoint</vt:lpstr>
      <vt:lpstr>Prezentacja programu PowerPoint</vt:lpstr>
      <vt:lpstr>Prezentacja programu PowerPoint</vt:lpstr>
      <vt:lpstr>Prezentacja programu PowerPoint</vt:lpstr>
      <vt:lpstr>Deploy, Execution</vt:lpstr>
      <vt:lpstr>Prezentacja programu PowerPoint</vt:lpstr>
      <vt:lpstr>Prezentacja programu PowerPoint</vt:lpstr>
      <vt:lpstr>Prezentacja programu PowerPoint</vt:lpstr>
      <vt:lpstr>Prezentacja programu PowerPoint</vt:lpstr>
      <vt:lpstr>Parameters, Environments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SQL Agent</vt:lpstr>
      <vt:lpstr>Prezentacja programu PowerPoint</vt:lpstr>
      <vt:lpstr>Jobs, Schedules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709</cp:revision>
  <dcterms:created xsi:type="dcterms:W3CDTF">2016-10-31T15:19:50Z</dcterms:created>
  <dcterms:modified xsi:type="dcterms:W3CDTF">2018-04-22T19:44:59Z</dcterms:modified>
</cp:coreProperties>
</file>