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10"/>
  </p:notesMasterIdLst>
  <p:sldIdLst>
    <p:sldId id="256" r:id="rId2"/>
    <p:sldId id="293" r:id="rId3"/>
    <p:sldId id="290" r:id="rId4"/>
    <p:sldId id="291" r:id="rId5"/>
    <p:sldId id="294" r:id="rId6"/>
    <p:sldId id="296" r:id="rId7"/>
    <p:sldId id="297" r:id="rId8"/>
    <p:sldId id="29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07/07/2018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D763-4BFF-435A-86F7-A981E05BAB20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Modele Analizy Danych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2AECF-1854-43A9-8E3B-100DE1ECD05A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Modele Analizy Danych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DD4A-A082-4667-A8B0-E84FA547FE3A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Modele Analizy Danych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F1209-ECAE-4965-AE28-CFD11587F099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Modele Analizy Danych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22C6-7D71-494D-AA45-CC0455474F96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Modele Analizy Danych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5FF7-1D57-4C5B-A6DA-33F225BD8D45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Modele Analizy Danych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55A8-D3AB-4254-8C74-B25F7B949E24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Modele Analizy Danych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CDFD-F273-45FD-A492-3AE21C78B8C5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Modele Analizy Danych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BD53-BD25-4557-8942-CCEA33F949F7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Modele Analizy Danych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1A38-1757-4426-9FF6-CBBE47B4D115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Modele Analizy Danych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C6BA-5AEA-4BBE-A0BF-15E204DE4C5F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Modele Analizy Danych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A93E71-2A29-427F-B37B-E60C2B8EA816}" type="datetime1">
              <a:rPr lang="en-US" smtClean="0"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Modele Analizy Danych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ervercentral.com/stairway/72404/" TargetMode="External"/><Relationship Id="rId2" Type="http://schemas.openxmlformats.org/officeDocument/2006/relationships/hyperlink" Target="https://www.iccube.com/support/documentation/mdx_tutorial/gentle_introduction.ph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>
                <a:cs typeface="Arial" panose="020B0604020202020204" pitchFamily="34" charset="0"/>
              </a:rPr>
              <a:t>Modele Analizy Danych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Analysis Services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Multidimensional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– MDX</a:t>
            </a:r>
          </a:p>
          <a:p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6914D61A-F0EE-44D3-B8D6-4EFCCB5D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Modele Analizy Danych</a:t>
            </a: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61E066A-EB72-4F52-8FFB-8245E8AA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EB0357F2-8059-4534-A942-0A78006E42E6}"/>
              </a:ext>
            </a:extLst>
          </p:cNvPr>
          <p:cNvSpPr/>
          <p:nvPr/>
        </p:nvSpPr>
        <p:spPr>
          <a:xfrm>
            <a:off x="1270958" y="1309157"/>
            <a:ext cx="96500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94847"/>
                </a:solidFill>
                <a:latin typeface="Museo Sans"/>
              </a:rPr>
              <a:t>MDX stands for </a:t>
            </a:r>
            <a:r>
              <a:rPr lang="en-US" sz="2400" b="1" dirty="0">
                <a:solidFill>
                  <a:srgbClr val="494847"/>
                </a:solidFill>
                <a:latin typeface="Museo Sans"/>
              </a:rPr>
              <a:t>'Multi-Dimensional Expressions</a:t>
            </a:r>
            <a:r>
              <a:rPr lang="en-US" sz="2400" dirty="0">
                <a:solidFill>
                  <a:srgbClr val="494847"/>
                </a:solidFill>
                <a:latin typeface="Museo Sans"/>
              </a:rPr>
              <a:t>' and is the standard language defined by Microsoft to query OLAP servers.</a:t>
            </a:r>
            <a:endParaRPr lang="pl-PL" sz="2400" dirty="0">
              <a:solidFill>
                <a:srgbClr val="494847"/>
              </a:solidFill>
              <a:latin typeface="Museo Sans"/>
            </a:endParaRPr>
          </a:p>
          <a:p>
            <a:endParaRPr lang="en-US" sz="2400" dirty="0">
              <a:solidFill>
                <a:srgbClr val="494847"/>
              </a:solidFill>
              <a:latin typeface="Museo Sans"/>
            </a:endParaRPr>
          </a:p>
          <a:p>
            <a:r>
              <a:rPr lang="en-US" sz="2400" dirty="0">
                <a:solidFill>
                  <a:srgbClr val="494847"/>
                </a:solidFill>
                <a:latin typeface="Museo Sans"/>
              </a:rPr>
              <a:t>At first glance, it may appear similar to SQL. However, </a:t>
            </a:r>
            <a:r>
              <a:rPr lang="en-US" sz="2400" dirty="0">
                <a:solidFill>
                  <a:srgbClr val="494847"/>
                </a:solidFill>
                <a:highlight>
                  <a:srgbClr val="FFFF00"/>
                </a:highlight>
                <a:latin typeface="Museo Sans"/>
              </a:rPr>
              <a:t>MDX is a completely new language. </a:t>
            </a:r>
            <a:endParaRPr lang="pl-PL" sz="2400" dirty="0">
              <a:solidFill>
                <a:srgbClr val="494847"/>
              </a:solidFill>
              <a:highlight>
                <a:srgbClr val="FFFF00"/>
              </a:highlight>
              <a:latin typeface="Museo Sans"/>
            </a:endParaRPr>
          </a:p>
          <a:p>
            <a:endParaRPr lang="pl-PL" sz="2400" dirty="0">
              <a:solidFill>
                <a:srgbClr val="494847"/>
              </a:solidFill>
              <a:latin typeface="Museo Sans"/>
            </a:endParaRPr>
          </a:p>
          <a:p>
            <a:r>
              <a:rPr lang="en-US" sz="2400" dirty="0">
                <a:solidFill>
                  <a:srgbClr val="494847"/>
                </a:solidFill>
                <a:latin typeface="Museo Sans"/>
              </a:rPr>
              <a:t>SQL was designed to query dimensional data structures, called tables, where data are organized in rows and columns. </a:t>
            </a:r>
            <a:endParaRPr lang="pl-PL" sz="2400" dirty="0">
              <a:solidFill>
                <a:srgbClr val="494847"/>
              </a:solidFill>
              <a:latin typeface="Museo Sans"/>
            </a:endParaRPr>
          </a:p>
          <a:p>
            <a:endParaRPr lang="pl-PL" sz="2400" dirty="0">
              <a:solidFill>
                <a:srgbClr val="494847"/>
              </a:solidFill>
              <a:latin typeface="Museo Sans"/>
            </a:endParaRPr>
          </a:p>
          <a:p>
            <a:r>
              <a:rPr lang="en-US" sz="2400" dirty="0">
                <a:solidFill>
                  <a:srgbClr val="494847"/>
                </a:solidFill>
                <a:latin typeface="Museo Sans"/>
              </a:rPr>
              <a:t>In OLAP, data are organized around multiple measures, dimensions, hierarchies, and levels.</a:t>
            </a:r>
            <a:endParaRPr lang="en-US" sz="2400" b="0" i="0" dirty="0">
              <a:solidFill>
                <a:srgbClr val="494847"/>
              </a:solidFill>
              <a:effectLst/>
              <a:latin typeface="Museo Sans"/>
            </a:endParaRPr>
          </a:p>
        </p:txBody>
      </p:sp>
    </p:spTree>
    <p:extLst>
      <p:ext uri="{BB962C8B-B14F-4D97-AF65-F5344CB8AC3E}">
        <p14:creationId xmlns:p14="http://schemas.microsoft.com/office/powerpoint/2010/main" val="257350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6914D61A-F0EE-44D3-B8D6-4EFCCB5D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Modele Analizy Danych</a:t>
            </a: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61E066A-EB72-4F52-8FFB-8245E8AA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Znalezione obrazy dla zapytania OLAP cube">
            <a:extLst>
              <a:ext uri="{FF2B5EF4-FFF2-40B4-BE49-F238E27FC236}">
                <a16:creationId xmlns:a16="http://schemas.microsoft.com/office/drawing/2014/main" id="{3585DD9B-32D9-428E-8DE0-BCCE1F13A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215" y="495300"/>
            <a:ext cx="6824927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36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6914D61A-F0EE-44D3-B8D6-4EFCCB5D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Modele Analizy Danych</a:t>
            </a: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61E066A-EB72-4F52-8FFB-8245E8AA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7CE5E77-AAAB-4AA9-AD95-8B48D280B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819400"/>
            <a:ext cx="4562475" cy="30480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818C639-1608-4BC7-98C4-7888A461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62" y="733425"/>
            <a:ext cx="46196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7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6914D61A-F0EE-44D3-B8D6-4EFCCB5D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Modele Analizy Danych</a:t>
            </a: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61E066A-EB72-4F52-8FFB-8245E8AA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B8F39DA-0C73-489A-909C-B12498EB4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804862"/>
            <a:ext cx="92392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1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6914D61A-F0EE-44D3-B8D6-4EFCCB5D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Modele Analizy Danych</a:t>
            </a: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61E066A-EB72-4F52-8FFB-8245E8AA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61663A2-80B7-49C7-AD25-BDBBB3B5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43" y="822307"/>
            <a:ext cx="10196513" cy="50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7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6914D61A-F0EE-44D3-B8D6-4EFCCB5D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Modele Analizy Danych</a:t>
            </a: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61E066A-EB72-4F52-8FFB-8245E8AA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4B87018-B698-4793-ACB0-45650AE8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56" y="667504"/>
            <a:ext cx="9310688" cy="55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6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6914D61A-F0EE-44D3-B8D6-4EFCCB5D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Modele Analizy Danych</a:t>
            </a: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61E066A-EB72-4F52-8FFB-8245E8AA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5967E89-6D3F-4895-95A8-8A0035989A76}"/>
              </a:ext>
            </a:extLst>
          </p:cNvPr>
          <p:cNvSpPr txBox="1"/>
          <p:nvPr/>
        </p:nvSpPr>
        <p:spPr>
          <a:xfrm>
            <a:off x="819508" y="655608"/>
            <a:ext cx="9747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>
                <a:hlinkClick r:id="rId2"/>
              </a:rPr>
              <a:t>https://www.iccube.com/support/documentation/mdx_tutorial/gentle_introduction.php</a:t>
            </a: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hlinkClick r:id="rId3"/>
              </a:rPr>
              <a:t>http://www.sqlservercentral.com/stairway/72404/</a:t>
            </a: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2315531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970</TotalTime>
  <Words>146</Words>
  <Application>Microsoft Office PowerPoint</Application>
  <PresentationFormat>Panoramiczny</PresentationFormat>
  <Paragraphs>26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Museo Sans</vt:lpstr>
      <vt:lpstr>Wingdings 2</vt:lpstr>
      <vt:lpstr>Ramka</vt:lpstr>
      <vt:lpstr>Modele Analizy Danych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Tomasz Kostyrka</cp:lastModifiedBy>
  <cp:revision>432</cp:revision>
  <dcterms:created xsi:type="dcterms:W3CDTF">2016-10-31T15:19:50Z</dcterms:created>
  <dcterms:modified xsi:type="dcterms:W3CDTF">2018-07-07T06:52:52Z</dcterms:modified>
</cp:coreProperties>
</file>