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6559A-E6C0-004D-B1F4-A89D2561F001}" v="93" dt="2020-11-02T19:35:11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l Trąba" userId="4547bd4dd1ae952a" providerId="LiveId" clId="{0666559A-E6C0-004D-B1F4-A89D2561F001}"/>
    <pc:docChg chg="undo custSel mod addSld modSld addMainMaster delMainMaster">
      <pc:chgData name="Kamil Trąba" userId="4547bd4dd1ae952a" providerId="LiveId" clId="{0666559A-E6C0-004D-B1F4-A89D2561F001}" dt="2020-11-02T19:35:28.216" v="93" actId="680"/>
      <pc:docMkLst>
        <pc:docMk/>
      </pc:docMkLst>
      <pc:sldChg chg="addSp delSp modSp mod setBg modClrScheme chgLayout">
        <pc:chgData name="Kamil Trąba" userId="4547bd4dd1ae952a" providerId="LiveId" clId="{0666559A-E6C0-004D-B1F4-A89D2561F001}" dt="2020-11-02T19:35:11.054" v="92" actId="20577"/>
        <pc:sldMkLst>
          <pc:docMk/>
          <pc:sldMk cId="650317164" sldId="256"/>
        </pc:sldMkLst>
        <pc:spChg chg="mod">
          <ac:chgData name="Kamil Trąba" userId="4547bd4dd1ae952a" providerId="LiveId" clId="{0666559A-E6C0-004D-B1F4-A89D2561F001}" dt="2020-11-02T19:35:11.054" v="92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Kamil Trąba" userId="4547bd4dd1ae952a" providerId="LiveId" clId="{0666559A-E6C0-004D-B1F4-A89D2561F001}" dt="2020-11-02T19:33:08.031" v="60" actId="255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Kamil Trąba" userId="4547bd4dd1ae952a" providerId="LiveId" clId="{0666559A-E6C0-004D-B1F4-A89D2561F001}" dt="2020-11-02T19:30:38.898" v="1" actId="26606"/>
          <ac:spMkLst>
            <pc:docMk/>
            <pc:sldMk cId="650317164" sldId="256"/>
            <ac:spMk id="9" creationId="{26B4480E-B7FF-4481-890E-043A69AE6FE2}"/>
          </ac:spMkLst>
        </pc:spChg>
        <pc:spChg chg="add del">
          <ac:chgData name="Kamil Trąba" userId="4547bd4dd1ae952a" providerId="LiveId" clId="{0666559A-E6C0-004D-B1F4-A89D2561F001}" dt="2020-11-02T19:30:38.898" v="1" actId="26606"/>
          <ac:spMkLst>
            <pc:docMk/>
            <pc:sldMk cId="650317164" sldId="256"/>
            <ac:spMk id="11" creationId="{64C13BAB-7C00-4D21-A857-E3D41C0A2A66}"/>
          </ac:spMkLst>
        </pc:spChg>
        <pc:spChg chg="add del">
          <ac:chgData name="Kamil Trąba" userId="4547bd4dd1ae952a" providerId="LiveId" clId="{0666559A-E6C0-004D-B1F4-A89D2561F001}" dt="2020-11-02T19:30:38.898" v="1" actId="26606"/>
          <ac:spMkLst>
            <pc:docMk/>
            <pc:sldMk cId="650317164" sldId="256"/>
            <ac:spMk id="13" creationId="{1F1FF39A-AC3C-4066-9D4C-519AA22812EA}"/>
          </ac:spMkLst>
        </pc:spChg>
        <pc:spChg chg="add del">
          <ac:chgData name="Kamil Trąba" userId="4547bd4dd1ae952a" providerId="LiveId" clId="{0666559A-E6C0-004D-B1F4-A89D2561F001}" dt="2020-11-02T19:30:42.431" v="3" actId="26606"/>
          <ac:spMkLst>
            <pc:docMk/>
            <pc:sldMk cId="650317164" sldId="256"/>
            <ac:spMk id="15" creationId="{9B37791B-B040-4694-BFDC-8DD132D86E8E}"/>
          </ac:spMkLst>
        </pc:spChg>
        <pc:spChg chg="add del">
          <ac:chgData name="Kamil Trąba" userId="4547bd4dd1ae952a" providerId="LiveId" clId="{0666559A-E6C0-004D-B1F4-A89D2561F001}" dt="2020-11-02T19:30:50.237" v="5" actId="26606"/>
          <ac:spMkLst>
            <pc:docMk/>
            <pc:sldMk cId="650317164" sldId="256"/>
            <ac:spMk id="20" creationId="{30103171-0BA0-4AF0-AF05-04AFA1A4ACCA}"/>
          </ac:spMkLst>
        </pc:spChg>
        <pc:spChg chg="add del">
          <ac:chgData name="Kamil Trąba" userId="4547bd4dd1ae952a" providerId="LiveId" clId="{0666559A-E6C0-004D-B1F4-A89D2561F001}" dt="2020-11-02T19:30:50.237" v="5" actId="26606"/>
          <ac:spMkLst>
            <pc:docMk/>
            <pc:sldMk cId="650317164" sldId="256"/>
            <ac:spMk id="22" creationId="{E128B901-D4EA-4C4D-A150-23D2A6DEC6E8}"/>
          </ac:spMkLst>
        </pc:spChg>
        <pc:spChg chg="add del">
          <ac:chgData name="Kamil Trąba" userId="4547bd4dd1ae952a" providerId="LiveId" clId="{0666559A-E6C0-004D-B1F4-A89D2561F001}" dt="2020-11-02T19:30:50.237" v="5" actId="26606"/>
          <ac:spMkLst>
            <pc:docMk/>
            <pc:sldMk cId="650317164" sldId="256"/>
            <ac:spMk id="23" creationId="{A760B08A-B322-4C79-AB6D-7E4246352E9B}"/>
          </ac:spMkLst>
        </pc:spChg>
        <pc:spChg chg="add del">
          <ac:chgData name="Kamil Trąba" userId="4547bd4dd1ae952a" providerId="LiveId" clId="{0666559A-E6C0-004D-B1F4-A89D2561F001}" dt="2020-11-02T19:30:56.601" v="7" actId="26606"/>
          <ac:spMkLst>
            <pc:docMk/>
            <pc:sldMk cId="650317164" sldId="256"/>
            <ac:spMk id="25" creationId="{678CC48C-9275-4EFA-9B84-8E818500B9C1}"/>
          </ac:spMkLst>
        </pc:spChg>
        <pc:spChg chg="add">
          <ac:chgData name="Kamil Trąba" userId="4547bd4dd1ae952a" providerId="LiveId" clId="{0666559A-E6C0-004D-B1F4-A89D2561F001}" dt="2020-11-02T19:30:56.651" v="8" actId="26606"/>
          <ac:spMkLst>
            <pc:docMk/>
            <pc:sldMk cId="650317164" sldId="256"/>
            <ac:spMk id="28" creationId="{26B4480E-B7FF-4481-890E-043A69AE6FE2}"/>
          </ac:spMkLst>
        </pc:spChg>
        <pc:spChg chg="add">
          <ac:chgData name="Kamil Trąba" userId="4547bd4dd1ae952a" providerId="LiveId" clId="{0666559A-E6C0-004D-B1F4-A89D2561F001}" dt="2020-11-02T19:30:56.651" v="8" actId="26606"/>
          <ac:spMkLst>
            <pc:docMk/>
            <pc:sldMk cId="650317164" sldId="256"/>
            <ac:spMk id="30" creationId="{64C13BAB-7C00-4D21-A857-E3D41C0A2A66}"/>
          </ac:spMkLst>
        </pc:spChg>
        <pc:spChg chg="add">
          <ac:chgData name="Kamil Trąba" userId="4547bd4dd1ae952a" providerId="LiveId" clId="{0666559A-E6C0-004D-B1F4-A89D2561F001}" dt="2020-11-02T19:30:56.651" v="8" actId="26606"/>
          <ac:spMkLst>
            <pc:docMk/>
            <pc:sldMk cId="650317164" sldId="256"/>
            <ac:spMk id="31" creationId="{1F1FF39A-AC3C-4066-9D4C-519AA22812EA}"/>
          </ac:spMkLst>
        </pc:spChg>
        <pc:grpChg chg="add del">
          <ac:chgData name="Kamil Trąba" userId="4547bd4dd1ae952a" providerId="LiveId" clId="{0666559A-E6C0-004D-B1F4-A89D2561F001}" dt="2020-11-02T19:30:42.431" v="3" actId="26606"/>
          <ac:grpSpMkLst>
            <pc:docMk/>
            <pc:sldMk cId="650317164" sldId="256"/>
            <ac:grpSpMk id="17" creationId="{A7900967-84CA-47B4-9F1C-E787BAC1496A}"/>
          </ac:grpSpMkLst>
        </pc:grpChg>
        <pc:picChg chg="add del">
          <ac:chgData name="Kamil Trąba" userId="4547bd4dd1ae952a" providerId="LiveId" clId="{0666559A-E6C0-004D-B1F4-A89D2561F001}" dt="2020-11-02T19:30:38.898" v="1" actId="26606"/>
          <ac:picMkLst>
            <pc:docMk/>
            <pc:sldMk cId="650317164" sldId="256"/>
            <ac:picMk id="4" creationId="{2E441A9C-1BC8-4BED-8BF6-546AA252B317}"/>
          </ac:picMkLst>
        </pc:picChg>
        <pc:picChg chg="add del">
          <ac:chgData name="Kamil Trąba" userId="4547bd4dd1ae952a" providerId="LiveId" clId="{0666559A-E6C0-004D-B1F4-A89D2561F001}" dt="2020-11-02T19:30:42.431" v="3" actId="26606"/>
          <ac:picMkLst>
            <pc:docMk/>
            <pc:sldMk cId="650317164" sldId="256"/>
            <ac:picMk id="16" creationId="{696E364D-5C92-4D5F-82B9-9784E0F4B8EA}"/>
          </ac:picMkLst>
        </pc:picChg>
        <pc:picChg chg="add del">
          <ac:chgData name="Kamil Trąba" userId="4547bd4dd1ae952a" providerId="LiveId" clId="{0666559A-E6C0-004D-B1F4-A89D2561F001}" dt="2020-11-02T19:30:50.237" v="5" actId="26606"/>
          <ac:picMkLst>
            <pc:docMk/>
            <pc:sldMk cId="650317164" sldId="256"/>
            <ac:picMk id="21" creationId="{E79BDB2B-577C-4EEB-83BF-AC632A896910}"/>
          </ac:picMkLst>
        </pc:picChg>
        <pc:picChg chg="add del">
          <ac:chgData name="Kamil Trąba" userId="4547bd4dd1ae952a" providerId="LiveId" clId="{0666559A-E6C0-004D-B1F4-A89D2561F001}" dt="2020-11-02T19:30:56.601" v="7" actId="26606"/>
          <ac:picMkLst>
            <pc:docMk/>
            <pc:sldMk cId="650317164" sldId="256"/>
            <ac:picMk id="26" creationId="{0A3ECFCD-5706-488F-B937-185AA48503BF}"/>
          </ac:picMkLst>
        </pc:picChg>
        <pc:picChg chg="add">
          <ac:chgData name="Kamil Trąba" userId="4547bd4dd1ae952a" providerId="LiveId" clId="{0666559A-E6C0-004D-B1F4-A89D2561F001}" dt="2020-11-02T19:30:56.651" v="8" actId="26606"/>
          <ac:picMkLst>
            <pc:docMk/>
            <pc:sldMk cId="650317164" sldId="256"/>
            <ac:picMk id="29" creationId="{2E441A9C-1BC8-4BED-8BF6-546AA252B317}"/>
          </ac:picMkLst>
        </pc:picChg>
      </pc:sldChg>
      <pc:sldChg chg="new">
        <pc:chgData name="Kamil Trąba" userId="4547bd4dd1ae952a" providerId="LiveId" clId="{0666559A-E6C0-004D-B1F4-A89D2561F001}" dt="2020-11-02T19:35:28.216" v="93" actId="680"/>
        <pc:sldMkLst>
          <pc:docMk/>
          <pc:sldMk cId="1447493886" sldId="257"/>
        </pc:sldMkLst>
      </pc:sldChg>
      <pc:sldMasterChg chg="add del addSldLayout delSldLayout">
        <pc:chgData name="Kamil Trąba" userId="4547bd4dd1ae952a" providerId="LiveId" clId="{0666559A-E6C0-004D-B1F4-A89D2561F001}" dt="2020-11-02T19:30:56.651" v="8" actId="26606"/>
        <pc:sldMasterMkLst>
          <pc:docMk/>
          <pc:sldMasterMk cId="3926633689" sldId="2147483648"/>
        </pc:sldMasterMkLst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3391757436" sldId="2147483649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967380084" sldId="2147483650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3234121" sldId="2147483651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3883036252" sldId="2147483652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961808292" sldId="2147483653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544797292" sldId="2147483654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850839136" sldId="2147483655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2715530444" sldId="2147483656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3024906009" sldId="2147483657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2454508176" sldId="2147483658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56.651" v="8" actId="26606"/>
        <pc:sldMasterMkLst>
          <pc:docMk/>
          <pc:sldMasterMk cId="3293627338" sldId="2147483673"/>
        </pc:sldMasterMkLst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493748853" sldId="2147483662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2263128631" sldId="2147483663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3706236999" sldId="2147483664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490718297" sldId="2147483665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606668477" sldId="2147483666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3915641460" sldId="2147483667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2278710055" sldId="2147483668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18717355" sldId="2147483669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339050096" sldId="2147483670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4175924487" sldId="2147483671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655892075" sldId="2147483672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42.431" v="3" actId="26606"/>
        <pc:sldMasterMkLst>
          <pc:docMk/>
          <pc:sldMasterMk cId="4138645320" sldId="2147483686"/>
        </pc:sldMasterMkLst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2043968760" sldId="2147483675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195397799" sldId="2147483676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25341038" sldId="2147483677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456146326" sldId="2147483678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487303030" sldId="2147483679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457658471" sldId="2147483680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51568786" sldId="2147483681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761429311" sldId="2147483682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009563426" sldId="2147483683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2660974067" sldId="2147483684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2521588819" sldId="2147483685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50.237" v="5" actId="26606"/>
        <pc:sldMasterMkLst>
          <pc:docMk/>
          <pc:sldMasterMk cId="1406862952" sldId="2147483699"/>
        </pc:sldMasterMkLst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426235972" sldId="2147483688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124728190" sldId="2147483689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653298249" sldId="2147483690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35060697" sldId="2147483691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411528743" sldId="2147483692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249602789" sldId="2147483693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536606854" sldId="2147483694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397676107" sldId="2147483695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3628356790" sldId="2147483696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032252962" sldId="2147483697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334903396" sldId="2147483698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56.601" v="7" actId="26606"/>
        <pc:sldMasterMkLst>
          <pc:docMk/>
          <pc:sldMasterMk cId="1749167808" sldId="2147483751"/>
        </pc:sldMasterMkLst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307654510" sldId="2147483740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737850673" sldId="2147483741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599005278" sldId="2147483742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882083920" sldId="2147483743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299204744" sldId="2147483744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645692511" sldId="2147483745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997240265" sldId="2147483746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1427986096" sldId="2147483747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058061712" sldId="2147483748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46004102" sldId="2147483749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781315997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4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5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2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3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1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6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9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4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1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36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2E441A9C-1BC8-4BED-8BF6-546AA252B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98345" y="601201"/>
            <a:ext cx="3208866" cy="4401184"/>
          </a:xfrm>
        </p:spPr>
        <p:txBody>
          <a:bodyPr anchor="ctr">
            <a:normAutofit/>
          </a:bodyPr>
          <a:lstStyle/>
          <a:p>
            <a:pPr algn="ctr"/>
            <a:r>
              <a:rPr lang="pl-PL" sz="6000" dirty="0" err="1">
                <a:solidFill>
                  <a:srgbClr val="FFFFFF"/>
                </a:solidFill>
              </a:rPr>
              <a:t>Tic</a:t>
            </a:r>
            <a:br>
              <a:rPr lang="pl-PL" sz="6000" dirty="0">
                <a:solidFill>
                  <a:srgbClr val="FFFFFF"/>
                </a:solidFill>
              </a:rPr>
            </a:br>
            <a:r>
              <a:rPr lang="pl-PL" sz="6000" dirty="0">
                <a:solidFill>
                  <a:srgbClr val="FFFFFF"/>
                </a:solidFill>
              </a:rPr>
              <a:t>tac</a:t>
            </a:r>
            <a:br>
              <a:rPr lang="pl-PL" sz="6000" dirty="0">
                <a:solidFill>
                  <a:srgbClr val="FFFFFF"/>
                </a:solidFill>
              </a:rPr>
            </a:br>
            <a:r>
              <a:rPr lang="pl-PL" sz="6000" dirty="0" err="1">
                <a:solidFill>
                  <a:srgbClr val="FFFFFF"/>
                </a:solidFill>
              </a:rPr>
              <a:t>toe</a:t>
            </a:r>
            <a:br>
              <a:rPr lang="pl-PL" sz="6000" dirty="0">
                <a:solidFill>
                  <a:srgbClr val="FFFFFF"/>
                </a:solidFill>
              </a:rPr>
            </a:br>
            <a:br>
              <a:rPr lang="pl-PL" sz="2200" dirty="0">
                <a:solidFill>
                  <a:srgbClr val="FFFFFF"/>
                </a:solidFill>
              </a:rPr>
            </a:br>
            <a:r>
              <a:rPr lang="pl-PL" sz="6000" dirty="0">
                <a:solidFill>
                  <a:srgbClr val="FFFFFF"/>
                </a:solidFill>
              </a:rPr>
              <a:t>O/X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Autofit/>
          </a:bodyPr>
          <a:lstStyle/>
          <a:p>
            <a:pPr algn="ctr"/>
            <a:r>
              <a:rPr lang="pl-PL" sz="2400" dirty="0">
                <a:solidFill>
                  <a:srgbClr val="FFFFFF">
                    <a:alpha val="75000"/>
                  </a:srgbClr>
                </a:solidFill>
              </a:rPr>
              <a:t>Ewelina Stasiak</a:t>
            </a:r>
          </a:p>
          <a:p>
            <a:pPr algn="ctr"/>
            <a:r>
              <a:rPr lang="pl-PL" sz="2400" dirty="0">
                <a:solidFill>
                  <a:srgbClr val="FFFFFF">
                    <a:alpha val="75000"/>
                  </a:srgbClr>
                </a:solidFill>
              </a:rPr>
              <a:t>Kamil Trąba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9956AC-C192-7D44-BD9A-6F8C45C82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1AAA482-D0D4-0D46-8BF7-71D7C1C9E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938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Macintosh PowerPoint</Application>
  <PresentationFormat>Panoramiczny</PresentationFormat>
  <Paragraphs>3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5" baseType="lpstr">
      <vt:lpstr>Tw Cen MT</vt:lpstr>
      <vt:lpstr>Wingdings 2</vt:lpstr>
      <vt:lpstr>DividendVTI</vt:lpstr>
      <vt:lpstr>Tic tac toe  O/X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Kamil Trąba</cp:lastModifiedBy>
  <cp:revision>1</cp:revision>
  <dcterms:created xsi:type="dcterms:W3CDTF">2020-11-01T17:03:54Z</dcterms:created>
  <dcterms:modified xsi:type="dcterms:W3CDTF">2020-11-02T19:35:28Z</dcterms:modified>
</cp:coreProperties>
</file>