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7e94854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7e94854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7e94854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7e94854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7e94854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7e94854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8245f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8245f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7e9485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7e9485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7e94854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7e94854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7e94854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7e94854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D5A6B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ichfit/Compressed-Network-and-Communication.git" TargetMode="External"/><Relationship Id="rId4" Type="http://schemas.openxmlformats.org/officeDocument/2006/relationships/hyperlink" Target="https://gist.github.com/arq5x/531573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Network Communication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Florzinha 1, 2, 3 [Project]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72" y="1001072"/>
            <a:ext cx="5307401" cy="3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56275" y="17791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Cliente &amp; Servidor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BigPicture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CLIENT.C</a:t>
            </a:r>
            <a:endParaRPr sz="22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591000" y="275350"/>
            <a:ext cx="61965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O programa cliente abrirá uma conexão com um servidor (a porta deverá ser especificada com o parâmetro de linha de comando </a:t>
            </a:r>
            <a:r>
              <a:rPr b="1" lang="en" sz="1400">
                <a:solidFill>
                  <a:srgbClr val="434343"/>
                </a:solidFill>
              </a:rPr>
              <a:t>--port</a:t>
            </a:r>
            <a:r>
              <a:rPr lang="en" sz="1400">
                <a:solidFill>
                  <a:srgbClr val="434343"/>
                </a:solidFill>
              </a:rPr>
              <a:t>) em vez de enviá-lo diretamente para um shell. 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O cliente deve então enviar a entrada do teclado para o </a:t>
            </a:r>
            <a:r>
              <a:rPr b="1" lang="en" sz="1400">
                <a:solidFill>
                  <a:srgbClr val="434343"/>
                </a:solidFill>
              </a:rPr>
              <a:t>soquete </a:t>
            </a:r>
            <a:r>
              <a:rPr lang="en" sz="1400">
                <a:solidFill>
                  <a:srgbClr val="434343"/>
                </a:solidFill>
              </a:rPr>
              <a:t>(enquanto ecoa para o monitor), e a entrada do soquete para o monitor;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O cliente possui algumas opções que devem ser passadas como parâmetro na execução como por exemplo: 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--log, que gera um registro .txt dos dados enviados pelo soquete; 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--compress, para realizar a compactação dos dados;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--port abre uma conexão com o servidor na porta especificada;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--hostname, define o nome do host que sempre é usado o localhost;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--ajuda, para exibir todas a opções anteriores;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SERVER.C</a:t>
            </a:r>
            <a:endParaRPr sz="22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655400" y="275350"/>
            <a:ext cx="59766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O processo é executado em um soquete de rede com a porta especificada pelo o parâmetro port;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Ao se conectar com o cliente, recebe os comandos dele, atende os comando, em seguida os envia para o shell;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Ele sempre aceitara uma conexão e quando ela for feita é criado um fork do processo filho que </a:t>
            </a:r>
            <a:r>
              <a:rPr lang="en" sz="1400">
                <a:solidFill>
                  <a:srgbClr val="434343"/>
                </a:solidFill>
              </a:rPr>
              <a:t>executa</a:t>
            </a:r>
            <a:r>
              <a:rPr lang="en" sz="1400">
                <a:solidFill>
                  <a:srgbClr val="434343"/>
                </a:solidFill>
              </a:rPr>
              <a:t> um shell para processar os comandos recebidos;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O stdin/stdout/stderr é redirecionado do processo shell para as extremidades apropriadas do pipe;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ZLIB</a:t>
            </a:r>
            <a:endParaRPr sz="36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722950" y="438975"/>
            <a:ext cx="5713800" cy="4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Para a compressão dos dados foi utilizada a biblioteca zlib;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Método Deflate = LZ77 + Huffman;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Ex.: PNG e ZIP;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Fonte: https://www.w3.org/Graphics/PNG/RFC-1951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descr="zlib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550" y="2571738"/>
            <a:ext cx="1882900" cy="10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563" y="2379608"/>
            <a:ext cx="768875" cy="14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2375" y="1836900"/>
            <a:ext cx="19179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IMPLEMENTAÇÃO</a:t>
            </a:r>
            <a:endParaRPr sz="14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874625" y="545199"/>
            <a:ext cx="55620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Linguagem c;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Bibliotecas do linux;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Como foi compilado</a:t>
            </a:r>
            <a:endParaRPr b="1" sz="18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Sistema operacional: Fedora 29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Compilador: gcc version 8.3.1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GNU Make 4.2.1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Comando no terminal para execução</a:t>
            </a:r>
            <a:endParaRPr b="1" sz="1800">
              <a:solidFill>
                <a:srgbClr val="434343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Cliente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./lab1b-client --p 12000 --l teste.txt --h localhost --c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D71E6B"/>
              </a:buClr>
              <a:buSzPts val="1400"/>
              <a:buChar char="★"/>
            </a:pPr>
            <a:r>
              <a:rPr lang="en" sz="1400">
                <a:solidFill>
                  <a:srgbClr val="434343"/>
                </a:solidFill>
              </a:rPr>
              <a:t>Servidor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      ./lab1b-server --p 12000 --c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5825" y="1626750"/>
            <a:ext cx="1890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73075" y="275350"/>
            <a:ext cx="63009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600"/>
              <a:buChar char="▸"/>
            </a:pPr>
            <a:r>
              <a:rPr b="1" lang="en" sz="1600">
                <a:solidFill>
                  <a:srgbClr val="434343"/>
                </a:solidFill>
              </a:rPr>
              <a:t>Sockets Tutorial: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&lt;http://www.cs.rpi.edu/~moorthy/Courses/os98/Pgms/socket.html&gt;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400"/>
              <a:buChar char="▸"/>
            </a:pPr>
            <a:r>
              <a:rPr b="1" lang="en" sz="1600">
                <a:solidFill>
                  <a:srgbClr val="434343"/>
                </a:solidFill>
              </a:rPr>
              <a:t>Zlib</a:t>
            </a:r>
            <a:r>
              <a:rPr b="1" lang="en" sz="1400">
                <a:solidFill>
                  <a:srgbClr val="434343"/>
                </a:solidFill>
              </a:rPr>
              <a:t>: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&lt;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https://www.zlib.net/manual.html</a:t>
            </a:r>
            <a:r>
              <a:rPr b="1" lang="en" sz="1400">
                <a:solidFill>
                  <a:srgbClr val="434343"/>
                </a:solidFill>
              </a:rPr>
              <a:t>&gt;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&lt;https://www.zlib.net/zlib_how.html&gt;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D71E6B"/>
              </a:buClr>
              <a:buSzPts val="1600"/>
              <a:buChar char="▸"/>
            </a:pPr>
            <a:r>
              <a:rPr b="1" lang="en" sz="1600">
                <a:solidFill>
                  <a:srgbClr val="434343"/>
                </a:solidFill>
              </a:rPr>
              <a:t>Compressed Network and Communication:</a:t>
            </a:r>
            <a:endParaRPr b="1" sz="1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400">
                <a:solidFill>
                  <a:srgbClr val="43434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https://github.com/michfit/Compressed-Network-and-Communication.git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400">
                <a:solidFill>
                  <a:srgbClr val="43434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https://gist.github.com/arq5x/5315739</a:t>
            </a:r>
            <a:r>
              <a:rPr lang="en" sz="1400">
                <a:solidFill>
                  <a:srgbClr val="434343"/>
                </a:solidFill>
              </a:rPr>
              <a:t>&gt;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6575" y="26302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Agradecimentos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21520" r="36058" t="17817"/>
          <a:stretch/>
        </p:blipFill>
        <p:spPr>
          <a:xfrm>
            <a:off x="2884988" y="942763"/>
            <a:ext cx="1681550" cy="325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4938" y="942762"/>
            <a:ext cx="1834075" cy="325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450" y="-102614"/>
            <a:ext cx="6203075" cy="534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225875" y="4396950"/>
            <a:ext cx="589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