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8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07E6E-1341-4B25-B897-05406DF805DE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8A39D-4C1C-4E36-8DC0-64552EF26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0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Grass hypothesized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8A39D-4C1C-4E36-8DC0-64552EF26A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44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Forb hypothesized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8A39D-4C1C-4E36-8DC0-64552EF26A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71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Grass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8A39D-4C1C-4E36-8DC0-64552EF26A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25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Forb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8A39D-4C1C-4E36-8DC0-64552EF26A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4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7C124-523D-D3DA-B669-D85DB9970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D1A0C-8675-5F21-151B-2F709DA69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C5158-DFFC-2495-5EB6-6F10FCA6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D53B0-94EC-EC81-5384-2BC14A49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5BF62-89BD-D9DA-C50F-56E3307F4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001DB-DA42-4511-2654-CD54E46C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B3224-8D3E-BD80-6870-47F27F666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34C78-E8D0-31C0-FC66-46090436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D754-91D1-B14B-1EAD-1EDC9F491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9B426-4D2A-74AD-3998-F1604F1A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1B896-0350-D2EA-25DD-170B14D11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30290-C123-A806-0B34-F2993806C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00D77-F513-6DE7-F432-C39C5B93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625B-B3C9-4452-192D-8619566BF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C49D-2F47-E05E-E774-CB9241D3F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1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47FE-8EED-6F6D-E15E-98445ED00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B12A1-18A6-646B-BFBC-28B61F528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B4083-D050-8C75-770E-9F22EBAB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83EB1-ED54-B005-9057-4826F7BD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201C9-B8A3-1CF8-01FB-3359BAC2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9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9A79-624E-C2F9-1443-677E0E61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8A8FA-4F6A-0F3E-B100-1C0B7FE9C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46D2-C22C-BEAC-EA0B-EB0012C5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8E823-D91E-C812-F634-B71A1128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38E5D-CD64-F564-0A86-1E8680BC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8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A6CC-2379-5F31-E60E-6A2B5500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B5CF-EDAE-753A-6B11-C875D1210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6E709-E378-56A0-B82D-12DB6A533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89C94-F984-D749-586C-DFD92F7A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4B601-0767-F88C-22CE-7B0CAC90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5072B-C776-E06D-7874-3E24830E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1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9692-9296-CBCF-7944-E96FFEDE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BEDED-56B7-4923-820F-EEE5EF786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62B07-37BD-063F-5748-6A9D2D254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B7122-E885-4490-4E62-027AE6D2C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89C3B-5C05-546F-7CE8-F9434BBEA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620A22-DAC6-4EAB-FE2C-7F244CC1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E4F6E-3DA7-AF0C-0E70-602CE911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E35205-40E8-91D9-6CBA-4DD6EB4C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5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7C822-7500-99B3-29C5-101A6B0A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439C4-7EC1-78BB-7AC7-68F4417A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5F0948-E7B7-5BCE-3D08-C36CB2EEC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A6594-F341-021C-5418-B7A5F7EB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4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1A93FF-6CD8-046D-3494-5057229B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2AD9D-DB8D-233D-F737-689BB77C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71EBD-CD6A-F08A-4901-7B912CCB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2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3E9A-F70E-0724-D3BE-CBDD4C27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AE581-BFC0-F93F-A062-49DACB9DE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68DE4-A876-912D-F65C-09E2693EE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BA9AB-EC8B-F930-C906-C310F856F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05325-AB72-0953-C063-10A513EF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38EB9-5F4E-F096-930C-395B4C62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9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3CFE-6099-2F4B-65DB-64415DB3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625C1-954B-1FBE-217E-54349C354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C8A46-B5BC-ED20-E518-866FB6E85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6E3ED-120F-7BD9-C085-0FAAA925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2854-844E-43E2-9B4F-1BD7657CF4C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D5E62-E998-43EE-9DDB-0581FBBF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42695-9467-95C4-980E-FF1DA792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0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B986C-94FF-84A1-F305-E7A2495D0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AF876-8F36-FE91-E68D-5538DBD2B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E6017-2FB4-2B38-FF1F-D41351D03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82854-844E-43E2-9B4F-1BD7657CF4C3}" type="datetimeFigureOut">
              <a:rPr lang="en-US" smtClean="0"/>
              <a:t>5/6/2023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AB657-116D-5A9C-250C-08B6FAC72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395D6-C562-2A26-778E-2C6030527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BCEF3-EB7E-45CF-B749-304B7B1CC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4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8FE9F54-0D44-22E3-1600-7AB8B9FFB2B6}"/>
              </a:ext>
            </a:extLst>
          </p:cNvPr>
          <p:cNvCxnSpPr>
            <a:cxnSpLocks/>
            <a:stCxn id="8" idx="1"/>
            <a:endCxn id="23" idx="3"/>
          </p:cNvCxnSpPr>
          <p:nvPr/>
        </p:nvCxnSpPr>
        <p:spPr>
          <a:xfrm flipH="1">
            <a:off x="4791990" y="851066"/>
            <a:ext cx="3290779" cy="4737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0DFEE5B-7A32-5E01-E53B-90D2BCD1734C}"/>
              </a:ext>
            </a:extLst>
          </p:cNvPr>
          <p:cNvCxnSpPr>
            <a:cxnSpLocks/>
            <a:stCxn id="14" idx="1"/>
            <a:endCxn id="50" idx="3"/>
          </p:cNvCxnSpPr>
          <p:nvPr/>
        </p:nvCxnSpPr>
        <p:spPr>
          <a:xfrm flipH="1" flipV="1">
            <a:off x="4989735" y="5493902"/>
            <a:ext cx="3085377" cy="455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999A388-2A62-CCD5-ADD6-6A33D0384293}"/>
              </a:ext>
            </a:extLst>
          </p:cNvPr>
          <p:cNvCxnSpPr>
            <a:cxnSpLocks/>
            <a:endCxn id="44" idx="3"/>
          </p:cNvCxnSpPr>
          <p:nvPr/>
        </p:nvCxnSpPr>
        <p:spPr>
          <a:xfrm flipH="1" flipV="1">
            <a:off x="4782510" y="3346397"/>
            <a:ext cx="3499058" cy="28240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7EB5C53-9820-F37A-D410-E65BC128A2F4}"/>
              </a:ext>
            </a:extLst>
          </p:cNvPr>
          <p:cNvCxnSpPr>
            <a:cxnSpLocks/>
            <a:stCxn id="14" idx="1"/>
            <a:endCxn id="47" idx="3"/>
          </p:cNvCxnSpPr>
          <p:nvPr/>
        </p:nvCxnSpPr>
        <p:spPr>
          <a:xfrm flipH="1" flipV="1">
            <a:off x="5018420" y="4417411"/>
            <a:ext cx="3056692" cy="1532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15BF2C8-4A8C-FB2A-DB68-205FA98D8477}"/>
              </a:ext>
            </a:extLst>
          </p:cNvPr>
          <p:cNvCxnSpPr>
            <a:cxnSpLocks/>
            <a:stCxn id="14" idx="1"/>
            <a:endCxn id="23" idx="3"/>
          </p:cNvCxnSpPr>
          <p:nvPr/>
        </p:nvCxnSpPr>
        <p:spPr>
          <a:xfrm flipH="1" flipV="1">
            <a:off x="4791990" y="1324789"/>
            <a:ext cx="3283122" cy="46247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2FF30A7-7D92-4858-C8B8-F4112B03DF1E}"/>
              </a:ext>
            </a:extLst>
          </p:cNvPr>
          <p:cNvCxnSpPr>
            <a:cxnSpLocks/>
            <a:stCxn id="14" idx="1"/>
            <a:endCxn id="41" idx="3"/>
          </p:cNvCxnSpPr>
          <p:nvPr/>
        </p:nvCxnSpPr>
        <p:spPr>
          <a:xfrm flipH="1" flipV="1">
            <a:off x="4766735" y="2272262"/>
            <a:ext cx="3308377" cy="36773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331AAF8-4CF7-DCBF-69B5-2398647384D6}"/>
              </a:ext>
            </a:extLst>
          </p:cNvPr>
          <p:cNvCxnSpPr>
            <a:cxnSpLocks/>
            <a:stCxn id="6" idx="1"/>
            <a:endCxn id="47" idx="3"/>
          </p:cNvCxnSpPr>
          <p:nvPr/>
        </p:nvCxnSpPr>
        <p:spPr>
          <a:xfrm flipH="1">
            <a:off x="5018420" y="4337037"/>
            <a:ext cx="3064349" cy="8037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78B0D33-4CFA-2B5D-1F77-BE43C750A28B}"/>
              </a:ext>
            </a:extLst>
          </p:cNvPr>
          <p:cNvCxnSpPr>
            <a:cxnSpLocks/>
            <a:stCxn id="6" idx="1"/>
            <a:endCxn id="44" idx="3"/>
          </p:cNvCxnSpPr>
          <p:nvPr/>
        </p:nvCxnSpPr>
        <p:spPr>
          <a:xfrm flipH="1" flipV="1">
            <a:off x="4782510" y="3346397"/>
            <a:ext cx="3300259" cy="99064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4D3C0FF-FC51-542A-DAD1-20857D8AEF38}"/>
              </a:ext>
            </a:extLst>
          </p:cNvPr>
          <p:cNvCxnSpPr>
            <a:cxnSpLocks/>
            <a:stCxn id="10" idx="1"/>
            <a:endCxn id="53" idx="3"/>
          </p:cNvCxnSpPr>
          <p:nvPr/>
        </p:nvCxnSpPr>
        <p:spPr>
          <a:xfrm flipH="1">
            <a:off x="4782509" y="2583974"/>
            <a:ext cx="3307541" cy="39864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B72A330-1C25-E1EC-C729-CABC8475793D}"/>
              </a:ext>
            </a:extLst>
          </p:cNvPr>
          <p:cNvCxnSpPr>
            <a:cxnSpLocks/>
            <a:stCxn id="10" idx="1"/>
            <a:endCxn id="19" idx="3"/>
          </p:cNvCxnSpPr>
          <p:nvPr/>
        </p:nvCxnSpPr>
        <p:spPr>
          <a:xfrm flipH="1" flipV="1">
            <a:off x="7460455" y="580276"/>
            <a:ext cx="629595" cy="200369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8711E2F-ED93-96B2-5E91-480E9E9F2CB4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H="1" flipV="1">
            <a:off x="4791990" y="1324789"/>
            <a:ext cx="3298060" cy="125918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99A8D06-247B-6A69-C6BF-3C6D96EA8716}"/>
              </a:ext>
            </a:extLst>
          </p:cNvPr>
          <p:cNvCxnSpPr>
            <a:cxnSpLocks/>
            <a:stCxn id="10" idx="1"/>
            <a:endCxn id="41" idx="3"/>
          </p:cNvCxnSpPr>
          <p:nvPr/>
        </p:nvCxnSpPr>
        <p:spPr>
          <a:xfrm flipH="1" flipV="1">
            <a:off x="4766735" y="2272262"/>
            <a:ext cx="3323315" cy="31171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A1F838F-B3B5-C11D-51A0-CCD2F44990C0}"/>
              </a:ext>
            </a:extLst>
          </p:cNvPr>
          <p:cNvCxnSpPr>
            <a:cxnSpLocks/>
            <a:stCxn id="8" idx="1"/>
            <a:endCxn id="53" idx="3"/>
          </p:cNvCxnSpPr>
          <p:nvPr/>
        </p:nvCxnSpPr>
        <p:spPr>
          <a:xfrm flipH="1">
            <a:off x="4782509" y="851066"/>
            <a:ext cx="3300260" cy="57193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DD6F82A-FFC7-E193-B908-B03D12E8F7DD}"/>
              </a:ext>
            </a:extLst>
          </p:cNvPr>
          <p:cNvCxnSpPr>
            <a:cxnSpLocks/>
            <a:stCxn id="19" idx="2"/>
            <a:endCxn id="41" idx="3"/>
          </p:cNvCxnSpPr>
          <p:nvPr/>
        </p:nvCxnSpPr>
        <p:spPr>
          <a:xfrm flipH="1">
            <a:off x="4766735" y="841886"/>
            <a:ext cx="1783859" cy="143037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567D114-91E2-D08E-8F63-FE9B18A19ABC}"/>
              </a:ext>
            </a:extLst>
          </p:cNvPr>
          <p:cNvCxnSpPr>
            <a:cxnSpLocks/>
            <a:stCxn id="8" idx="1"/>
            <a:endCxn id="44" idx="3"/>
          </p:cNvCxnSpPr>
          <p:nvPr/>
        </p:nvCxnSpPr>
        <p:spPr>
          <a:xfrm flipH="1">
            <a:off x="4782510" y="851066"/>
            <a:ext cx="3300259" cy="249533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E53A455-A136-A860-61C5-AEB176FC9C09}"/>
              </a:ext>
            </a:extLst>
          </p:cNvPr>
          <p:cNvCxnSpPr>
            <a:cxnSpLocks/>
            <a:stCxn id="8" idx="1"/>
            <a:endCxn id="41" idx="3"/>
          </p:cNvCxnSpPr>
          <p:nvPr/>
        </p:nvCxnSpPr>
        <p:spPr>
          <a:xfrm flipH="1">
            <a:off x="4766735" y="851066"/>
            <a:ext cx="3316034" cy="142119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10EE848-F848-10F6-BE2D-7C74671A8981}"/>
              </a:ext>
            </a:extLst>
          </p:cNvPr>
          <p:cNvCxnSpPr>
            <a:cxnSpLocks/>
            <a:stCxn id="19" idx="2"/>
            <a:endCxn id="23" idx="3"/>
          </p:cNvCxnSpPr>
          <p:nvPr/>
        </p:nvCxnSpPr>
        <p:spPr>
          <a:xfrm flipH="1">
            <a:off x="4791990" y="841886"/>
            <a:ext cx="1758604" cy="48290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2C04295-D614-E2E2-B306-D92456663339}"/>
              </a:ext>
            </a:extLst>
          </p:cNvPr>
          <p:cNvCxnSpPr>
            <a:cxnSpLocks/>
            <a:stCxn id="14" idx="1"/>
            <a:endCxn id="53" idx="3"/>
          </p:cNvCxnSpPr>
          <p:nvPr/>
        </p:nvCxnSpPr>
        <p:spPr>
          <a:xfrm flipH="1">
            <a:off x="4782509" y="5949586"/>
            <a:ext cx="3292603" cy="62080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5057BC-EAC4-E303-C490-D3532CF8D8F9}"/>
              </a:ext>
            </a:extLst>
          </p:cNvPr>
          <p:cNvCxnSpPr>
            <a:cxnSpLocks/>
            <a:stCxn id="6" idx="1"/>
            <a:endCxn id="41" idx="3"/>
          </p:cNvCxnSpPr>
          <p:nvPr/>
        </p:nvCxnSpPr>
        <p:spPr>
          <a:xfrm flipH="1" flipV="1">
            <a:off x="4766735" y="2272262"/>
            <a:ext cx="3316034" cy="20647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97CE5DD-45E4-7FD5-B51A-25A9F35CDFB5}"/>
              </a:ext>
            </a:extLst>
          </p:cNvPr>
          <p:cNvCxnSpPr>
            <a:cxnSpLocks/>
            <a:stCxn id="8" idx="1"/>
            <a:endCxn id="19" idx="3"/>
          </p:cNvCxnSpPr>
          <p:nvPr/>
        </p:nvCxnSpPr>
        <p:spPr>
          <a:xfrm flipH="1" flipV="1">
            <a:off x="7460455" y="580276"/>
            <a:ext cx="622314" cy="27079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F0A82C8-4204-1AB5-D085-F3850518F7DA}"/>
              </a:ext>
            </a:extLst>
          </p:cNvPr>
          <p:cNvCxnSpPr>
            <a:cxnSpLocks/>
            <a:stCxn id="10" idx="1"/>
            <a:endCxn id="44" idx="3"/>
          </p:cNvCxnSpPr>
          <p:nvPr/>
        </p:nvCxnSpPr>
        <p:spPr>
          <a:xfrm flipH="1">
            <a:off x="4782510" y="2583974"/>
            <a:ext cx="3307540" cy="76242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9E1C4D5-97D2-9EE4-A386-2A34BA77B25A}"/>
              </a:ext>
            </a:extLst>
          </p:cNvPr>
          <p:cNvCxnSpPr>
            <a:cxnSpLocks/>
            <a:stCxn id="10" idx="1"/>
            <a:endCxn id="50" idx="3"/>
          </p:cNvCxnSpPr>
          <p:nvPr/>
        </p:nvCxnSpPr>
        <p:spPr>
          <a:xfrm flipH="1">
            <a:off x="4989735" y="2583974"/>
            <a:ext cx="3100315" cy="290992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CDD23ED-2ED6-768A-45C6-D2C6BA0F8010}"/>
              </a:ext>
            </a:extLst>
          </p:cNvPr>
          <p:cNvCxnSpPr>
            <a:cxnSpLocks/>
            <a:stCxn id="6" idx="1"/>
            <a:endCxn id="23" idx="3"/>
          </p:cNvCxnSpPr>
          <p:nvPr/>
        </p:nvCxnSpPr>
        <p:spPr>
          <a:xfrm flipH="1" flipV="1">
            <a:off x="4791990" y="1324789"/>
            <a:ext cx="3290779" cy="30122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C68305C-A6C8-ED73-1590-1B8A7B78ECE5}"/>
              </a:ext>
            </a:extLst>
          </p:cNvPr>
          <p:cNvCxnSpPr>
            <a:cxnSpLocks/>
            <a:stCxn id="10" idx="1"/>
            <a:endCxn id="47" idx="3"/>
          </p:cNvCxnSpPr>
          <p:nvPr/>
        </p:nvCxnSpPr>
        <p:spPr>
          <a:xfrm flipH="1">
            <a:off x="5018420" y="2583974"/>
            <a:ext cx="3071630" cy="1833437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D98813-0E5D-9AEC-F23C-8610A3B73D92}"/>
              </a:ext>
            </a:extLst>
          </p:cNvPr>
          <p:cNvCxnSpPr>
            <a:cxnSpLocks/>
            <a:stCxn id="14" idx="1"/>
            <a:endCxn id="19" idx="3"/>
          </p:cNvCxnSpPr>
          <p:nvPr/>
        </p:nvCxnSpPr>
        <p:spPr>
          <a:xfrm flipH="1" flipV="1">
            <a:off x="7460455" y="580276"/>
            <a:ext cx="614657" cy="536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E2A04AA-4CE0-46DC-B8DF-BF99F9C0851A}"/>
              </a:ext>
            </a:extLst>
          </p:cNvPr>
          <p:cNvCxnSpPr>
            <a:cxnSpLocks/>
            <a:stCxn id="6" idx="1"/>
            <a:endCxn id="19" idx="3"/>
          </p:cNvCxnSpPr>
          <p:nvPr/>
        </p:nvCxnSpPr>
        <p:spPr>
          <a:xfrm flipH="1" flipV="1">
            <a:off x="7460455" y="580276"/>
            <a:ext cx="622314" cy="37567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C56AB06-0FE9-6A75-78B5-5125473E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0" t="22456" r="16076" b="27134"/>
          <a:stretch/>
        </p:blipFill>
        <p:spPr>
          <a:xfrm>
            <a:off x="8082769" y="3592729"/>
            <a:ext cx="1661310" cy="1488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444F28-A1FA-708D-3DD0-91E40C0788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9" t="43158" r="53158" b="27485"/>
          <a:stretch/>
        </p:blipFill>
        <p:spPr>
          <a:xfrm>
            <a:off x="8082769" y="106119"/>
            <a:ext cx="1632351" cy="14898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36802B-F260-B466-04CB-05DF23ADE2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0" b="3626"/>
          <a:stretch/>
        </p:blipFill>
        <p:spPr>
          <a:xfrm>
            <a:off x="8090050" y="1648076"/>
            <a:ext cx="1625070" cy="187179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373A205-0A57-E55D-8630-1FF4BAB6D8CB}"/>
              </a:ext>
            </a:extLst>
          </p:cNvPr>
          <p:cNvGrpSpPr/>
          <p:nvPr/>
        </p:nvGrpSpPr>
        <p:grpSpPr>
          <a:xfrm>
            <a:off x="8075112" y="5154202"/>
            <a:ext cx="1713201" cy="1590767"/>
            <a:chOff x="4126992" y="3096768"/>
            <a:chExt cx="2444496" cy="2164080"/>
          </a:xfrm>
        </p:grpSpPr>
        <p:pic>
          <p:nvPicPr>
            <p:cNvPr id="14" name="Content Placeholder 5">
              <a:extLst>
                <a:ext uri="{FF2B5EF4-FFF2-40B4-BE49-F238E27FC236}">
                  <a16:creationId xmlns:a16="http://schemas.microsoft.com/office/drawing/2014/main" id="{34A971F1-480A-0833-8D2E-BB5A0148EB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86" t="16843" r="15530" b="20377"/>
            <a:stretch/>
          </p:blipFill>
          <p:spPr>
            <a:xfrm>
              <a:off x="4126992" y="3096768"/>
              <a:ext cx="2444496" cy="2164080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406421-46F2-21AC-AEDF-1E5D0B0FE6FF}"/>
                </a:ext>
              </a:extLst>
            </p:cNvPr>
            <p:cNvSpPr/>
            <p:nvPr/>
          </p:nvSpPr>
          <p:spPr>
            <a:xfrm>
              <a:off x="4410456" y="3233928"/>
              <a:ext cx="1877568" cy="188976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EAD83D0-4099-3790-E6BA-275955205711}"/>
                </a:ext>
              </a:extLst>
            </p:cNvPr>
            <p:cNvCxnSpPr>
              <a:stCxn id="15" idx="7"/>
              <a:endCxn id="15" idx="3"/>
            </p:cNvCxnSpPr>
            <p:nvPr/>
          </p:nvCxnSpPr>
          <p:spPr>
            <a:xfrm flipH="1">
              <a:off x="4685419" y="3510677"/>
              <a:ext cx="1327642" cy="13362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14C6164-C7F1-050A-21A2-EC72E4DF3CFD}"/>
              </a:ext>
            </a:extLst>
          </p:cNvPr>
          <p:cNvSpPr txBox="1"/>
          <p:nvPr/>
        </p:nvSpPr>
        <p:spPr>
          <a:xfrm>
            <a:off x="5640732" y="318666"/>
            <a:ext cx="1819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Soil C &amp; N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06DCD1F-C976-8E8F-7A0A-2DF4FA05BAF9}"/>
              </a:ext>
            </a:extLst>
          </p:cNvPr>
          <p:cNvGrpSpPr/>
          <p:nvPr/>
        </p:nvGrpSpPr>
        <p:grpSpPr>
          <a:xfrm>
            <a:off x="3457226" y="1063179"/>
            <a:ext cx="1561194" cy="5768824"/>
            <a:chOff x="327230" y="766124"/>
            <a:chExt cx="1561194" cy="57688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F3F00-E47F-D582-4D90-D3A5CBC01CD8}"/>
                </a:ext>
              </a:extLst>
            </p:cNvPr>
            <p:cNvSpPr txBox="1"/>
            <p:nvPr/>
          </p:nvSpPr>
          <p:spPr>
            <a:xfrm>
              <a:off x="352485" y="766124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Grass 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91ED43-0856-E035-EFAD-B711B60F084B}"/>
                </a:ext>
              </a:extLst>
            </p:cNvPr>
            <p:cNvSpPr txBox="1"/>
            <p:nvPr/>
          </p:nvSpPr>
          <p:spPr>
            <a:xfrm>
              <a:off x="327230" y="1713597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6699"/>
                  </a:solidFill>
                </a:rPr>
                <a:t>Grass 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D5AA9B-6F4D-5461-3D34-E3A10458FFA0}"/>
                </a:ext>
              </a:extLst>
            </p:cNvPr>
            <p:cNvSpPr txBox="1"/>
            <p:nvPr/>
          </p:nvSpPr>
          <p:spPr>
            <a:xfrm>
              <a:off x="343005" y="2787732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Grass 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EE1BD3-A18E-948D-832A-D70313928071}"/>
                </a:ext>
              </a:extLst>
            </p:cNvPr>
            <p:cNvSpPr txBox="1"/>
            <p:nvPr/>
          </p:nvSpPr>
          <p:spPr>
            <a:xfrm>
              <a:off x="333863" y="3858746"/>
              <a:ext cx="155456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Grass Mg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5C1068-0A17-041B-B2C9-ED12A1F80192}"/>
                </a:ext>
              </a:extLst>
            </p:cNvPr>
            <p:cNvSpPr txBox="1"/>
            <p:nvPr/>
          </p:nvSpPr>
          <p:spPr>
            <a:xfrm>
              <a:off x="332105" y="4935237"/>
              <a:ext cx="152763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4">
                      <a:lumMod val="75000"/>
                    </a:schemeClr>
                  </a:solidFill>
                </a:rPr>
                <a:t>Grass Na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B6712FD-FA96-D0C3-FCF6-65BFE7AAA274}"/>
                </a:ext>
              </a:extLst>
            </p:cNvPr>
            <p:cNvSpPr txBox="1"/>
            <p:nvPr/>
          </p:nvSpPr>
          <p:spPr>
            <a:xfrm>
              <a:off x="343004" y="6011728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2"/>
                  </a:solidFill>
                </a:rPr>
                <a:t>Grass Si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3310815-F72B-2A2F-A24C-EE6174335328}"/>
              </a:ext>
            </a:extLst>
          </p:cNvPr>
          <p:cNvSpPr txBox="1"/>
          <p:nvPr/>
        </p:nvSpPr>
        <p:spPr>
          <a:xfrm>
            <a:off x="2149031" y="335390"/>
            <a:ext cx="133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Month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62E987-6607-963D-B052-D45BC78BC9CF}"/>
              </a:ext>
            </a:extLst>
          </p:cNvPr>
          <p:cNvCxnSpPr>
            <a:cxnSpLocks/>
            <a:stCxn id="19" idx="2"/>
            <a:endCxn id="47" idx="3"/>
          </p:cNvCxnSpPr>
          <p:nvPr/>
        </p:nvCxnSpPr>
        <p:spPr>
          <a:xfrm flipH="1">
            <a:off x="5018420" y="841886"/>
            <a:ext cx="1532174" cy="357552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0175861-C7E2-58B8-7E38-F25D89D818FE}"/>
              </a:ext>
            </a:extLst>
          </p:cNvPr>
          <p:cNvCxnSpPr>
            <a:cxnSpLocks/>
            <a:stCxn id="77" idx="2"/>
            <a:endCxn id="23" idx="1"/>
          </p:cNvCxnSpPr>
          <p:nvPr/>
        </p:nvCxnSpPr>
        <p:spPr>
          <a:xfrm>
            <a:off x="2815756" y="858610"/>
            <a:ext cx="666725" cy="466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F0F6374-0DE5-E142-7B68-73416581B430}"/>
              </a:ext>
            </a:extLst>
          </p:cNvPr>
          <p:cNvCxnSpPr>
            <a:cxnSpLocks/>
            <a:stCxn id="77" idx="2"/>
            <a:endCxn id="53" idx="1"/>
          </p:cNvCxnSpPr>
          <p:nvPr/>
        </p:nvCxnSpPr>
        <p:spPr>
          <a:xfrm>
            <a:off x="2815756" y="858610"/>
            <a:ext cx="657244" cy="571178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C73C0A-881E-4A0D-9E6F-75F1140F87C4}"/>
              </a:ext>
            </a:extLst>
          </p:cNvPr>
          <p:cNvCxnSpPr>
            <a:cxnSpLocks/>
            <a:stCxn id="77" idx="2"/>
            <a:endCxn id="47" idx="1"/>
          </p:cNvCxnSpPr>
          <p:nvPr/>
        </p:nvCxnSpPr>
        <p:spPr>
          <a:xfrm>
            <a:off x="2815756" y="858610"/>
            <a:ext cx="648103" cy="3558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D14BB1-46E0-4227-F641-69E9B3F70A69}"/>
              </a:ext>
            </a:extLst>
          </p:cNvPr>
          <p:cNvCxnSpPr>
            <a:cxnSpLocks/>
            <a:stCxn id="19" idx="2"/>
            <a:endCxn id="53" idx="3"/>
          </p:cNvCxnSpPr>
          <p:nvPr/>
        </p:nvCxnSpPr>
        <p:spPr>
          <a:xfrm flipH="1">
            <a:off x="4782509" y="841886"/>
            <a:ext cx="1768085" cy="572850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A8645C-76CB-604F-D5B0-A280B01323DA}"/>
              </a:ext>
            </a:extLst>
          </p:cNvPr>
          <p:cNvCxnSpPr>
            <a:cxnSpLocks/>
            <a:stCxn id="19" idx="2"/>
            <a:endCxn id="44" idx="3"/>
          </p:cNvCxnSpPr>
          <p:nvPr/>
        </p:nvCxnSpPr>
        <p:spPr>
          <a:xfrm flipH="1">
            <a:off x="4782510" y="841886"/>
            <a:ext cx="1768084" cy="250451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5BCAF6-DC00-4F29-CC20-DC4751C1B6A1}"/>
              </a:ext>
            </a:extLst>
          </p:cNvPr>
          <p:cNvCxnSpPr>
            <a:cxnSpLocks/>
            <a:stCxn id="19" idx="2"/>
            <a:endCxn id="50" idx="3"/>
          </p:cNvCxnSpPr>
          <p:nvPr/>
        </p:nvCxnSpPr>
        <p:spPr>
          <a:xfrm flipH="1">
            <a:off x="4989735" y="841886"/>
            <a:ext cx="1560859" cy="4652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58F42E0-1588-7342-D522-381746545A4E}"/>
              </a:ext>
            </a:extLst>
          </p:cNvPr>
          <p:cNvCxnSpPr>
            <a:cxnSpLocks/>
            <a:stCxn id="77" idx="2"/>
            <a:endCxn id="41" idx="1"/>
          </p:cNvCxnSpPr>
          <p:nvPr/>
        </p:nvCxnSpPr>
        <p:spPr>
          <a:xfrm>
            <a:off x="2815756" y="858610"/>
            <a:ext cx="641470" cy="1413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CEF33E3-9D41-5B4B-CEF2-3DC8648509D2}"/>
              </a:ext>
            </a:extLst>
          </p:cNvPr>
          <p:cNvCxnSpPr>
            <a:cxnSpLocks/>
            <a:stCxn id="77" idx="2"/>
            <a:endCxn id="44" idx="1"/>
          </p:cNvCxnSpPr>
          <p:nvPr/>
        </p:nvCxnSpPr>
        <p:spPr>
          <a:xfrm>
            <a:off x="2815756" y="858610"/>
            <a:ext cx="657245" cy="2487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1E73A19-25F0-1F8D-5E34-CE2CE508AA71}"/>
              </a:ext>
            </a:extLst>
          </p:cNvPr>
          <p:cNvCxnSpPr>
            <a:cxnSpLocks/>
            <a:stCxn id="77" idx="2"/>
            <a:endCxn id="50" idx="1"/>
          </p:cNvCxnSpPr>
          <p:nvPr/>
        </p:nvCxnSpPr>
        <p:spPr>
          <a:xfrm>
            <a:off x="2815756" y="858610"/>
            <a:ext cx="646345" cy="4635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3C5444A4-470B-693C-34F6-F758999CC235}"/>
              </a:ext>
            </a:extLst>
          </p:cNvPr>
          <p:cNvCxnSpPr>
            <a:cxnSpLocks/>
            <a:stCxn id="8" idx="1"/>
            <a:endCxn id="50" idx="3"/>
          </p:cNvCxnSpPr>
          <p:nvPr/>
        </p:nvCxnSpPr>
        <p:spPr>
          <a:xfrm flipH="1">
            <a:off x="4989735" y="851066"/>
            <a:ext cx="3093034" cy="464283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0DB4F17E-181D-116A-A958-D8566612CEEE}"/>
              </a:ext>
            </a:extLst>
          </p:cNvPr>
          <p:cNvCxnSpPr>
            <a:cxnSpLocks/>
            <a:stCxn id="6" idx="1"/>
            <a:endCxn id="50" idx="3"/>
          </p:cNvCxnSpPr>
          <p:nvPr/>
        </p:nvCxnSpPr>
        <p:spPr>
          <a:xfrm flipH="1">
            <a:off x="4989735" y="4337037"/>
            <a:ext cx="3093034" cy="115686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2FBCF2E-4495-362B-9B63-3F987883CD9A}"/>
              </a:ext>
            </a:extLst>
          </p:cNvPr>
          <p:cNvCxnSpPr>
            <a:cxnSpLocks/>
            <a:stCxn id="6" idx="1"/>
            <a:endCxn id="53" idx="3"/>
          </p:cNvCxnSpPr>
          <p:nvPr/>
        </p:nvCxnSpPr>
        <p:spPr>
          <a:xfrm flipH="1">
            <a:off x="4782509" y="4337037"/>
            <a:ext cx="3300260" cy="22333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04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8FE9F54-0D44-22E3-1600-7AB8B9FFB2B6}"/>
              </a:ext>
            </a:extLst>
          </p:cNvPr>
          <p:cNvCxnSpPr>
            <a:cxnSpLocks/>
            <a:stCxn id="8" idx="1"/>
            <a:endCxn id="23" idx="3"/>
          </p:cNvCxnSpPr>
          <p:nvPr/>
        </p:nvCxnSpPr>
        <p:spPr>
          <a:xfrm flipH="1">
            <a:off x="4791990" y="851066"/>
            <a:ext cx="3290779" cy="473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0DFEE5B-7A32-5E01-E53B-90D2BCD1734C}"/>
              </a:ext>
            </a:extLst>
          </p:cNvPr>
          <p:cNvCxnSpPr>
            <a:cxnSpLocks/>
            <a:stCxn id="14" idx="1"/>
            <a:endCxn id="50" idx="3"/>
          </p:cNvCxnSpPr>
          <p:nvPr/>
        </p:nvCxnSpPr>
        <p:spPr>
          <a:xfrm flipH="1" flipV="1">
            <a:off x="4989735" y="5493902"/>
            <a:ext cx="3085377" cy="45568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4999A388-2A62-CCD5-ADD6-6A33D0384293}"/>
              </a:ext>
            </a:extLst>
          </p:cNvPr>
          <p:cNvCxnSpPr>
            <a:cxnSpLocks/>
            <a:endCxn id="44" idx="3"/>
          </p:cNvCxnSpPr>
          <p:nvPr/>
        </p:nvCxnSpPr>
        <p:spPr>
          <a:xfrm flipH="1" flipV="1">
            <a:off x="4782510" y="3346397"/>
            <a:ext cx="3499058" cy="282400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F7EB5C53-9820-F37A-D410-E65BC128A2F4}"/>
              </a:ext>
            </a:extLst>
          </p:cNvPr>
          <p:cNvCxnSpPr>
            <a:cxnSpLocks/>
            <a:stCxn id="14" idx="1"/>
            <a:endCxn id="47" idx="3"/>
          </p:cNvCxnSpPr>
          <p:nvPr/>
        </p:nvCxnSpPr>
        <p:spPr>
          <a:xfrm flipH="1" flipV="1">
            <a:off x="5018420" y="4417411"/>
            <a:ext cx="3056692" cy="15321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15BF2C8-4A8C-FB2A-DB68-205FA98D8477}"/>
              </a:ext>
            </a:extLst>
          </p:cNvPr>
          <p:cNvCxnSpPr>
            <a:cxnSpLocks/>
            <a:stCxn id="14" idx="1"/>
            <a:endCxn id="23" idx="3"/>
          </p:cNvCxnSpPr>
          <p:nvPr/>
        </p:nvCxnSpPr>
        <p:spPr>
          <a:xfrm flipH="1" flipV="1">
            <a:off x="4791990" y="1324789"/>
            <a:ext cx="3283122" cy="4624797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2FF30A7-7D92-4858-C8B8-F4112B03DF1E}"/>
              </a:ext>
            </a:extLst>
          </p:cNvPr>
          <p:cNvCxnSpPr>
            <a:cxnSpLocks/>
            <a:stCxn id="14" idx="1"/>
            <a:endCxn id="41" idx="3"/>
          </p:cNvCxnSpPr>
          <p:nvPr/>
        </p:nvCxnSpPr>
        <p:spPr>
          <a:xfrm flipH="1" flipV="1">
            <a:off x="4766735" y="2272262"/>
            <a:ext cx="3308377" cy="367732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331AAF8-4CF7-DCBF-69B5-2398647384D6}"/>
              </a:ext>
            </a:extLst>
          </p:cNvPr>
          <p:cNvCxnSpPr>
            <a:cxnSpLocks/>
            <a:stCxn id="6" idx="1"/>
            <a:endCxn id="47" idx="3"/>
          </p:cNvCxnSpPr>
          <p:nvPr/>
        </p:nvCxnSpPr>
        <p:spPr>
          <a:xfrm flipH="1">
            <a:off x="5018420" y="4337037"/>
            <a:ext cx="3064349" cy="80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78B0D33-4CFA-2B5D-1F77-BE43C750A28B}"/>
              </a:ext>
            </a:extLst>
          </p:cNvPr>
          <p:cNvCxnSpPr>
            <a:cxnSpLocks/>
            <a:stCxn id="6" idx="1"/>
            <a:endCxn id="44" idx="3"/>
          </p:cNvCxnSpPr>
          <p:nvPr/>
        </p:nvCxnSpPr>
        <p:spPr>
          <a:xfrm flipH="1" flipV="1">
            <a:off x="4782510" y="3346397"/>
            <a:ext cx="3300259" cy="990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B72A330-1C25-E1EC-C729-CABC8475793D}"/>
              </a:ext>
            </a:extLst>
          </p:cNvPr>
          <p:cNvCxnSpPr>
            <a:cxnSpLocks/>
            <a:stCxn id="10" idx="1"/>
            <a:endCxn id="19" idx="3"/>
          </p:cNvCxnSpPr>
          <p:nvPr/>
        </p:nvCxnSpPr>
        <p:spPr>
          <a:xfrm flipH="1" flipV="1">
            <a:off x="7460455" y="580276"/>
            <a:ext cx="629595" cy="200369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8711E2F-ED93-96B2-5E91-480E9E9F2CB4}"/>
              </a:ext>
            </a:extLst>
          </p:cNvPr>
          <p:cNvCxnSpPr>
            <a:cxnSpLocks/>
            <a:stCxn id="10" idx="1"/>
            <a:endCxn id="23" idx="3"/>
          </p:cNvCxnSpPr>
          <p:nvPr/>
        </p:nvCxnSpPr>
        <p:spPr>
          <a:xfrm flipH="1" flipV="1">
            <a:off x="4791990" y="1324789"/>
            <a:ext cx="3298060" cy="1259185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99A8D06-247B-6A69-C6BF-3C6D96EA8716}"/>
              </a:ext>
            </a:extLst>
          </p:cNvPr>
          <p:cNvCxnSpPr>
            <a:cxnSpLocks/>
            <a:stCxn id="10" idx="1"/>
            <a:endCxn id="41" idx="3"/>
          </p:cNvCxnSpPr>
          <p:nvPr/>
        </p:nvCxnSpPr>
        <p:spPr>
          <a:xfrm flipH="1" flipV="1">
            <a:off x="4766735" y="2272262"/>
            <a:ext cx="3323315" cy="311712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DD6F82A-FFC7-E193-B908-B03D12E8F7DD}"/>
              </a:ext>
            </a:extLst>
          </p:cNvPr>
          <p:cNvCxnSpPr>
            <a:cxnSpLocks/>
            <a:stCxn id="19" idx="2"/>
            <a:endCxn id="41" idx="3"/>
          </p:cNvCxnSpPr>
          <p:nvPr/>
        </p:nvCxnSpPr>
        <p:spPr>
          <a:xfrm flipH="1">
            <a:off x="4766735" y="841886"/>
            <a:ext cx="1783859" cy="143037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567D114-91E2-D08E-8F63-FE9B18A19ABC}"/>
              </a:ext>
            </a:extLst>
          </p:cNvPr>
          <p:cNvCxnSpPr>
            <a:cxnSpLocks/>
            <a:stCxn id="8" idx="1"/>
            <a:endCxn id="44" idx="3"/>
          </p:cNvCxnSpPr>
          <p:nvPr/>
        </p:nvCxnSpPr>
        <p:spPr>
          <a:xfrm flipH="1">
            <a:off x="4782510" y="851066"/>
            <a:ext cx="3300259" cy="2495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E53A455-A136-A860-61C5-AEB176FC9C09}"/>
              </a:ext>
            </a:extLst>
          </p:cNvPr>
          <p:cNvCxnSpPr>
            <a:cxnSpLocks/>
            <a:stCxn id="8" idx="1"/>
            <a:endCxn id="41" idx="3"/>
          </p:cNvCxnSpPr>
          <p:nvPr/>
        </p:nvCxnSpPr>
        <p:spPr>
          <a:xfrm flipH="1">
            <a:off x="4766735" y="851066"/>
            <a:ext cx="3316034" cy="1421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10EE848-F848-10F6-BE2D-7C74671A8981}"/>
              </a:ext>
            </a:extLst>
          </p:cNvPr>
          <p:cNvCxnSpPr>
            <a:cxnSpLocks/>
            <a:stCxn id="19" idx="2"/>
            <a:endCxn id="23" idx="3"/>
          </p:cNvCxnSpPr>
          <p:nvPr/>
        </p:nvCxnSpPr>
        <p:spPr>
          <a:xfrm flipH="1">
            <a:off x="4791990" y="841886"/>
            <a:ext cx="1758604" cy="48290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5057BC-EAC4-E303-C490-D3532CF8D8F9}"/>
              </a:ext>
            </a:extLst>
          </p:cNvPr>
          <p:cNvCxnSpPr>
            <a:cxnSpLocks/>
            <a:stCxn id="6" idx="1"/>
            <a:endCxn id="41" idx="3"/>
          </p:cNvCxnSpPr>
          <p:nvPr/>
        </p:nvCxnSpPr>
        <p:spPr>
          <a:xfrm flipH="1" flipV="1">
            <a:off x="4766735" y="2272262"/>
            <a:ext cx="3316034" cy="2064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97CE5DD-45E4-7FD5-B51A-25A9F35CDFB5}"/>
              </a:ext>
            </a:extLst>
          </p:cNvPr>
          <p:cNvCxnSpPr>
            <a:cxnSpLocks/>
            <a:stCxn id="8" idx="1"/>
            <a:endCxn id="19" idx="3"/>
          </p:cNvCxnSpPr>
          <p:nvPr/>
        </p:nvCxnSpPr>
        <p:spPr>
          <a:xfrm flipH="1" flipV="1">
            <a:off x="7460455" y="580276"/>
            <a:ext cx="622314" cy="27079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F0A82C8-4204-1AB5-D085-F3850518F7DA}"/>
              </a:ext>
            </a:extLst>
          </p:cNvPr>
          <p:cNvCxnSpPr>
            <a:cxnSpLocks/>
            <a:stCxn id="10" idx="1"/>
            <a:endCxn id="44" idx="3"/>
          </p:cNvCxnSpPr>
          <p:nvPr/>
        </p:nvCxnSpPr>
        <p:spPr>
          <a:xfrm flipH="1">
            <a:off x="4782510" y="2583974"/>
            <a:ext cx="3307540" cy="762423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9E1C4D5-97D2-9EE4-A386-2A34BA77B25A}"/>
              </a:ext>
            </a:extLst>
          </p:cNvPr>
          <p:cNvCxnSpPr>
            <a:cxnSpLocks/>
            <a:stCxn id="10" idx="1"/>
            <a:endCxn id="50" idx="3"/>
          </p:cNvCxnSpPr>
          <p:nvPr/>
        </p:nvCxnSpPr>
        <p:spPr>
          <a:xfrm flipH="1">
            <a:off x="4989735" y="2583974"/>
            <a:ext cx="3100315" cy="2909928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CDD23ED-2ED6-768A-45C6-D2C6BA0F8010}"/>
              </a:ext>
            </a:extLst>
          </p:cNvPr>
          <p:cNvCxnSpPr>
            <a:cxnSpLocks/>
            <a:stCxn id="6" idx="1"/>
            <a:endCxn id="23" idx="3"/>
          </p:cNvCxnSpPr>
          <p:nvPr/>
        </p:nvCxnSpPr>
        <p:spPr>
          <a:xfrm flipH="1" flipV="1">
            <a:off x="4791990" y="1324789"/>
            <a:ext cx="3290779" cy="3012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C68305C-A6C8-ED73-1590-1B8A7B78ECE5}"/>
              </a:ext>
            </a:extLst>
          </p:cNvPr>
          <p:cNvCxnSpPr>
            <a:cxnSpLocks/>
            <a:stCxn id="10" idx="1"/>
            <a:endCxn id="47" idx="3"/>
          </p:cNvCxnSpPr>
          <p:nvPr/>
        </p:nvCxnSpPr>
        <p:spPr>
          <a:xfrm flipH="1">
            <a:off x="5018420" y="2583974"/>
            <a:ext cx="3071630" cy="1833437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D98813-0E5D-9AEC-F23C-8610A3B73D92}"/>
              </a:ext>
            </a:extLst>
          </p:cNvPr>
          <p:cNvCxnSpPr>
            <a:cxnSpLocks/>
            <a:stCxn id="14" idx="1"/>
            <a:endCxn id="19" idx="3"/>
          </p:cNvCxnSpPr>
          <p:nvPr/>
        </p:nvCxnSpPr>
        <p:spPr>
          <a:xfrm flipH="1" flipV="1">
            <a:off x="7460455" y="580276"/>
            <a:ext cx="614657" cy="5369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E2A04AA-4CE0-46DC-B8DF-BF99F9C0851A}"/>
              </a:ext>
            </a:extLst>
          </p:cNvPr>
          <p:cNvCxnSpPr>
            <a:cxnSpLocks/>
            <a:stCxn id="6" idx="1"/>
            <a:endCxn id="19" idx="3"/>
          </p:cNvCxnSpPr>
          <p:nvPr/>
        </p:nvCxnSpPr>
        <p:spPr>
          <a:xfrm flipH="1" flipV="1">
            <a:off x="7460455" y="580276"/>
            <a:ext cx="622314" cy="37567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C56AB06-0FE9-6A75-78B5-5125473E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0" t="22456" r="16076" b="27134"/>
          <a:stretch/>
        </p:blipFill>
        <p:spPr>
          <a:xfrm>
            <a:off x="8082769" y="3592729"/>
            <a:ext cx="1661310" cy="1488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444F28-A1FA-708D-3DD0-91E40C0788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9" t="43158" r="53158" b="27485"/>
          <a:stretch/>
        </p:blipFill>
        <p:spPr>
          <a:xfrm>
            <a:off x="8082769" y="106119"/>
            <a:ext cx="1632351" cy="14898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36802B-F260-B466-04CB-05DF23ADE2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0" b="3626"/>
          <a:stretch/>
        </p:blipFill>
        <p:spPr>
          <a:xfrm>
            <a:off x="8090050" y="1648076"/>
            <a:ext cx="1625070" cy="187179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373A205-0A57-E55D-8630-1FF4BAB6D8CB}"/>
              </a:ext>
            </a:extLst>
          </p:cNvPr>
          <p:cNvGrpSpPr/>
          <p:nvPr/>
        </p:nvGrpSpPr>
        <p:grpSpPr>
          <a:xfrm>
            <a:off x="8075112" y="5154202"/>
            <a:ext cx="1713201" cy="1590767"/>
            <a:chOff x="4126992" y="3096768"/>
            <a:chExt cx="2444496" cy="2164080"/>
          </a:xfrm>
        </p:grpSpPr>
        <p:pic>
          <p:nvPicPr>
            <p:cNvPr id="14" name="Content Placeholder 5">
              <a:extLst>
                <a:ext uri="{FF2B5EF4-FFF2-40B4-BE49-F238E27FC236}">
                  <a16:creationId xmlns:a16="http://schemas.microsoft.com/office/drawing/2014/main" id="{34A971F1-480A-0833-8D2E-BB5A0148EB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86" t="16843" r="15530" b="20377"/>
            <a:stretch/>
          </p:blipFill>
          <p:spPr>
            <a:xfrm>
              <a:off x="4126992" y="3096768"/>
              <a:ext cx="2444496" cy="2164080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406421-46F2-21AC-AEDF-1E5D0B0FE6FF}"/>
                </a:ext>
              </a:extLst>
            </p:cNvPr>
            <p:cNvSpPr/>
            <p:nvPr/>
          </p:nvSpPr>
          <p:spPr>
            <a:xfrm>
              <a:off x="4410456" y="3233928"/>
              <a:ext cx="1877568" cy="188976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EAD83D0-4099-3790-E6BA-275955205711}"/>
                </a:ext>
              </a:extLst>
            </p:cNvPr>
            <p:cNvCxnSpPr>
              <a:stCxn id="15" idx="7"/>
              <a:endCxn id="15" idx="3"/>
            </p:cNvCxnSpPr>
            <p:nvPr/>
          </p:nvCxnSpPr>
          <p:spPr>
            <a:xfrm flipH="1">
              <a:off x="4685419" y="3510677"/>
              <a:ext cx="1327642" cy="13362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14C6164-C7F1-050A-21A2-EC72E4DF3CFD}"/>
              </a:ext>
            </a:extLst>
          </p:cNvPr>
          <p:cNvSpPr txBox="1"/>
          <p:nvPr/>
        </p:nvSpPr>
        <p:spPr>
          <a:xfrm>
            <a:off x="5640732" y="318666"/>
            <a:ext cx="1819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Soil C &amp; N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06DCD1F-C976-8E8F-7A0A-2DF4FA05BAF9}"/>
              </a:ext>
            </a:extLst>
          </p:cNvPr>
          <p:cNvGrpSpPr/>
          <p:nvPr/>
        </p:nvGrpSpPr>
        <p:grpSpPr>
          <a:xfrm>
            <a:off x="3457226" y="1063179"/>
            <a:ext cx="1561194" cy="4692333"/>
            <a:chOff x="327230" y="766124"/>
            <a:chExt cx="1561194" cy="469233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F3F00-E47F-D582-4D90-D3A5CBC01CD8}"/>
                </a:ext>
              </a:extLst>
            </p:cNvPr>
            <p:cNvSpPr txBox="1"/>
            <p:nvPr/>
          </p:nvSpPr>
          <p:spPr>
            <a:xfrm>
              <a:off x="352485" y="766124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Forb 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91ED43-0856-E035-EFAD-B711B60F084B}"/>
                </a:ext>
              </a:extLst>
            </p:cNvPr>
            <p:cNvSpPr txBox="1"/>
            <p:nvPr/>
          </p:nvSpPr>
          <p:spPr>
            <a:xfrm>
              <a:off x="327230" y="1713597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6699"/>
                  </a:solidFill>
                </a:rPr>
                <a:t>Forb P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D5AA9B-6F4D-5461-3D34-E3A10458FFA0}"/>
                </a:ext>
              </a:extLst>
            </p:cNvPr>
            <p:cNvSpPr txBox="1"/>
            <p:nvPr/>
          </p:nvSpPr>
          <p:spPr>
            <a:xfrm>
              <a:off x="343005" y="2787732"/>
              <a:ext cx="1309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Forb 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EE1BD3-A18E-948D-832A-D70313928071}"/>
                </a:ext>
              </a:extLst>
            </p:cNvPr>
            <p:cNvSpPr txBox="1"/>
            <p:nvPr/>
          </p:nvSpPr>
          <p:spPr>
            <a:xfrm>
              <a:off x="333863" y="3858746"/>
              <a:ext cx="155456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</a:rPr>
                <a:t>Forb Mg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5C1068-0A17-041B-B2C9-ED12A1F80192}"/>
                </a:ext>
              </a:extLst>
            </p:cNvPr>
            <p:cNvSpPr txBox="1"/>
            <p:nvPr/>
          </p:nvSpPr>
          <p:spPr>
            <a:xfrm>
              <a:off x="332105" y="4935237"/>
              <a:ext cx="1527634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4">
                      <a:lumMod val="75000"/>
                    </a:schemeClr>
                  </a:solidFill>
                </a:rPr>
                <a:t>Forb Na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13310815-F72B-2A2F-A24C-EE6174335328}"/>
              </a:ext>
            </a:extLst>
          </p:cNvPr>
          <p:cNvSpPr txBox="1"/>
          <p:nvPr/>
        </p:nvSpPr>
        <p:spPr>
          <a:xfrm>
            <a:off x="2149031" y="335390"/>
            <a:ext cx="133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Month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62E987-6607-963D-B052-D45BC78BC9CF}"/>
              </a:ext>
            </a:extLst>
          </p:cNvPr>
          <p:cNvCxnSpPr>
            <a:cxnSpLocks/>
            <a:stCxn id="19" idx="2"/>
            <a:endCxn id="47" idx="3"/>
          </p:cNvCxnSpPr>
          <p:nvPr/>
        </p:nvCxnSpPr>
        <p:spPr>
          <a:xfrm flipH="1">
            <a:off x="5018420" y="841886"/>
            <a:ext cx="1532174" cy="357552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0175861-C7E2-58B8-7E38-F25D89D818FE}"/>
              </a:ext>
            </a:extLst>
          </p:cNvPr>
          <p:cNvCxnSpPr>
            <a:cxnSpLocks/>
            <a:stCxn id="77" idx="2"/>
            <a:endCxn id="23" idx="1"/>
          </p:cNvCxnSpPr>
          <p:nvPr/>
        </p:nvCxnSpPr>
        <p:spPr>
          <a:xfrm>
            <a:off x="2815756" y="858610"/>
            <a:ext cx="666725" cy="466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C73C0A-881E-4A0D-9E6F-75F1140F87C4}"/>
              </a:ext>
            </a:extLst>
          </p:cNvPr>
          <p:cNvCxnSpPr>
            <a:cxnSpLocks/>
            <a:stCxn id="77" idx="2"/>
            <a:endCxn id="47" idx="1"/>
          </p:cNvCxnSpPr>
          <p:nvPr/>
        </p:nvCxnSpPr>
        <p:spPr>
          <a:xfrm>
            <a:off x="2815756" y="858610"/>
            <a:ext cx="648103" cy="35588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A8645C-76CB-604F-D5B0-A280B01323DA}"/>
              </a:ext>
            </a:extLst>
          </p:cNvPr>
          <p:cNvCxnSpPr>
            <a:cxnSpLocks/>
            <a:stCxn id="19" idx="2"/>
            <a:endCxn id="44" idx="3"/>
          </p:cNvCxnSpPr>
          <p:nvPr/>
        </p:nvCxnSpPr>
        <p:spPr>
          <a:xfrm flipH="1">
            <a:off x="4782510" y="841886"/>
            <a:ext cx="1768084" cy="250451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5BCAF6-DC00-4F29-CC20-DC4751C1B6A1}"/>
              </a:ext>
            </a:extLst>
          </p:cNvPr>
          <p:cNvCxnSpPr>
            <a:cxnSpLocks/>
            <a:stCxn id="19" idx="2"/>
            <a:endCxn id="50" idx="3"/>
          </p:cNvCxnSpPr>
          <p:nvPr/>
        </p:nvCxnSpPr>
        <p:spPr>
          <a:xfrm flipH="1">
            <a:off x="4989735" y="841886"/>
            <a:ext cx="1560859" cy="4652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758F42E0-1588-7342-D522-381746545A4E}"/>
              </a:ext>
            </a:extLst>
          </p:cNvPr>
          <p:cNvCxnSpPr>
            <a:cxnSpLocks/>
            <a:stCxn id="77" idx="2"/>
            <a:endCxn id="41" idx="1"/>
          </p:cNvCxnSpPr>
          <p:nvPr/>
        </p:nvCxnSpPr>
        <p:spPr>
          <a:xfrm>
            <a:off x="2815756" y="858610"/>
            <a:ext cx="641470" cy="14136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CEF33E3-9D41-5B4B-CEF2-3DC8648509D2}"/>
              </a:ext>
            </a:extLst>
          </p:cNvPr>
          <p:cNvCxnSpPr>
            <a:cxnSpLocks/>
            <a:stCxn id="77" idx="2"/>
            <a:endCxn id="44" idx="1"/>
          </p:cNvCxnSpPr>
          <p:nvPr/>
        </p:nvCxnSpPr>
        <p:spPr>
          <a:xfrm>
            <a:off x="2815756" y="858610"/>
            <a:ext cx="657245" cy="2487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1E73A19-25F0-1F8D-5E34-CE2CE508AA71}"/>
              </a:ext>
            </a:extLst>
          </p:cNvPr>
          <p:cNvCxnSpPr>
            <a:cxnSpLocks/>
            <a:stCxn id="77" idx="2"/>
            <a:endCxn id="50" idx="1"/>
          </p:cNvCxnSpPr>
          <p:nvPr/>
        </p:nvCxnSpPr>
        <p:spPr>
          <a:xfrm>
            <a:off x="2815756" y="858610"/>
            <a:ext cx="646345" cy="4635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3C5444A4-470B-693C-34F6-F758999CC235}"/>
              </a:ext>
            </a:extLst>
          </p:cNvPr>
          <p:cNvCxnSpPr>
            <a:cxnSpLocks/>
            <a:stCxn id="8" idx="1"/>
            <a:endCxn id="50" idx="3"/>
          </p:cNvCxnSpPr>
          <p:nvPr/>
        </p:nvCxnSpPr>
        <p:spPr>
          <a:xfrm flipH="1">
            <a:off x="4989735" y="851066"/>
            <a:ext cx="3093034" cy="46428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0DB4F17E-181D-116A-A958-D8566612CEEE}"/>
              </a:ext>
            </a:extLst>
          </p:cNvPr>
          <p:cNvCxnSpPr>
            <a:cxnSpLocks/>
            <a:stCxn id="6" idx="1"/>
            <a:endCxn id="50" idx="3"/>
          </p:cNvCxnSpPr>
          <p:nvPr/>
        </p:nvCxnSpPr>
        <p:spPr>
          <a:xfrm flipH="1">
            <a:off x="4989735" y="4337037"/>
            <a:ext cx="3093034" cy="11568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9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2C04295-D614-E2E2-B306-D92456663339}"/>
              </a:ext>
            </a:extLst>
          </p:cNvPr>
          <p:cNvCxnSpPr>
            <a:cxnSpLocks/>
            <a:endCxn id="53" idx="3"/>
          </p:cNvCxnSpPr>
          <p:nvPr/>
        </p:nvCxnSpPr>
        <p:spPr>
          <a:xfrm flipH="1" flipV="1">
            <a:off x="5854834" y="5928666"/>
            <a:ext cx="2412983" cy="208722"/>
          </a:xfrm>
          <a:prstGeom prst="straightConnector1">
            <a:avLst/>
          </a:prstGeom>
          <a:ln w="95504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55057BC-EAC4-E303-C490-D3532CF8D8F9}"/>
              </a:ext>
            </a:extLst>
          </p:cNvPr>
          <p:cNvCxnSpPr>
            <a:cxnSpLocks/>
          </p:cNvCxnSpPr>
          <p:nvPr/>
        </p:nvCxnSpPr>
        <p:spPr>
          <a:xfrm flipH="1" flipV="1">
            <a:off x="5708649" y="1894279"/>
            <a:ext cx="2464667" cy="2710682"/>
          </a:xfrm>
          <a:prstGeom prst="straightConnector1">
            <a:avLst/>
          </a:prstGeom>
          <a:ln w="10668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97CE5DD-45E4-7FD5-B51A-25A9F35CDFB5}"/>
              </a:ext>
            </a:extLst>
          </p:cNvPr>
          <p:cNvCxnSpPr>
            <a:cxnSpLocks/>
          </p:cNvCxnSpPr>
          <p:nvPr/>
        </p:nvCxnSpPr>
        <p:spPr>
          <a:xfrm flipH="1">
            <a:off x="5392518" y="736693"/>
            <a:ext cx="2835815" cy="2406888"/>
          </a:xfrm>
          <a:prstGeom prst="straightConnector1">
            <a:avLst/>
          </a:prstGeom>
          <a:ln w="889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F0A82C8-4204-1AB5-D085-F3850518F7DA}"/>
              </a:ext>
            </a:extLst>
          </p:cNvPr>
          <p:cNvCxnSpPr>
            <a:cxnSpLocks/>
          </p:cNvCxnSpPr>
          <p:nvPr/>
        </p:nvCxnSpPr>
        <p:spPr>
          <a:xfrm flipH="1">
            <a:off x="4060771" y="2398696"/>
            <a:ext cx="4461857" cy="406535"/>
          </a:xfrm>
          <a:prstGeom prst="straightConnector1">
            <a:avLst/>
          </a:prstGeom>
          <a:ln w="4953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9E1C4D5-97D2-9EE4-A386-2A34BA77B25A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4818242" y="2941813"/>
            <a:ext cx="3410091" cy="1564429"/>
          </a:xfrm>
          <a:prstGeom prst="straightConnector1">
            <a:avLst/>
          </a:prstGeom>
          <a:ln w="1397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CDD23ED-2ED6-768A-45C6-D2C6BA0F8010}"/>
              </a:ext>
            </a:extLst>
          </p:cNvPr>
          <p:cNvCxnSpPr>
            <a:cxnSpLocks/>
          </p:cNvCxnSpPr>
          <p:nvPr/>
        </p:nvCxnSpPr>
        <p:spPr>
          <a:xfrm flipH="1" flipV="1">
            <a:off x="4047841" y="2629065"/>
            <a:ext cx="4141875" cy="1179229"/>
          </a:xfrm>
          <a:prstGeom prst="straightConnector1">
            <a:avLst/>
          </a:prstGeom>
          <a:ln w="14351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C68305C-A6C8-ED73-1590-1B8A7B78ECE5}"/>
              </a:ext>
            </a:extLst>
          </p:cNvPr>
          <p:cNvCxnSpPr>
            <a:cxnSpLocks/>
          </p:cNvCxnSpPr>
          <p:nvPr/>
        </p:nvCxnSpPr>
        <p:spPr>
          <a:xfrm flipH="1">
            <a:off x="5840606" y="2704544"/>
            <a:ext cx="2431934" cy="502427"/>
          </a:xfrm>
          <a:prstGeom prst="straightConnector1">
            <a:avLst/>
          </a:prstGeom>
          <a:ln w="4953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D51B2C7-FBA2-D5D6-D5FF-4B4B9D76EF78}"/>
              </a:ext>
            </a:extLst>
          </p:cNvPr>
          <p:cNvCxnSpPr>
            <a:cxnSpLocks/>
          </p:cNvCxnSpPr>
          <p:nvPr/>
        </p:nvCxnSpPr>
        <p:spPr>
          <a:xfrm>
            <a:off x="4060771" y="1005153"/>
            <a:ext cx="574162" cy="340738"/>
          </a:xfrm>
          <a:prstGeom prst="straightConnector1">
            <a:avLst/>
          </a:prstGeom>
          <a:ln w="33782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D98813-0E5D-9AEC-F23C-8610A3B73D92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6560130" y="1277290"/>
            <a:ext cx="1670365" cy="4844017"/>
          </a:xfrm>
          <a:prstGeom prst="straightConnector1">
            <a:avLst/>
          </a:prstGeom>
          <a:ln w="7239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E2A04AA-4CE0-46DC-B8DF-BF99F9C0851A}"/>
              </a:ext>
            </a:extLst>
          </p:cNvPr>
          <p:cNvCxnSpPr>
            <a:cxnSpLocks/>
          </p:cNvCxnSpPr>
          <p:nvPr/>
        </p:nvCxnSpPr>
        <p:spPr>
          <a:xfrm flipH="1" flipV="1">
            <a:off x="7001523" y="1248271"/>
            <a:ext cx="1201432" cy="3289089"/>
          </a:xfrm>
          <a:prstGeom prst="straightConnector1">
            <a:avLst/>
          </a:prstGeom>
          <a:ln w="7366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5CD70BE-316A-A9B3-65FA-41FB0904E079}"/>
              </a:ext>
            </a:extLst>
          </p:cNvPr>
          <p:cNvCxnSpPr>
            <a:cxnSpLocks/>
          </p:cNvCxnSpPr>
          <p:nvPr/>
        </p:nvCxnSpPr>
        <p:spPr>
          <a:xfrm flipH="1" flipV="1">
            <a:off x="7286705" y="1073359"/>
            <a:ext cx="985835" cy="1245427"/>
          </a:xfrm>
          <a:prstGeom prst="straightConnector1">
            <a:avLst/>
          </a:prstGeom>
          <a:ln w="5334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C56AB06-0FE9-6A75-78B5-5125473E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0" t="22456" r="16076" b="27134"/>
          <a:stretch/>
        </p:blipFill>
        <p:spPr>
          <a:xfrm>
            <a:off x="8082769" y="3592729"/>
            <a:ext cx="1661310" cy="1488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444F28-A1FA-708D-3DD0-91E40C0788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9" t="43158" r="53158" b="27485"/>
          <a:stretch/>
        </p:blipFill>
        <p:spPr>
          <a:xfrm>
            <a:off x="8082769" y="106119"/>
            <a:ext cx="1632351" cy="14898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36802B-F260-B466-04CB-05DF23ADE2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0" b="3626"/>
          <a:stretch/>
        </p:blipFill>
        <p:spPr>
          <a:xfrm>
            <a:off x="8090050" y="1648076"/>
            <a:ext cx="1625070" cy="187179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373A205-0A57-E55D-8630-1FF4BAB6D8CB}"/>
              </a:ext>
            </a:extLst>
          </p:cNvPr>
          <p:cNvGrpSpPr/>
          <p:nvPr/>
        </p:nvGrpSpPr>
        <p:grpSpPr>
          <a:xfrm>
            <a:off x="8075112" y="5154202"/>
            <a:ext cx="1713201" cy="1590767"/>
            <a:chOff x="4126992" y="3096768"/>
            <a:chExt cx="2444496" cy="2164080"/>
          </a:xfrm>
        </p:grpSpPr>
        <p:pic>
          <p:nvPicPr>
            <p:cNvPr id="14" name="Content Placeholder 5">
              <a:extLst>
                <a:ext uri="{FF2B5EF4-FFF2-40B4-BE49-F238E27FC236}">
                  <a16:creationId xmlns:a16="http://schemas.microsoft.com/office/drawing/2014/main" id="{34A971F1-480A-0833-8D2E-BB5A0148EB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86" t="16843" r="15530" b="20377"/>
            <a:stretch/>
          </p:blipFill>
          <p:spPr>
            <a:xfrm>
              <a:off x="4126992" y="3096768"/>
              <a:ext cx="2444496" cy="2164080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406421-46F2-21AC-AEDF-1E5D0B0FE6FF}"/>
                </a:ext>
              </a:extLst>
            </p:cNvPr>
            <p:cNvSpPr/>
            <p:nvPr/>
          </p:nvSpPr>
          <p:spPr>
            <a:xfrm>
              <a:off x="4410456" y="3233928"/>
              <a:ext cx="1877568" cy="188976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EAD83D0-4099-3790-E6BA-275955205711}"/>
                </a:ext>
              </a:extLst>
            </p:cNvPr>
            <p:cNvCxnSpPr>
              <a:stCxn id="15" idx="7"/>
              <a:endCxn id="15" idx="3"/>
            </p:cNvCxnSpPr>
            <p:nvPr/>
          </p:nvCxnSpPr>
          <p:spPr>
            <a:xfrm flipH="1">
              <a:off x="4685419" y="3510677"/>
              <a:ext cx="1327642" cy="13362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14C6164-C7F1-050A-21A2-EC72E4DF3CFD}"/>
              </a:ext>
            </a:extLst>
          </p:cNvPr>
          <p:cNvSpPr txBox="1"/>
          <p:nvPr/>
        </p:nvSpPr>
        <p:spPr>
          <a:xfrm>
            <a:off x="5650268" y="446293"/>
            <a:ext cx="1819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Soil C &amp; N</a:t>
            </a:r>
          </a:p>
          <a:p>
            <a:pPr algn="ctr"/>
            <a:r>
              <a:rPr lang="en-US" sz="2000" kern="1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baseline="300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kern="1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0.27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3F3F00-E47F-D582-4D90-D3A5CBC01CD8}"/>
              </a:ext>
            </a:extLst>
          </p:cNvPr>
          <p:cNvSpPr txBox="1"/>
          <p:nvPr/>
        </p:nvSpPr>
        <p:spPr>
          <a:xfrm>
            <a:off x="2801611" y="436626"/>
            <a:ext cx="13095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Grass N</a:t>
            </a:r>
          </a:p>
          <a:p>
            <a:pPr algn="ctr"/>
            <a:r>
              <a:rPr lang="en-US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baseline="30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0.77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91ED43-0856-E035-EFAD-B711B60F084B}"/>
              </a:ext>
            </a:extLst>
          </p:cNvPr>
          <p:cNvSpPr txBox="1"/>
          <p:nvPr/>
        </p:nvSpPr>
        <p:spPr>
          <a:xfrm>
            <a:off x="4493047" y="1254951"/>
            <a:ext cx="13095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6699"/>
                </a:solidFill>
              </a:rPr>
              <a:t>Grass P</a:t>
            </a:r>
          </a:p>
          <a:p>
            <a:pPr algn="ctr"/>
            <a:r>
              <a:rPr lang="en-US" sz="2000" kern="100" dirty="0">
                <a:solidFill>
                  <a:srgbClr val="FF66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baseline="30000" dirty="0">
                <a:solidFill>
                  <a:srgbClr val="FF66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kern="100" dirty="0">
                <a:solidFill>
                  <a:srgbClr val="FF66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0.63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D5AA9B-6F4D-5461-3D34-E3A10458FFA0}"/>
              </a:ext>
            </a:extLst>
          </p:cNvPr>
          <p:cNvSpPr txBox="1"/>
          <p:nvPr/>
        </p:nvSpPr>
        <p:spPr>
          <a:xfrm>
            <a:off x="2795033" y="2389928"/>
            <a:ext cx="13095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Grass K</a:t>
            </a:r>
          </a:p>
          <a:p>
            <a:pPr algn="ctr"/>
            <a:r>
              <a:rPr lang="en-US" sz="2000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baseline="300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0.75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EE1BD3-A18E-948D-832A-D70313928071}"/>
              </a:ext>
            </a:extLst>
          </p:cNvPr>
          <p:cNvSpPr txBox="1"/>
          <p:nvPr/>
        </p:nvSpPr>
        <p:spPr>
          <a:xfrm>
            <a:off x="4374501" y="3072093"/>
            <a:ext cx="155456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Grass Mg</a:t>
            </a:r>
          </a:p>
          <a:p>
            <a:pPr algn="ctr"/>
            <a:r>
              <a:rPr lang="en-US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baseline="300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0.44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5C1068-0A17-041B-B2C9-ED12A1F80192}"/>
              </a:ext>
            </a:extLst>
          </p:cNvPr>
          <p:cNvSpPr txBox="1"/>
          <p:nvPr/>
        </p:nvSpPr>
        <p:spPr>
          <a:xfrm>
            <a:off x="3228178" y="4090743"/>
            <a:ext cx="159006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Grass Na</a:t>
            </a:r>
          </a:p>
          <a:p>
            <a:pPr algn="ctr"/>
            <a:r>
              <a:rPr lang="en-US" sz="2000" kern="1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baseline="300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kern="1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0.26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6712FD-FA96-D0C3-FCF6-65BFE7AAA274}"/>
              </a:ext>
            </a:extLst>
          </p:cNvPr>
          <p:cNvSpPr txBox="1"/>
          <p:nvPr/>
        </p:nvSpPr>
        <p:spPr>
          <a:xfrm>
            <a:off x="4545325" y="5513167"/>
            <a:ext cx="13095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</a:rPr>
              <a:t>Grass Si</a:t>
            </a:r>
          </a:p>
          <a:p>
            <a:pPr algn="ctr"/>
            <a:r>
              <a:rPr lang="en-US" sz="2000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baseline="300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kern="1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0.76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310815-F72B-2A2F-A24C-EE6174335328}"/>
              </a:ext>
            </a:extLst>
          </p:cNvPr>
          <p:cNvSpPr txBox="1"/>
          <p:nvPr/>
        </p:nvSpPr>
        <p:spPr>
          <a:xfrm>
            <a:off x="1433468" y="3617217"/>
            <a:ext cx="133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Month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62E987-6607-963D-B052-D45BC78BC9CF}"/>
              </a:ext>
            </a:extLst>
          </p:cNvPr>
          <p:cNvCxnSpPr>
            <a:cxnSpLocks/>
          </p:cNvCxnSpPr>
          <p:nvPr/>
        </p:nvCxnSpPr>
        <p:spPr>
          <a:xfrm flipH="1" flipV="1">
            <a:off x="4120625" y="671924"/>
            <a:ext cx="1663917" cy="53761"/>
          </a:xfrm>
          <a:prstGeom prst="straightConnector1">
            <a:avLst/>
          </a:prstGeom>
          <a:ln w="2095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1BDE6AD-D0DA-ABA2-4DF8-965E092A981C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3456366" y="1267623"/>
            <a:ext cx="4624241" cy="3420484"/>
          </a:xfrm>
          <a:prstGeom prst="straightConnector1">
            <a:avLst/>
          </a:prstGeom>
          <a:ln w="25273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69192D0-B192-4DC7-7226-099F603F82C3}"/>
              </a:ext>
            </a:extLst>
          </p:cNvPr>
          <p:cNvCxnSpPr>
            <a:cxnSpLocks/>
          </p:cNvCxnSpPr>
          <p:nvPr/>
        </p:nvCxnSpPr>
        <p:spPr>
          <a:xfrm flipH="1">
            <a:off x="4023210" y="1954756"/>
            <a:ext cx="590803" cy="559729"/>
          </a:xfrm>
          <a:prstGeom prst="straightConnector1">
            <a:avLst/>
          </a:prstGeom>
          <a:ln w="11684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0175861-C7E2-58B8-7E38-F25D89D818FE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2583760" y="3487592"/>
            <a:ext cx="1790741" cy="291328"/>
          </a:xfrm>
          <a:prstGeom prst="straightConnector1">
            <a:avLst/>
          </a:prstGeom>
          <a:ln w="7874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EC18938-7472-4131-A335-518E42DB5175}"/>
              </a:ext>
            </a:extLst>
          </p:cNvPr>
          <p:cNvCxnSpPr>
            <a:cxnSpLocks/>
          </p:cNvCxnSpPr>
          <p:nvPr/>
        </p:nvCxnSpPr>
        <p:spPr>
          <a:xfrm>
            <a:off x="3855908" y="1239880"/>
            <a:ext cx="964241" cy="1962805"/>
          </a:xfrm>
          <a:prstGeom prst="straightConnector1">
            <a:avLst/>
          </a:prstGeom>
          <a:ln w="16891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DB6F60A-AB76-B0F1-88C8-AC9F6A785544}"/>
              </a:ext>
            </a:extLst>
          </p:cNvPr>
          <p:cNvCxnSpPr>
            <a:cxnSpLocks/>
          </p:cNvCxnSpPr>
          <p:nvPr/>
        </p:nvCxnSpPr>
        <p:spPr>
          <a:xfrm flipH="1">
            <a:off x="4426013" y="3751855"/>
            <a:ext cx="183696" cy="338888"/>
          </a:xfrm>
          <a:prstGeom prst="straightConnector1">
            <a:avLst/>
          </a:prstGeom>
          <a:ln w="13716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93A35AA6-C8F5-8E51-A2B1-066E083A828B}"/>
              </a:ext>
            </a:extLst>
          </p:cNvPr>
          <p:cNvCxnSpPr>
            <a:cxnSpLocks/>
          </p:cNvCxnSpPr>
          <p:nvPr/>
        </p:nvCxnSpPr>
        <p:spPr>
          <a:xfrm>
            <a:off x="5392518" y="3903090"/>
            <a:ext cx="0" cy="1669729"/>
          </a:xfrm>
          <a:prstGeom prst="straightConnector1">
            <a:avLst/>
          </a:prstGeom>
          <a:ln w="15303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F0F6374-0DE5-E142-7B68-73416581B430}"/>
              </a:ext>
            </a:extLst>
          </p:cNvPr>
          <p:cNvCxnSpPr>
            <a:cxnSpLocks/>
            <a:stCxn id="77" idx="2"/>
            <a:endCxn id="53" idx="1"/>
          </p:cNvCxnSpPr>
          <p:nvPr/>
        </p:nvCxnSpPr>
        <p:spPr>
          <a:xfrm>
            <a:off x="2100193" y="4140437"/>
            <a:ext cx="2445132" cy="1788229"/>
          </a:xfrm>
          <a:prstGeom prst="straightConnector1">
            <a:avLst/>
          </a:prstGeom>
          <a:ln w="48641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DCF08F-922E-B125-A8AF-E5B5A2B26F0F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2100193" y="1239880"/>
            <a:ext cx="967359" cy="2377337"/>
          </a:xfrm>
          <a:prstGeom prst="straightConnector1">
            <a:avLst/>
          </a:prstGeom>
          <a:ln w="31623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028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68A2F88-A190-8BAB-5370-FB2A353D0127}"/>
              </a:ext>
            </a:extLst>
          </p:cNvPr>
          <p:cNvCxnSpPr>
            <a:cxnSpLocks/>
          </p:cNvCxnSpPr>
          <p:nvPr/>
        </p:nvCxnSpPr>
        <p:spPr>
          <a:xfrm flipH="1" flipV="1">
            <a:off x="4264007" y="6014944"/>
            <a:ext cx="4066442" cy="742793"/>
          </a:xfrm>
          <a:prstGeom prst="straightConnector1">
            <a:avLst/>
          </a:prstGeom>
          <a:ln w="698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FC64FB-BD38-12AB-C041-6BCA72EDCAC4}"/>
              </a:ext>
            </a:extLst>
          </p:cNvPr>
          <p:cNvCxnSpPr>
            <a:cxnSpLocks/>
            <a:endCxn id="41" idx="2"/>
          </p:cNvCxnSpPr>
          <p:nvPr/>
        </p:nvCxnSpPr>
        <p:spPr>
          <a:xfrm flipH="1" flipV="1">
            <a:off x="5743833" y="2403663"/>
            <a:ext cx="2551153" cy="3912158"/>
          </a:xfrm>
          <a:prstGeom prst="straightConnector1">
            <a:avLst/>
          </a:prstGeom>
          <a:ln w="381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1FBEC6-DA46-1716-DF81-F67E855AB849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3456366" y="1267623"/>
            <a:ext cx="4716950" cy="4978859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A3CF5EE-9368-7A61-2690-03BD39BC0A67}"/>
              </a:ext>
            </a:extLst>
          </p:cNvPr>
          <p:cNvCxnSpPr>
            <a:cxnSpLocks/>
          </p:cNvCxnSpPr>
          <p:nvPr/>
        </p:nvCxnSpPr>
        <p:spPr>
          <a:xfrm flipH="1">
            <a:off x="4109232" y="260064"/>
            <a:ext cx="4093723" cy="318880"/>
          </a:xfrm>
          <a:prstGeom prst="straightConnector1">
            <a:avLst/>
          </a:prstGeom>
          <a:ln w="35814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CDD23ED-2ED6-768A-45C6-D2C6BA0F8010}"/>
              </a:ext>
            </a:extLst>
          </p:cNvPr>
          <p:cNvCxnSpPr>
            <a:cxnSpLocks/>
          </p:cNvCxnSpPr>
          <p:nvPr/>
        </p:nvCxnSpPr>
        <p:spPr>
          <a:xfrm flipH="1" flipV="1">
            <a:off x="3777242" y="1267623"/>
            <a:ext cx="4517744" cy="3558255"/>
          </a:xfrm>
          <a:prstGeom prst="straightConnector1">
            <a:avLst/>
          </a:prstGeom>
          <a:ln w="35179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D98813-0E5D-9AEC-F23C-8610A3B73D92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6560130" y="1277290"/>
            <a:ext cx="1621614" cy="4623032"/>
          </a:xfrm>
          <a:prstGeom prst="straightConnector1">
            <a:avLst/>
          </a:prstGeom>
          <a:ln w="7239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E2A04AA-4CE0-46DC-B8DF-BF99F9C0851A}"/>
              </a:ext>
            </a:extLst>
          </p:cNvPr>
          <p:cNvCxnSpPr>
            <a:cxnSpLocks/>
          </p:cNvCxnSpPr>
          <p:nvPr/>
        </p:nvCxnSpPr>
        <p:spPr>
          <a:xfrm flipH="1" flipV="1">
            <a:off x="7001523" y="1248271"/>
            <a:ext cx="1201432" cy="3289089"/>
          </a:xfrm>
          <a:prstGeom prst="straightConnector1">
            <a:avLst/>
          </a:prstGeom>
          <a:ln w="7366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5CD70BE-316A-A9B3-65FA-41FB0904E079}"/>
              </a:ext>
            </a:extLst>
          </p:cNvPr>
          <p:cNvCxnSpPr>
            <a:cxnSpLocks/>
          </p:cNvCxnSpPr>
          <p:nvPr/>
        </p:nvCxnSpPr>
        <p:spPr>
          <a:xfrm flipH="1" flipV="1">
            <a:off x="7286705" y="1073359"/>
            <a:ext cx="985835" cy="1245427"/>
          </a:xfrm>
          <a:prstGeom prst="straightConnector1">
            <a:avLst/>
          </a:prstGeom>
          <a:ln w="53340">
            <a:solidFill>
              <a:schemeClr val="accent6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C56AB06-0FE9-6A75-78B5-5125473E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50" t="22456" r="16076" b="27134"/>
          <a:stretch/>
        </p:blipFill>
        <p:spPr>
          <a:xfrm>
            <a:off x="8082769" y="3592729"/>
            <a:ext cx="1661310" cy="1488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444F28-A1FA-708D-3DD0-91E40C0788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9" t="43158" r="53158" b="27485"/>
          <a:stretch/>
        </p:blipFill>
        <p:spPr>
          <a:xfrm>
            <a:off x="8082769" y="106119"/>
            <a:ext cx="1632351" cy="14898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36802B-F260-B466-04CB-05DF23ADE29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0" b="3626"/>
          <a:stretch/>
        </p:blipFill>
        <p:spPr>
          <a:xfrm>
            <a:off x="8090050" y="1648076"/>
            <a:ext cx="1625070" cy="187179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373A205-0A57-E55D-8630-1FF4BAB6D8CB}"/>
              </a:ext>
            </a:extLst>
          </p:cNvPr>
          <p:cNvGrpSpPr/>
          <p:nvPr/>
        </p:nvGrpSpPr>
        <p:grpSpPr>
          <a:xfrm>
            <a:off x="8075112" y="5154202"/>
            <a:ext cx="1713201" cy="1590767"/>
            <a:chOff x="4126992" y="3096768"/>
            <a:chExt cx="2444496" cy="2164080"/>
          </a:xfrm>
        </p:grpSpPr>
        <p:pic>
          <p:nvPicPr>
            <p:cNvPr id="14" name="Content Placeholder 5">
              <a:extLst>
                <a:ext uri="{FF2B5EF4-FFF2-40B4-BE49-F238E27FC236}">
                  <a16:creationId xmlns:a16="http://schemas.microsoft.com/office/drawing/2014/main" id="{34A971F1-480A-0833-8D2E-BB5A0148EB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86" t="16843" r="15530" b="20377"/>
            <a:stretch/>
          </p:blipFill>
          <p:spPr>
            <a:xfrm>
              <a:off x="4126992" y="3096768"/>
              <a:ext cx="2444496" cy="2164080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406421-46F2-21AC-AEDF-1E5D0B0FE6FF}"/>
                </a:ext>
              </a:extLst>
            </p:cNvPr>
            <p:cNvSpPr/>
            <p:nvPr/>
          </p:nvSpPr>
          <p:spPr>
            <a:xfrm>
              <a:off x="4410456" y="3233928"/>
              <a:ext cx="1877568" cy="188976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EAD83D0-4099-3790-E6BA-275955205711}"/>
                </a:ext>
              </a:extLst>
            </p:cNvPr>
            <p:cNvCxnSpPr>
              <a:stCxn id="15" idx="7"/>
              <a:endCxn id="15" idx="3"/>
            </p:cNvCxnSpPr>
            <p:nvPr/>
          </p:nvCxnSpPr>
          <p:spPr>
            <a:xfrm flipH="1">
              <a:off x="4685419" y="3510677"/>
              <a:ext cx="1327642" cy="13362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14C6164-C7F1-050A-21A2-EC72E4DF3CFD}"/>
              </a:ext>
            </a:extLst>
          </p:cNvPr>
          <p:cNvSpPr txBox="1"/>
          <p:nvPr/>
        </p:nvSpPr>
        <p:spPr>
          <a:xfrm>
            <a:off x="5650268" y="446293"/>
            <a:ext cx="1819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Soil C &amp; N</a:t>
            </a:r>
          </a:p>
          <a:p>
            <a:pPr algn="ctr"/>
            <a:r>
              <a:rPr lang="en-US" sz="2000" kern="1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baseline="300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kern="1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0.27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3F3F00-E47F-D582-4D90-D3A5CBC01CD8}"/>
              </a:ext>
            </a:extLst>
          </p:cNvPr>
          <p:cNvSpPr txBox="1"/>
          <p:nvPr/>
        </p:nvSpPr>
        <p:spPr>
          <a:xfrm>
            <a:off x="2801611" y="436626"/>
            <a:ext cx="13095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70C0"/>
                </a:solidFill>
              </a:rPr>
              <a:t>Forb N</a:t>
            </a:r>
          </a:p>
          <a:p>
            <a:pPr algn="ctr"/>
            <a:r>
              <a:rPr lang="en-US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baseline="30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0.54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91ED43-0856-E035-EFAD-B711B60F084B}"/>
              </a:ext>
            </a:extLst>
          </p:cNvPr>
          <p:cNvSpPr txBox="1"/>
          <p:nvPr/>
        </p:nvSpPr>
        <p:spPr>
          <a:xfrm>
            <a:off x="5089078" y="1572666"/>
            <a:ext cx="13095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6699"/>
                </a:solidFill>
              </a:rPr>
              <a:t>Forb P</a:t>
            </a:r>
          </a:p>
          <a:p>
            <a:pPr algn="ctr"/>
            <a:r>
              <a:rPr lang="en-US" sz="2000" kern="100" dirty="0">
                <a:solidFill>
                  <a:srgbClr val="FF66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baseline="30000" dirty="0">
                <a:solidFill>
                  <a:srgbClr val="FF66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kern="100" dirty="0">
                <a:solidFill>
                  <a:srgbClr val="FF6699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0.47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D5AA9B-6F4D-5461-3D34-E3A10458FFA0}"/>
              </a:ext>
            </a:extLst>
          </p:cNvPr>
          <p:cNvSpPr txBox="1"/>
          <p:nvPr/>
        </p:nvSpPr>
        <p:spPr>
          <a:xfrm>
            <a:off x="2801610" y="3067511"/>
            <a:ext cx="130950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</a:rPr>
              <a:t>Forb K</a:t>
            </a:r>
          </a:p>
          <a:p>
            <a:pPr algn="ctr"/>
            <a:r>
              <a:rPr lang="en-US" sz="2000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baseline="300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0.72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CEE1BD3-A18E-948D-832A-D70313928071}"/>
              </a:ext>
            </a:extLst>
          </p:cNvPr>
          <p:cNvSpPr txBox="1"/>
          <p:nvPr/>
        </p:nvSpPr>
        <p:spPr>
          <a:xfrm>
            <a:off x="4381330" y="4438999"/>
            <a:ext cx="155456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Forb Mg</a:t>
            </a:r>
          </a:p>
          <a:p>
            <a:pPr algn="ctr"/>
            <a:r>
              <a:rPr lang="en-US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baseline="300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kern="100" dirty="0">
                <a:solidFill>
                  <a:schemeClr val="accent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0.51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E5C1068-0A17-041B-B2C9-ED12A1F80192}"/>
              </a:ext>
            </a:extLst>
          </p:cNvPr>
          <p:cNvSpPr txBox="1"/>
          <p:nvPr/>
        </p:nvSpPr>
        <p:spPr>
          <a:xfrm>
            <a:off x="2801611" y="5689625"/>
            <a:ext cx="159006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Forb Na</a:t>
            </a:r>
          </a:p>
          <a:p>
            <a:pPr algn="ctr"/>
            <a:r>
              <a:rPr lang="en-US" sz="2000" kern="1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000" kern="100" baseline="300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000" kern="100" dirty="0">
                <a:solidFill>
                  <a:schemeClr val="accent4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0.41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310815-F72B-2A2F-A24C-EE6174335328}"/>
              </a:ext>
            </a:extLst>
          </p:cNvPr>
          <p:cNvSpPr txBox="1"/>
          <p:nvPr/>
        </p:nvSpPr>
        <p:spPr>
          <a:xfrm>
            <a:off x="1417926" y="3069509"/>
            <a:ext cx="1333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Month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762E987-6607-963D-B052-D45BC78BC9CF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4109232" y="851065"/>
            <a:ext cx="1541036" cy="10727"/>
          </a:xfrm>
          <a:prstGeom prst="straightConnector1">
            <a:avLst/>
          </a:prstGeom>
          <a:ln w="28702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4CEE45-1DCE-A278-69D6-4E9039A49057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2084651" y="1277290"/>
            <a:ext cx="896527" cy="1792219"/>
          </a:xfrm>
          <a:prstGeom prst="straightConnector1">
            <a:avLst/>
          </a:prstGeom>
          <a:ln w="4572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FF8085-4877-07E7-3F7A-3D0CAD700C29}"/>
              </a:ext>
            </a:extLst>
          </p:cNvPr>
          <p:cNvCxnSpPr>
            <a:cxnSpLocks/>
          </p:cNvCxnSpPr>
          <p:nvPr/>
        </p:nvCxnSpPr>
        <p:spPr>
          <a:xfrm>
            <a:off x="4003859" y="1176466"/>
            <a:ext cx="1150302" cy="519606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60C5D1-8300-6E74-F980-08F6B37C78EA}"/>
              </a:ext>
            </a:extLst>
          </p:cNvPr>
          <p:cNvCxnSpPr>
            <a:cxnSpLocks/>
          </p:cNvCxnSpPr>
          <p:nvPr/>
        </p:nvCxnSpPr>
        <p:spPr>
          <a:xfrm>
            <a:off x="3247524" y="1267623"/>
            <a:ext cx="13293" cy="1658722"/>
          </a:xfrm>
          <a:prstGeom prst="straightConnector1">
            <a:avLst/>
          </a:prstGeom>
          <a:ln w="9906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65DBB2-2F32-DC25-D37E-EEA7DC353C35}"/>
              </a:ext>
            </a:extLst>
          </p:cNvPr>
          <p:cNvCxnSpPr>
            <a:cxnSpLocks/>
          </p:cNvCxnSpPr>
          <p:nvPr/>
        </p:nvCxnSpPr>
        <p:spPr>
          <a:xfrm flipH="1">
            <a:off x="4019721" y="2313568"/>
            <a:ext cx="1138889" cy="848723"/>
          </a:xfrm>
          <a:prstGeom prst="straightConnector1">
            <a:avLst/>
          </a:prstGeom>
          <a:ln w="11557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693C53-A516-29B2-5E3A-C8B1BD61E4CF}"/>
              </a:ext>
            </a:extLst>
          </p:cNvPr>
          <p:cNvCxnSpPr>
            <a:cxnSpLocks/>
          </p:cNvCxnSpPr>
          <p:nvPr/>
        </p:nvCxnSpPr>
        <p:spPr>
          <a:xfrm>
            <a:off x="3904131" y="3907239"/>
            <a:ext cx="660916" cy="624226"/>
          </a:xfrm>
          <a:prstGeom prst="straightConnector1">
            <a:avLst/>
          </a:prstGeom>
          <a:ln w="90043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A618DB4-EF19-191C-F706-F1EBB1545DFB}"/>
              </a:ext>
            </a:extLst>
          </p:cNvPr>
          <p:cNvCxnSpPr>
            <a:cxnSpLocks/>
          </p:cNvCxnSpPr>
          <p:nvPr/>
        </p:nvCxnSpPr>
        <p:spPr>
          <a:xfrm flipH="1">
            <a:off x="3211984" y="3942017"/>
            <a:ext cx="48833" cy="1756379"/>
          </a:xfrm>
          <a:prstGeom prst="straightConnector1">
            <a:avLst/>
          </a:prstGeom>
          <a:ln w="412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388BF66-E266-669F-D661-64CF8B386A03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2084651" y="3592729"/>
            <a:ext cx="923980" cy="2105667"/>
          </a:xfrm>
          <a:prstGeom prst="straightConnector1">
            <a:avLst/>
          </a:prstGeom>
          <a:ln w="5461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071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117</Words>
  <Application>Microsoft Office PowerPoint</Application>
  <PresentationFormat>Widescreen</PresentationFormat>
  <Paragraphs>51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Ellen Welti</dc:creator>
  <cp:lastModifiedBy>Ellen Welti</cp:lastModifiedBy>
  <cp:revision>6</cp:revision>
  <dcterms:created xsi:type="dcterms:W3CDTF">2023-05-05T21:42:16Z</dcterms:created>
  <dcterms:modified xsi:type="dcterms:W3CDTF">2023-05-07T00:05:07Z</dcterms:modified>
</cp:coreProperties>
</file>