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124-523D-D3DA-B669-D85DB997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1A0C-8675-5F21-151B-2F709DA6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5158-DFFC-2495-5EB6-6F10FCA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53B0-94EC-EC81-5384-2BC14A4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BF62-89BD-D9DA-C50F-56E3307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01DB-DA42-4511-2654-CD54E46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224-8D3E-BD80-6870-47F27F66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C78-E8D0-31C0-FC66-4609043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54-91D1-B14B-1EAD-1EDC9F4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B426-4D2A-74AD-3998-F1604F1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1B896-0350-D2EA-25DD-170B14D1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0290-C123-A806-0B34-F299380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0D77-F513-6DE7-F432-C39C5B9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625B-B3C9-4452-192D-8619566B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49D-2F47-E05E-E774-CB9241D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7FE-8EED-6F6D-E15E-98445ED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2A1-18A6-646B-BFBC-28B61F5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4083-D050-8C75-770E-9F22EBA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3EB1-ED54-B005-9057-4826F7B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01C9-B8A3-1CF8-01FB-3359BAC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A79-624E-C2F9-1443-677E0E6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A8FA-4F6A-0F3E-B100-1C0B7F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6D2-C22C-BEAC-EA0B-EB0012C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E823-D91E-C812-F634-B71A112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E5D-CD64-F564-0A86-1E8680B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A6CC-2379-5F31-E60E-6A2B550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B5CF-EDAE-753A-6B11-C875D121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E709-E378-56A0-B82D-12DB6A53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C94-F984-D749-586C-DFD92F7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B601-0767-F88C-22CE-7B0CAC9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072B-C776-E06D-7874-3E24830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692-9296-CBCF-7944-E96FFED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EDED-56B7-4923-820F-EEE5EF78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2B07-37BD-063F-5748-6A9D2D25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7122-E885-4490-4E62-027AE6D2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9C3B-5C05-546F-7CE8-F9434BBE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0A22-DAC6-4EAB-FE2C-7F244CC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4F6E-3DA7-AF0C-0E70-602CE91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5205-40E8-91D9-6CBA-4DD6EB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822-7500-99B3-29C5-101A6B0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39C4-7EC1-78BB-7AC7-68F4417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0948-E7B7-5BCE-3D08-C36CB2E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6594-F341-021C-5418-B7A5F7E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93FF-6CD8-046D-3494-5057229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2AD9D-DB8D-233D-F737-689BB77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1EBD-CD6A-F08A-4901-7B912CC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E9A-F70E-0724-D3BE-CBDD4C2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581-BFC0-F93F-A062-49DACB9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8DE4-A876-912D-F65C-09E2693E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A9AB-EC8B-F930-C906-C310F85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5325-AB72-0953-C063-10A513E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8EB9-5F4E-F096-930C-395B4C6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CFE-6099-2F4B-65DB-64415DB3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25C1-954B-1FBE-217E-54349C35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8A46-B5BC-ED20-E518-866FB6E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E3ED-120F-7BD9-C085-0FAAA92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5E62-E998-43EE-9DDB-0581FBB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2695-9467-95C4-980E-FF1DA79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86C-94FF-84A1-F305-E7A2495D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F876-8F36-FE91-E68D-5538DBD2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6017-2FB4-2B38-FF1F-D41351D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854-844E-43E2-9B4F-1BD7657CF4C3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657-116D-5A9C-250C-08B6FAC7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95D6-C562-2A26-778E-2C603052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</p:cNvCxnSpPr>
          <p:nvPr/>
        </p:nvCxnSpPr>
        <p:spPr>
          <a:xfrm flipH="1">
            <a:off x="5392518" y="736693"/>
            <a:ext cx="2835815" cy="2406888"/>
          </a:xfrm>
          <a:prstGeom prst="straightConnector1">
            <a:avLst/>
          </a:prstGeom>
          <a:ln w="889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</p:cNvCxnSpPr>
          <p:nvPr/>
        </p:nvCxnSpPr>
        <p:spPr>
          <a:xfrm flipH="1">
            <a:off x="4060771" y="2514485"/>
            <a:ext cx="4767300" cy="291753"/>
          </a:xfrm>
          <a:prstGeom prst="straightConnector1">
            <a:avLst/>
          </a:prstGeom>
          <a:ln w="4953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</p:cNvCxnSpPr>
          <p:nvPr/>
        </p:nvCxnSpPr>
        <p:spPr>
          <a:xfrm flipH="1">
            <a:off x="4209327" y="3335246"/>
            <a:ext cx="3978227" cy="972687"/>
          </a:xfrm>
          <a:prstGeom prst="straightConnector1">
            <a:avLst/>
          </a:prstGeom>
          <a:ln w="139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</p:cNvCxnSpPr>
          <p:nvPr/>
        </p:nvCxnSpPr>
        <p:spPr>
          <a:xfrm flipH="1" flipV="1">
            <a:off x="4047841" y="2629065"/>
            <a:ext cx="4049166" cy="1047900"/>
          </a:xfrm>
          <a:prstGeom prst="straightConnector1">
            <a:avLst/>
          </a:prstGeom>
          <a:ln w="1435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</p:cNvCxnSpPr>
          <p:nvPr/>
        </p:nvCxnSpPr>
        <p:spPr>
          <a:xfrm flipH="1">
            <a:off x="5840606" y="2839160"/>
            <a:ext cx="2403649" cy="367811"/>
          </a:xfrm>
          <a:prstGeom prst="straightConnector1">
            <a:avLst/>
          </a:prstGeom>
          <a:ln w="4953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51B2C7-FBA2-D5D6-D5FF-4B4B9D76EF78}"/>
              </a:ext>
            </a:extLst>
          </p:cNvPr>
          <p:cNvCxnSpPr>
            <a:cxnSpLocks/>
          </p:cNvCxnSpPr>
          <p:nvPr/>
        </p:nvCxnSpPr>
        <p:spPr>
          <a:xfrm>
            <a:off x="4060771" y="1005153"/>
            <a:ext cx="574162" cy="340738"/>
          </a:xfrm>
          <a:prstGeom prst="straightConnector1">
            <a:avLst/>
          </a:prstGeom>
          <a:ln w="33782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6560130" y="1277290"/>
            <a:ext cx="1613186" cy="4868369"/>
          </a:xfrm>
          <a:prstGeom prst="straightConnector1">
            <a:avLst/>
          </a:prstGeom>
          <a:ln w="723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</p:cNvCxnSpPr>
          <p:nvPr/>
        </p:nvCxnSpPr>
        <p:spPr>
          <a:xfrm flipH="1" flipV="1">
            <a:off x="7001523" y="1248271"/>
            <a:ext cx="1272252" cy="3181778"/>
          </a:xfrm>
          <a:prstGeom prst="straightConnector1">
            <a:avLst/>
          </a:prstGeom>
          <a:ln w="7366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CD70BE-316A-A9B3-65FA-41FB0904E079}"/>
              </a:ext>
            </a:extLst>
          </p:cNvPr>
          <p:cNvCxnSpPr>
            <a:cxnSpLocks/>
          </p:cNvCxnSpPr>
          <p:nvPr/>
        </p:nvCxnSpPr>
        <p:spPr>
          <a:xfrm flipH="1" flipV="1">
            <a:off x="7286705" y="1073359"/>
            <a:ext cx="886611" cy="881397"/>
          </a:xfrm>
          <a:prstGeom prst="straightConnector1">
            <a:avLst/>
          </a:prstGeom>
          <a:ln w="5334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50268" y="446293"/>
            <a:ext cx="181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  <a:p>
            <a:pPr algn="ctr"/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F3F00-E47F-D582-4D90-D3A5CBC01CD8}"/>
              </a:ext>
            </a:extLst>
          </p:cNvPr>
          <p:cNvSpPr txBox="1"/>
          <p:nvPr/>
        </p:nvSpPr>
        <p:spPr>
          <a:xfrm>
            <a:off x="2885580" y="376771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Grass N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1ED43-0856-E035-EFAD-B711B60F084B}"/>
              </a:ext>
            </a:extLst>
          </p:cNvPr>
          <p:cNvSpPr txBox="1"/>
          <p:nvPr/>
        </p:nvSpPr>
        <p:spPr>
          <a:xfrm>
            <a:off x="4493047" y="1254951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6699"/>
                </a:solidFill>
              </a:rPr>
              <a:t>Grass P</a:t>
            </a:r>
          </a:p>
          <a:p>
            <a:pPr algn="ctr"/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AA9B-6F4D-5461-3D34-E3A10458FFA0}"/>
              </a:ext>
            </a:extLst>
          </p:cNvPr>
          <p:cNvSpPr txBox="1"/>
          <p:nvPr/>
        </p:nvSpPr>
        <p:spPr>
          <a:xfrm>
            <a:off x="2795033" y="2389928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Grass K</a:t>
            </a:r>
          </a:p>
          <a:p>
            <a:pPr algn="ctr"/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E1BD3-A18E-948D-832A-D70313928071}"/>
              </a:ext>
            </a:extLst>
          </p:cNvPr>
          <p:cNvSpPr txBox="1"/>
          <p:nvPr/>
        </p:nvSpPr>
        <p:spPr>
          <a:xfrm>
            <a:off x="4374501" y="3072093"/>
            <a:ext cx="15545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Plant Mg</a:t>
            </a:r>
          </a:p>
          <a:p>
            <a:pPr algn="ctr"/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C1068-0A17-041B-B2C9-ED12A1F80192}"/>
              </a:ext>
            </a:extLst>
          </p:cNvPr>
          <p:cNvSpPr txBox="1"/>
          <p:nvPr/>
        </p:nvSpPr>
        <p:spPr>
          <a:xfrm>
            <a:off x="2896406" y="3854564"/>
            <a:ext cx="142060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Plant Na</a:t>
            </a:r>
          </a:p>
          <a:p>
            <a:pPr algn="ctr"/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6712FD-FA96-D0C3-FCF6-65BFE7AAA274}"/>
              </a:ext>
            </a:extLst>
          </p:cNvPr>
          <p:cNvSpPr txBox="1"/>
          <p:nvPr/>
        </p:nvSpPr>
        <p:spPr>
          <a:xfrm>
            <a:off x="4514386" y="5139049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Plant Si</a:t>
            </a:r>
          </a:p>
          <a:p>
            <a:pPr algn="ctr"/>
            <a:r>
              <a:rPr lang="en-US" sz="20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6560130" y="463398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</p:cNvCxnSpPr>
          <p:nvPr/>
        </p:nvCxnSpPr>
        <p:spPr>
          <a:xfrm flipH="1" flipV="1">
            <a:off x="5708649" y="1894279"/>
            <a:ext cx="2491835" cy="2424381"/>
          </a:xfrm>
          <a:prstGeom prst="straightConnector1">
            <a:avLst/>
          </a:prstGeom>
          <a:ln w="1066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</p:cNvCxnSpPr>
          <p:nvPr/>
        </p:nvCxnSpPr>
        <p:spPr>
          <a:xfrm flipH="1" flipV="1">
            <a:off x="4120625" y="671924"/>
            <a:ext cx="1663917" cy="53761"/>
          </a:xfrm>
          <a:prstGeom prst="straightConnector1">
            <a:avLst/>
          </a:prstGeom>
          <a:ln w="2095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BDE6AD-D0DA-ABA2-4DF8-965E092A981C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540335" y="1207768"/>
            <a:ext cx="4624241" cy="3420484"/>
          </a:xfrm>
          <a:prstGeom prst="straightConnector1">
            <a:avLst/>
          </a:prstGeom>
          <a:ln w="25273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63563B43-0B72-1ED1-A75F-11ADF559367B}"/>
              </a:ext>
            </a:extLst>
          </p:cNvPr>
          <p:cNvCxnSpPr>
            <a:cxnSpLocks/>
            <a:endCxn id="23" idx="3"/>
          </p:cNvCxnSpPr>
          <p:nvPr/>
        </p:nvCxnSpPr>
        <p:spPr>
          <a:xfrm rot="16200000" flipV="1">
            <a:off x="3801224" y="1186135"/>
            <a:ext cx="3950408" cy="3162678"/>
          </a:xfrm>
          <a:prstGeom prst="curvedConnector2">
            <a:avLst/>
          </a:prstGeom>
          <a:ln w="31623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69192D0-B192-4DC7-7226-099F603F82C3}"/>
              </a:ext>
            </a:extLst>
          </p:cNvPr>
          <p:cNvCxnSpPr>
            <a:cxnSpLocks/>
          </p:cNvCxnSpPr>
          <p:nvPr/>
        </p:nvCxnSpPr>
        <p:spPr>
          <a:xfrm flipH="1">
            <a:off x="4023210" y="1954756"/>
            <a:ext cx="590803" cy="559729"/>
          </a:xfrm>
          <a:prstGeom prst="straightConnector1">
            <a:avLst/>
          </a:prstGeom>
          <a:ln w="11684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</p:cNvCxnSpPr>
          <p:nvPr/>
        </p:nvCxnSpPr>
        <p:spPr>
          <a:xfrm flipH="1" flipV="1">
            <a:off x="5705118" y="3634097"/>
            <a:ext cx="943468" cy="1051464"/>
          </a:xfrm>
          <a:prstGeom prst="straightConnector1">
            <a:avLst/>
          </a:prstGeom>
          <a:ln w="7874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EC18938-7472-4131-A335-518E42DB5175}"/>
              </a:ext>
            </a:extLst>
          </p:cNvPr>
          <p:cNvCxnSpPr>
            <a:cxnSpLocks/>
          </p:cNvCxnSpPr>
          <p:nvPr/>
        </p:nvCxnSpPr>
        <p:spPr>
          <a:xfrm>
            <a:off x="3855908" y="1239880"/>
            <a:ext cx="964241" cy="1962805"/>
          </a:xfrm>
          <a:prstGeom prst="straightConnector1">
            <a:avLst/>
          </a:prstGeom>
          <a:ln w="1689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DB6F60A-AB76-B0F1-88C8-AC9F6A785544}"/>
              </a:ext>
            </a:extLst>
          </p:cNvPr>
          <p:cNvCxnSpPr>
            <a:cxnSpLocks/>
          </p:cNvCxnSpPr>
          <p:nvPr/>
        </p:nvCxnSpPr>
        <p:spPr>
          <a:xfrm flipH="1">
            <a:off x="3714929" y="3521768"/>
            <a:ext cx="848904" cy="431396"/>
          </a:xfrm>
          <a:prstGeom prst="straightConnector1">
            <a:avLst/>
          </a:prstGeom>
          <a:ln w="13716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3A35AA6-C8F5-8E51-A2B1-066E083A828B}"/>
              </a:ext>
            </a:extLst>
          </p:cNvPr>
          <p:cNvCxnSpPr>
            <a:cxnSpLocks/>
          </p:cNvCxnSpPr>
          <p:nvPr/>
        </p:nvCxnSpPr>
        <p:spPr>
          <a:xfrm>
            <a:off x="5169140" y="3896770"/>
            <a:ext cx="0" cy="1281180"/>
          </a:xfrm>
          <a:prstGeom prst="straightConnector1">
            <a:avLst/>
          </a:prstGeom>
          <a:ln w="15303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5823895" y="5554548"/>
            <a:ext cx="2251217" cy="549827"/>
          </a:xfrm>
          <a:prstGeom prst="straightConnector1">
            <a:avLst/>
          </a:prstGeom>
          <a:ln w="9550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5802556" y="4895590"/>
            <a:ext cx="757574" cy="391620"/>
          </a:xfrm>
          <a:prstGeom prst="straightConnector1">
            <a:avLst/>
          </a:prstGeom>
          <a:ln w="4864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1</cp:revision>
  <dcterms:created xsi:type="dcterms:W3CDTF">2023-05-05T21:42:16Z</dcterms:created>
  <dcterms:modified xsi:type="dcterms:W3CDTF">2023-05-06T00:15:05Z</dcterms:modified>
</cp:coreProperties>
</file>