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563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07E6E-1341-4B25-B897-05406DF805D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A39D-4C1C-4E36-8DC0-64552EF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0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Forb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Forb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C124-523D-D3DA-B669-D85DB997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D1A0C-8675-5F21-151B-2F709DA6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5158-DFFC-2495-5EB6-6F10FCA6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53B0-94EC-EC81-5384-2BC14A49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BF62-89BD-D9DA-C50F-56E3307F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01DB-DA42-4511-2654-CD54E46C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3224-8D3E-BD80-6870-47F27F66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C78-E8D0-31C0-FC66-46090436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D754-91D1-B14B-1EAD-1EDC9F49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B426-4D2A-74AD-3998-F1604F1A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1B896-0350-D2EA-25DD-170B14D1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0290-C123-A806-0B34-F2993806C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0D77-F513-6DE7-F432-C39C5B93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625B-B3C9-4452-192D-8619566B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C49D-2F47-E05E-E774-CB9241D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47FE-8EED-6F6D-E15E-98445ED0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2A1-18A6-646B-BFBC-28B61F5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4083-D050-8C75-770E-9F22EBAB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3EB1-ED54-B005-9057-4826F7BD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01C9-B8A3-1CF8-01FB-3359BAC2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A79-624E-C2F9-1443-677E0E6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A8FA-4F6A-0F3E-B100-1C0B7FE9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46D2-C22C-BEAC-EA0B-EB0012C5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E823-D91E-C812-F634-B71A112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8E5D-CD64-F564-0A86-1E8680BC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A6CC-2379-5F31-E60E-6A2B5500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B5CF-EDAE-753A-6B11-C875D1210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E709-E378-56A0-B82D-12DB6A53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9C94-F984-D749-586C-DFD92F7A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B601-0767-F88C-22CE-7B0CAC90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072B-C776-E06D-7874-3E24830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9692-9296-CBCF-7944-E96FFEDE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EDED-56B7-4923-820F-EEE5EF78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62B07-37BD-063F-5748-6A9D2D25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B7122-E885-4490-4E62-027AE6D2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9C3B-5C05-546F-7CE8-F9434BBE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20A22-DAC6-4EAB-FE2C-7F244CC1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E4F6E-3DA7-AF0C-0E70-602CE91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35205-40E8-91D9-6CBA-4DD6EB4C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C822-7500-99B3-29C5-101A6B0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39C4-7EC1-78BB-7AC7-68F4417A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F0948-E7B7-5BCE-3D08-C36CB2E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A6594-F341-021C-5418-B7A5F7EB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A93FF-6CD8-046D-3494-5057229B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2AD9D-DB8D-233D-F737-689BB77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71EBD-CD6A-F08A-4901-7B912CCB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3E9A-F70E-0724-D3BE-CBDD4C27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E581-BFC0-F93F-A062-49DACB9D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8DE4-A876-912D-F65C-09E2693E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A9AB-EC8B-F930-C906-C310F85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5325-AB72-0953-C063-10A513EF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8EB9-5F4E-F096-930C-395B4C62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9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3CFE-6099-2F4B-65DB-64415DB3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625C1-954B-1FBE-217E-54349C354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C8A46-B5BC-ED20-E518-866FB6E85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E3ED-120F-7BD9-C085-0FAAA925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5E62-E998-43EE-9DDB-0581FBB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42695-9467-95C4-980E-FF1DA79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B986C-94FF-84A1-F305-E7A2495D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AF876-8F36-FE91-E68D-5538DBD2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6017-2FB4-2B38-FF1F-D41351D0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2854-844E-43E2-9B4F-1BD7657CF4C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657-116D-5A9C-250C-08B6FAC7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95D6-C562-2A26-778E-2C603052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FE9F54-0D44-22E3-1600-7AB8B9FFB2B6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791990" y="851066"/>
            <a:ext cx="3290779" cy="4737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0DFEE5B-7A32-5E01-E53B-90D2BCD1734C}"/>
              </a:ext>
            </a:extLst>
          </p:cNvPr>
          <p:cNvCxnSpPr>
            <a:cxnSpLocks/>
            <a:stCxn id="14" idx="1"/>
            <a:endCxn id="50" idx="3"/>
          </p:cNvCxnSpPr>
          <p:nvPr/>
        </p:nvCxnSpPr>
        <p:spPr>
          <a:xfrm flipH="1" flipV="1">
            <a:off x="4989735" y="5493902"/>
            <a:ext cx="3085377" cy="455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999A388-2A62-CCD5-ADD6-6A33D038429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4782510" y="3346397"/>
            <a:ext cx="3499058" cy="2824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7EB5C53-9820-F37A-D410-E65BC128A2F4}"/>
              </a:ext>
            </a:extLst>
          </p:cNvPr>
          <p:cNvCxnSpPr>
            <a:cxnSpLocks/>
            <a:stCxn id="14" idx="1"/>
            <a:endCxn id="47" idx="3"/>
          </p:cNvCxnSpPr>
          <p:nvPr/>
        </p:nvCxnSpPr>
        <p:spPr>
          <a:xfrm flipH="1" flipV="1">
            <a:off x="5018420" y="4417411"/>
            <a:ext cx="3056692" cy="153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15BF2C8-4A8C-FB2A-DB68-205FA98D8477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flipH="1" flipV="1">
            <a:off x="4791990" y="1324789"/>
            <a:ext cx="3283122" cy="4624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FF30A7-7D92-4858-C8B8-F4112B03DF1E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 flipV="1">
            <a:off x="4766735" y="2272262"/>
            <a:ext cx="3308377" cy="3677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31AAF8-4CF7-DCBF-69B5-2398647384D6}"/>
              </a:ext>
            </a:extLst>
          </p:cNvPr>
          <p:cNvCxnSpPr>
            <a:cxnSpLocks/>
            <a:stCxn id="6" idx="1"/>
            <a:endCxn id="47" idx="3"/>
          </p:cNvCxnSpPr>
          <p:nvPr/>
        </p:nvCxnSpPr>
        <p:spPr>
          <a:xfrm flipH="1">
            <a:off x="5018420" y="4337037"/>
            <a:ext cx="3064349" cy="803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78B0D33-4CFA-2B5D-1F77-BE43C750A28B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 flipV="1">
            <a:off x="4782510" y="3346397"/>
            <a:ext cx="3300259" cy="9906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4D3C0FF-FC51-542A-DAD1-20857D8AEF38}"/>
              </a:ext>
            </a:extLst>
          </p:cNvPr>
          <p:cNvCxnSpPr>
            <a:cxnSpLocks/>
            <a:stCxn id="10" idx="1"/>
            <a:endCxn id="53" idx="3"/>
          </p:cNvCxnSpPr>
          <p:nvPr/>
        </p:nvCxnSpPr>
        <p:spPr>
          <a:xfrm flipH="1">
            <a:off x="4782509" y="2583974"/>
            <a:ext cx="3307541" cy="3986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72A330-1C25-E1EC-C729-CABC8475793D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 flipV="1">
            <a:off x="7460455" y="580276"/>
            <a:ext cx="629595" cy="20036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711E2F-ED93-96B2-5E91-480E9E9F2CB4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791990" y="1324789"/>
            <a:ext cx="3298060" cy="12591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9A8D06-247B-6A69-C6BF-3C6D96EA8716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 flipV="1">
            <a:off x="4766735" y="2272262"/>
            <a:ext cx="3323315" cy="31171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1F838F-B3B5-C11D-51A0-CCD2F44990C0}"/>
              </a:ext>
            </a:extLst>
          </p:cNvPr>
          <p:cNvCxnSpPr>
            <a:cxnSpLocks/>
            <a:stCxn id="8" idx="1"/>
            <a:endCxn id="53" idx="3"/>
          </p:cNvCxnSpPr>
          <p:nvPr/>
        </p:nvCxnSpPr>
        <p:spPr>
          <a:xfrm flipH="1">
            <a:off x="4782509" y="851066"/>
            <a:ext cx="3300260" cy="5719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D6F82A-FFC7-E193-B908-B03D12E8F7DD}"/>
              </a:ext>
            </a:extLst>
          </p:cNvPr>
          <p:cNvCxnSpPr>
            <a:cxnSpLocks/>
            <a:stCxn id="19" idx="2"/>
            <a:endCxn id="41" idx="3"/>
          </p:cNvCxnSpPr>
          <p:nvPr/>
        </p:nvCxnSpPr>
        <p:spPr>
          <a:xfrm flipH="1">
            <a:off x="4766735" y="841886"/>
            <a:ext cx="1783859" cy="14303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67D114-91E2-D08E-8F63-FE9B18A19ABC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4782510" y="851066"/>
            <a:ext cx="3300259" cy="24953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53A455-A136-A860-61C5-AEB176FC9C09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>
            <a:off x="4766735" y="851066"/>
            <a:ext cx="3316034" cy="14211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0EE848-F848-10F6-BE2D-7C74671A8981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flipH="1">
            <a:off x="4791990" y="841886"/>
            <a:ext cx="1758604" cy="482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2C04295-D614-E2E2-B306-D92456663339}"/>
              </a:ext>
            </a:extLst>
          </p:cNvPr>
          <p:cNvCxnSpPr>
            <a:cxnSpLocks/>
            <a:stCxn id="14" idx="1"/>
            <a:endCxn id="53" idx="3"/>
          </p:cNvCxnSpPr>
          <p:nvPr/>
        </p:nvCxnSpPr>
        <p:spPr>
          <a:xfrm flipH="1">
            <a:off x="4782509" y="5949586"/>
            <a:ext cx="3292603" cy="6208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flipH="1" flipV="1">
            <a:off x="4766735" y="2272262"/>
            <a:ext cx="3316034" cy="20647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7460455" y="580276"/>
            <a:ext cx="622314" cy="2707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  <a:stCxn id="10" idx="1"/>
            <a:endCxn id="44" idx="3"/>
          </p:cNvCxnSpPr>
          <p:nvPr/>
        </p:nvCxnSpPr>
        <p:spPr>
          <a:xfrm flipH="1">
            <a:off x="4782510" y="2583974"/>
            <a:ext cx="3307540" cy="7624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  <a:stCxn id="10" idx="1"/>
            <a:endCxn id="50" idx="3"/>
          </p:cNvCxnSpPr>
          <p:nvPr/>
        </p:nvCxnSpPr>
        <p:spPr>
          <a:xfrm flipH="1">
            <a:off x="4989735" y="2583974"/>
            <a:ext cx="3100315" cy="29099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 flipV="1">
            <a:off x="4791990" y="1324789"/>
            <a:ext cx="3290779" cy="30122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5018420" y="2583974"/>
            <a:ext cx="3071630" cy="183343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7460455" y="580276"/>
            <a:ext cx="614657" cy="536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7460455" y="580276"/>
            <a:ext cx="622314" cy="37567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40732" y="318666"/>
            <a:ext cx="181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6DCD1F-C976-8E8F-7A0A-2DF4FA05BAF9}"/>
              </a:ext>
            </a:extLst>
          </p:cNvPr>
          <p:cNvGrpSpPr/>
          <p:nvPr/>
        </p:nvGrpSpPr>
        <p:grpSpPr>
          <a:xfrm>
            <a:off x="3457226" y="1063179"/>
            <a:ext cx="1561194" cy="5768824"/>
            <a:chOff x="327230" y="766124"/>
            <a:chExt cx="1561194" cy="57688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52485" y="766124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Grass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327230" y="1713597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Grass 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43005" y="2787732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Grass 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333863" y="3858746"/>
              <a:ext cx="15545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Grass Mg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32105" y="4935237"/>
              <a:ext cx="1527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Grass Na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6712FD-FA96-D0C3-FCF6-65BFE7AAA274}"/>
                </a:ext>
              </a:extLst>
            </p:cNvPr>
            <p:cNvSpPr txBox="1"/>
            <p:nvPr/>
          </p:nvSpPr>
          <p:spPr>
            <a:xfrm>
              <a:off x="343004" y="6011728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Grass Si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2149031" y="335390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2"/>
            <a:endCxn id="47" idx="3"/>
          </p:cNvCxnSpPr>
          <p:nvPr/>
        </p:nvCxnSpPr>
        <p:spPr>
          <a:xfrm flipH="1">
            <a:off x="5018420" y="841886"/>
            <a:ext cx="1532174" cy="35755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  <a:stCxn id="77" idx="2"/>
            <a:endCxn id="23" idx="1"/>
          </p:cNvCxnSpPr>
          <p:nvPr/>
        </p:nvCxnSpPr>
        <p:spPr>
          <a:xfrm>
            <a:off x="2815756" y="858610"/>
            <a:ext cx="666725" cy="466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0F6374-0DE5-E142-7B68-73416581B430}"/>
              </a:ext>
            </a:extLst>
          </p:cNvPr>
          <p:cNvCxnSpPr>
            <a:cxnSpLocks/>
            <a:stCxn id="77" idx="2"/>
            <a:endCxn id="53" idx="1"/>
          </p:cNvCxnSpPr>
          <p:nvPr/>
        </p:nvCxnSpPr>
        <p:spPr>
          <a:xfrm>
            <a:off x="2815756" y="858610"/>
            <a:ext cx="657244" cy="5711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C73C0A-881E-4A0D-9E6F-75F1140F87C4}"/>
              </a:ext>
            </a:extLst>
          </p:cNvPr>
          <p:cNvCxnSpPr>
            <a:cxnSpLocks/>
            <a:stCxn id="77" idx="2"/>
            <a:endCxn id="47" idx="1"/>
          </p:cNvCxnSpPr>
          <p:nvPr/>
        </p:nvCxnSpPr>
        <p:spPr>
          <a:xfrm>
            <a:off x="2815756" y="858610"/>
            <a:ext cx="648103" cy="355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D14BB1-46E0-4227-F641-69E9B3F70A69}"/>
              </a:ext>
            </a:extLst>
          </p:cNvPr>
          <p:cNvCxnSpPr>
            <a:cxnSpLocks/>
            <a:stCxn id="19" idx="2"/>
            <a:endCxn id="53" idx="3"/>
          </p:cNvCxnSpPr>
          <p:nvPr/>
        </p:nvCxnSpPr>
        <p:spPr>
          <a:xfrm flipH="1">
            <a:off x="4782509" y="841886"/>
            <a:ext cx="1768085" cy="57285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A8645C-76CB-604F-D5B0-A280B01323DA}"/>
              </a:ext>
            </a:extLst>
          </p:cNvPr>
          <p:cNvCxnSpPr>
            <a:cxnSpLocks/>
            <a:stCxn id="19" idx="2"/>
            <a:endCxn id="44" idx="3"/>
          </p:cNvCxnSpPr>
          <p:nvPr/>
        </p:nvCxnSpPr>
        <p:spPr>
          <a:xfrm flipH="1">
            <a:off x="4782510" y="841886"/>
            <a:ext cx="1768084" cy="25045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5BCAF6-DC00-4F29-CC20-DC4751C1B6A1}"/>
              </a:ext>
            </a:extLst>
          </p:cNvPr>
          <p:cNvCxnSpPr>
            <a:cxnSpLocks/>
            <a:stCxn id="19" idx="2"/>
            <a:endCxn id="50" idx="3"/>
          </p:cNvCxnSpPr>
          <p:nvPr/>
        </p:nvCxnSpPr>
        <p:spPr>
          <a:xfrm flipH="1">
            <a:off x="4989735" y="841886"/>
            <a:ext cx="1560859" cy="4652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58F42E0-1588-7342-D522-381746545A4E}"/>
              </a:ext>
            </a:extLst>
          </p:cNvPr>
          <p:cNvCxnSpPr>
            <a:cxnSpLocks/>
            <a:stCxn id="77" idx="2"/>
            <a:endCxn id="41" idx="1"/>
          </p:cNvCxnSpPr>
          <p:nvPr/>
        </p:nvCxnSpPr>
        <p:spPr>
          <a:xfrm>
            <a:off x="2815756" y="858610"/>
            <a:ext cx="641470" cy="1413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EF33E3-9D41-5B4B-CEF2-3DC8648509D2}"/>
              </a:ext>
            </a:extLst>
          </p:cNvPr>
          <p:cNvCxnSpPr>
            <a:cxnSpLocks/>
            <a:stCxn id="77" idx="2"/>
            <a:endCxn id="44" idx="1"/>
          </p:cNvCxnSpPr>
          <p:nvPr/>
        </p:nvCxnSpPr>
        <p:spPr>
          <a:xfrm>
            <a:off x="2815756" y="858610"/>
            <a:ext cx="657245" cy="248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1E73A19-25F0-1F8D-5E34-CE2CE508AA71}"/>
              </a:ext>
            </a:extLst>
          </p:cNvPr>
          <p:cNvCxnSpPr>
            <a:cxnSpLocks/>
            <a:stCxn id="77" idx="2"/>
            <a:endCxn id="50" idx="1"/>
          </p:cNvCxnSpPr>
          <p:nvPr/>
        </p:nvCxnSpPr>
        <p:spPr>
          <a:xfrm>
            <a:off x="2815756" y="858610"/>
            <a:ext cx="646345" cy="4635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C5444A4-470B-693C-34F6-F758999CC235}"/>
              </a:ext>
            </a:extLst>
          </p:cNvPr>
          <p:cNvCxnSpPr>
            <a:cxnSpLocks/>
            <a:stCxn id="8" idx="1"/>
            <a:endCxn id="50" idx="3"/>
          </p:cNvCxnSpPr>
          <p:nvPr/>
        </p:nvCxnSpPr>
        <p:spPr>
          <a:xfrm flipH="1">
            <a:off x="4989735" y="851066"/>
            <a:ext cx="3093034" cy="46428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DB4F17E-181D-116A-A958-D8566612CEEE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>
            <a:off x="4989735" y="4337037"/>
            <a:ext cx="3093034" cy="11568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2FBCF2E-4495-362B-9B63-3F987883CD9A}"/>
              </a:ext>
            </a:extLst>
          </p:cNvPr>
          <p:cNvCxnSpPr>
            <a:cxnSpLocks/>
            <a:stCxn id="6" idx="1"/>
            <a:endCxn id="53" idx="3"/>
          </p:cNvCxnSpPr>
          <p:nvPr/>
        </p:nvCxnSpPr>
        <p:spPr>
          <a:xfrm flipH="1">
            <a:off x="4782509" y="4337037"/>
            <a:ext cx="3300260" cy="223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4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FE9F54-0D44-22E3-1600-7AB8B9FFB2B6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791990" y="851066"/>
            <a:ext cx="3290779" cy="473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0DFEE5B-7A32-5E01-E53B-90D2BCD1734C}"/>
              </a:ext>
            </a:extLst>
          </p:cNvPr>
          <p:cNvCxnSpPr>
            <a:cxnSpLocks/>
            <a:stCxn id="14" idx="1"/>
            <a:endCxn id="50" idx="3"/>
          </p:cNvCxnSpPr>
          <p:nvPr/>
        </p:nvCxnSpPr>
        <p:spPr>
          <a:xfrm flipH="1" flipV="1">
            <a:off x="4989735" y="5493902"/>
            <a:ext cx="3085377" cy="45568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999A388-2A62-CCD5-ADD6-6A33D038429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4782510" y="3346397"/>
            <a:ext cx="3499058" cy="28240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7EB5C53-9820-F37A-D410-E65BC128A2F4}"/>
              </a:ext>
            </a:extLst>
          </p:cNvPr>
          <p:cNvCxnSpPr>
            <a:cxnSpLocks/>
            <a:stCxn id="14" idx="1"/>
            <a:endCxn id="47" idx="3"/>
          </p:cNvCxnSpPr>
          <p:nvPr/>
        </p:nvCxnSpPr>
        <p:spPr>
          <a:xfrm flipH="1" flipV="1">
            <a:off x="5018420" y="4417411"/>
            <a:ext cx="3056692" cy="15321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15BF2C8-4A8C-FB2A-DB68-205FA98D8477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flipH="1" flipV="1">
            <a:off x="4791990" y="1324789"/>
            <a:ext cx="3283122" cy="46247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FF30A7-7D92-4858-C8B8-F4112B03DF1E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 flipV="1">
            <a:off x="4766735" y="2272262"/>
            <a:ext cx="3308377" cy="36773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31AAF8-4CF7-DCBF-69B5-2398647384D6}"/>
              </a:ext>
            </a:extLst>
          </p:cNvPr>
          <p:cNvCxnSpPr>
            <a:cxnSpLocks/>
            <a:stCxn id="6" idx="1"/>
            <a:endCxn id="47" idx="3"/>
          </p:cNvCxnSpPr>
          <p:nvPr/>
        </p:nvCxnSpPr>
        <p:spPr>
          <a:xfrm flipH="1">
            <a:off x="5018420" y="4337037"/>
            <a:ext cx="3064349" cy="80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78B0D33-4CFA-2B5D-1F77-BE43C750A28B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 flipV="1">
            <a:off x="4782510" y="3346397"/>
            <a:ext cx="3300259" cy="99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72A330-1C25-E1EC-C729-CABC8475793D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 flipV="1">
            <a:off x="7460455" y="580276"/>
            <a:ext cx="629595" cy="20036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711E2F-ED93-96B2-5E91-480E9E9F2CB4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791990" y="1324789"/>
            <a:ext cx="3298060" cy="1259185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9A8D06-247B-6A69-C6BF-3C6D96EA8716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 flipV="1">
            <a:off x="4766735" y="2272262"/>
            <a:ext cx="3323315" cy="31171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D6F82A-FFC7-E193-B908-B03D12E8F7DD}"/>
              </a:ext>
            </a:extLst>
          </p:cNvPr>
          <p:cNvCxnSpPr>
            <a:cxnSpLocks/>
            <a:stCxn id="19" idx="2"/>
            <a:endCxn id="41" idx="3"/>
          </p:cNvCxnSpPr>
          <p:nvPr/>
        </p:nvCxnSpPr>
        <p:spPr>
          <a:xfrm flipH="1">
            <a:off x="4766735" y="841886"/>
            <a:ext cx="1783859" cy="14303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67D114-91E2-D08E-8F63-FE9B18A19ABC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4782510" y="851066"/>
            <a:ext cx="3300259" cy="2495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53A455-A136-A860-61C5-AEB176FC9C09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>
            <a:off x="4766735" y="851066"/>
            <a:ext cx="3316034" cy="1421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0EE848-F848-10F6-BE2D-7C74671A8981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flipH="1">
            <a:off x="4791990" y="841886"/>
            <a:ext cx="1758604" cy="482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flipH="1" flipV="1">
            <a:off x="4766735" y="2272262"/>
            <a:ext cx="3316034" cy="20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7460455" y="580276"/>
            <a:ext cx="622314" cy="2707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  <a:stCxn id="10" idx="1"/>
            <a:endCxn id="44" idx="3"/>
          </p:cNvCxnSpPr>
          <p:nvPr/>
        </p:nvCxnSpPr>
        <p:spPr>
          <a:xfrm flipH="1">
            <a:off x="4782510" y="2583974"/>
            <a:ext cx="3307540" cy="762423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  <a:stCxn id="10" idx="1"/>
            <a:endCxn id="50" idx="3"/>
          </p:cNvCxnSpPr>
          <p:nvPr/>
        </p:nvCxnSpPr>
        <p:spPr>
          <a:xfrm flipH="1">
            <a:off x="4989735" y="2583974"/>
            <a:ext cx="3100315" cy="290992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 flipV="1">
            <a:off x="4791990" y="1324789"/>
            <a:ext cx="3290779" cy="301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5018420" y="2583974"/>
            <a:ext cx="3071630" cy="183343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7460455" y="580276"/>
            <a:ext cx="614657" cy="536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7460455" y="580276"/>
            <a:ext cx="622314" cy="37567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40732" y="318666"/>
            <a:ext cx="181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6DCD1F-C976-8E8F-7A0A-2DF4FA05BAF9}"/>
              </a:ext>
            </a:extLst>
          </p:cNvPr>
          <p:cNvGrpSpPr/>
          <p:nvPr/>
        </p:nvGrpSpPr>
        <p:grpSpPr>
          <a:xfrm>
            <a:off x="3457226" y="1063179"/>
            <a:ext cx="1561194" cy="4692333"/>
            <a:chOff x="327230" y="766124"/>
            <a:chExt cx="1561194" cy="46923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52485" y="766124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Forb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327230" y="1713597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Forb 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43005" y="2787732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Forb 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333863" y="3858746"/>
              <a:ext cx="15545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Forb Mg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32105" y="4935237"/>
              <a:ext cx="1527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Forb Na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2149031" y="335390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2"/>
            <a:endCxn id="47" idx="3"/>
          </p:cNvCxnSpPr>
          <p:nvPr/>
        </p:nvCxnSpPr>
        <p:spPr>
          <a:xfrm flipH="1">
            <a:off x="5018420" y="841886"/>
            <a:ext cx="1532174" cy="35755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  <a:stCxn id="77" idx="2"/>
            <a:endCxn id="23" idx="1"/>
          </p:cNvCxnSpPr>
          <p:nvPr/>
        </p:nvCxnSpPr>
        <p:spPr>
          <a:xfrm>
            <a:off x="2815756" y="858610"/>
            <a:ext cx="666725" cy="466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C73C0A-881E-4A0D-9E6F-75F1140F87C4}"/>
              </a:ext>
            </a:extLst>
          </p:cNvPr>
          <p:cNvCxnSpPr>
            <a:cxnSpLocks/>
            <a:stCxn id="77" idx="2"/>
            <a:endCxn id="47" idx="1"/>
          </p:cNvCxnSpPr>
          <p:nvPr/>
        </p:nvCxnSpPr>
        <p:spPr>
          <a:xfrm>
            <a:off x="2815756" y="858610"/>
            <a:ext cx="648103" cy="355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A8645C-76CB-604F-D5B0-A280B01323DA}"/>
              </a:ext>
            </a:extLst>
          </p:cNvPr>
          <p:cNvCxnSpPr>
            <a:cxnSpLocks/>
            <a:stCxn id="19" idx="2"/>
            <a:endCxn id="44" idx="3"/>
          </p:cNvCxnSpPr>
          <p:nvPr/>
        </p:nvCxnSpPr>
        <p:spPr>
          <a:xfrm flipH="1">
            <a:off x="4782510" y="841886"/>
            <a:ext cx="1768084" cy="25045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5BCAF6-DC00-4F29-CC20-DC4751C1B6A1}"/>
              </a:ext>
            </a:extLst>
          </p:cNvPr>
          <p:cNvCxnSpPr>
            <a:cxnSpLocks/>
            <a:stCxn id="19" idx="2"/>
            <a:endCxn id="50" idx="3"/>
          </p:cNvCxnSpPr>
          <p:nvPr/>
        </p:nvCxnSpPr>
        <p:spPr>
          <a:xfrm flipH="1">
            <a:off x="4989735" y="841886"/>
            <a:ext cx="1560859" cy="4652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58F42E0-1588-7342-D522-381746545A4E}"/>
              </a:ext>
            </a:extLst>
          </p:cNvPr>
          <p:cNvCxnSpPr>
            <a:cxnSpLocks/>
            <a:stCxn id="77" idx="2"/>
            <a:endCxn id="41" idx="1"/>
          </p:cNvCxnSpPr>
          <p:nvPr/>
        </p:nvCxnSpPr>
        <p:spPr>
          <a:xfrm>
            <a:off x="2815756" y="858610"/>
            <a:ext cx="641470" cy="1413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EF33E3-9D41-5B4B-CEF2-3DC8648509D2}"/>
              </a:ext>
            </a:extLst>
          </p:cNvPr>
          <p:cNvCxnSpPr>
            <a:cxnSpLocks/>
            <a:stCxn id="77" idx="2"/>
            <a:endCxn id="44" idx="1"/>
          </p:cNvCxnSpPr>
          <p:nvPr/>
        </p:nvCxnSpPr>
        <p:spPr>
          <a:xfrm>
            <a:off x="2815756" y="858610"/>
            <a:ext cx="657245" cy="248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1E73A19-25F0-1F8D-5E34-CE2CE508AA71}"/>
              </a:ext>
            </a:extLst>
          </p:cNvPr>
          <p:cNvCxnSpPr>
            <a:cxnSpLocks/>
            <a:stCxn id="77" idx="2"/>
            <a:endCxn id="50" idx="1"/>
          </p:cNvCxnSpPr>
          <p:nvPr/>
        </p:nvCxnSpPr>
        <p:spPr>
          <a:xfrm>
            <a:off x="2815756" y="858610"/>
            <a:ext cx="646345" cy="4635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C5444A4-470B-693C-34F6-F758999CC235}"/>
              </a:ext>
            </a:extLst>
          </p:cNvPr>
          <p:cNvCxnSpPr>
            <a:cxnSpLocks/>
            <a:stCxn id="8" idx="1"/>
            <a:endCxn id="50" idx="3"/>
          </p:cNvCxnSpPr>
          <p:nvPr/>
        </p:nvCxnSpPr>
        <p:spPr>
          <a:xfrm flipH="1">
            <a:off x="4989735" y="851066"/>
            <a:ext cx="3093034" cy="4642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DB4F17E-181D-116A-A958-D8566612CEEE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>
            <a:off x="4989735" y="4337037"/>
            <a:ext cx="3093034" cy="1156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C6203869-1968-BC32-04B3-03AC694795A7}"/>
              </a:ext>
            </a:extLst>
          </p:cNvPr>
          <p:cNvGrpSpPr/>
          <p:nvPr/>
        </p:nvGrpSpPr>
        <p:grpSpPr>
          <a:xfrm>
            <a:off x="-2285809" y="-90160"/>
            <a:ext cx="15757969" cy="7013807"/>
            <a:chOff x="-2285809" y="-90160"/>
            <a:chExt cx="15757969" cy="701380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0865DD-FFB9-875C-6D8F-8DAF3C400986}"/>
                </a:ext>
              </a:extLst>
            </p:cNvPr>
            <p:cNvSpPr/>
            <p:nvPr/>
          </p:nvSpPr>
          <p:spPr>
            <a:xfrm>
              <a:off x="-2285809" y="-90160"/>
              <a:ext cx="15757969" cy="701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FE9F54-0D44-22E3-1600-7AB8B9FFB2B6}"/>
                </a:ext>
              </a:extLst>
            </p:cNvPr>
            <p:cNvCxnSpPr>
              <a:cxnSpLocks/>
              <a:stCxn id="8" idx="1"/>
              <a:endCxn id="23" idx="3"/>
            </p:cNvCxnSpPr>
            <p:nvPr/>
          </p:nvCxnSpPr>
          <p:spPr>
            <a:xfrm flipH="1">
              <a:off x="357150" y="877063"/>
              <a:ext cx="3290779" cy="47372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D0DFEE5B-7A32-5E01-E53B-90D2BCD1734C}"/>
                </a:ext>
              </a:extLst>
            </p:cNvPr>
            <p:cNvCxnSpPr>
              <a:cxnSpLocks/>
              <a:stCxn id="14" idx="1"/>
              <a:endCxn id="50" idx="3"/>
            </p:cNvCxnSpPr>
            <p:nvPr/>
          </p:nvCxnSpPr>
          <p:spPr>
            <a:xfrm flipH="1" flipV="1">
              <a:off x="554895" y="5519899"/>
              <a:ext cx="3085378" cy="4331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999A388-2A62-CCD5-ADD6-6A33D038429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 flipV="1">
              <a:off x="347670" y="3372394"/>
              <a:ext cx="3499058" cy="2824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7EB5C53-9820-F37A-D410-E65BC128A2F4}"/>
                </a:ext>
              </a:extLst>
            </p:cNvPr>
            <p:cNvCxnSpPr>
              <a:cxnSpLocks/>
              <a:stCxn id="14" idx="1"/>
              <a:endCxn id="47" idx="3"/>
            </p:cNvCxnSpPr>
            <p:nvPr/>
          </p:nvCxnSpPr>
          <p:spPr>
            <a:xfrm flipH="1" flipV="1">
              <a:off x="583580" y="4443408"/>
              <a:ext cx="3056693" cy="150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15BF2C8-4A8C-FB2A-DB68-205FA98D8477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 flipV="1">
              <a:off x="357150" y="1350786"/>
              <a:ext cx="3283123" cy="4602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2FF30A7-7D92-4858-C8B8-F4112B03DF1E}"/>
                </a:ext>
              </a:extLst>
            </p:cNvPr>
            <p:cNvCxnSpPr>
              <a:cxnSpLocks/>
              <a:stCxn id="14" idx="1"/>
              <a:endCxn id="41" idx="3"/>
            </p:cNvCxnSpPr>
            <p:nvPr/>
          </p:nvCxnSpPr>
          <p:spPr>
            <a:xfrm flipH="1" flipV="1">
              <a:off x="331895" y="2298259"/>
              <a:ext cx="3308378" cy="365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331AAF8-4CF7-DCBF-69B5-2398647384D6}"/>
                </a:ext>
              </a:extLst>
            </p:cNvPr>
            <p:cNvCxnSpPr>
              <a:cxnSpLocks/>
              <a:stCxn id="6" idx="1"/>
              <a:endCxn id="47" idx="3"/>
            </p:cNvCxnSpPr>
            <p:nvPr/>
          </p:nvCxnSpPr>
          <p:spPr>
            <a:xfrm flipH="1">
              <a:off x="583580" y="4363034"/>
              <a:ext cx="3064349" cy="8037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78B0D33-4CFA-2B5D-1F77-BE43C750A28B}"/>
                </a:ext>
              </a:extLst>
            </p:cNvPr>
            <p:cNvCxnSpPr>
              <a:cxnSpLocks/>
              <a:stCxn id="6" idx="1"/>
              <a:endCxn id="44" idx="3"/>
            </p:cNvCxnSpPr>
            <p:nvPr/>
          </p:nvCxnSpPr>
          <p:spPr>
            <a:xfrm flipH="1" flipV="1">
              <a:off x="347670" y="3372394"/>
              <a:ext cx="3300259" cy="99064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4D3C0FF-FC51-542A-DAD1-20857D8AEF38}"/>
                </a:ext>
              </a:extLst>
            </p:cNvPr>
            <p:cNvCxnSpPr>
              <a:cxnSpLocks/>
              <a:stCxn id="10" idx="1"/>
              <a:endCxn id="53" idx="3"/>
            </p:cNvCxnSpPr>
            <p:nvPr/>
          </p:nvCxnSpPr>
          <p:spPr>
            <a:xfrm flipH="1">
              <a:off x="347669" y="2609971"/>
              <a:ext cx="3307541" cy="39864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B72A330-1C25-E1EC-C729-CABC8475793D}"/>
                </a:ext>
              </a:extLst>
            </p:cNvPr>
            <p:cNvCxnSpPr>
              <a:cxnSpLocks/>
              <a:stCxn id="10" idx="1"/>
              <a:endCxn id="19" idx="3"/>
            </p:cNvCxnSpPr>
            <p:nvPr/>
          </p:nvCxnSpPr>
          <p:spPr>
            <a:xfrm flipH="1" flipV="1">
              <a:off x="3025615" y="606273"/>
              <a:ext cx="629595" cy="200369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8711E2F-ED93-96B2-5E91-480E9E9F2CB4}"/>
                </a:ext>
              </a:extLst>
            </p:cNvPr>
            <p:cNvCxnSpPr>
              <a:cxnSpLocks/>
              <a:stCxn id="10" idx="1"/>
              <a:endCxn id="23" idx="3"/>
            </p:cNvCxnSpPr>
            <p:nvPr/>
          </p:nvCxnSpPr>
          <p:spPr>
            <a:xfrm flipH="1" flipV="1">
              <a:off x="357150" y="1350786"/>
              <a:ext cx="3298060" cy="125918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99A8D06-247B-6A69-C6BF-3C6D96EA8716}"/>
                </a:ext>
              </a:extLst>
            </p:cNvPr>
            <p:cNvCxnSpPr>
              <a:cxnSpLocks/>
              <a:stCxn id="10" idx="1"/>
              <a:endCxn id="41" idx="3"/>
            </p:cNvCxnSpPr>
            <p:nvPr/>
          </p:nvCxnSpPr>
          <p:spPr>
            <a:xfrm flipH="1" flipV="1">
              <a:off x="331895" y="2298259"/>
              <a:ext cx="3323315" cy="3117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A1F838F-B3B5-C11D-51A0-CCD2F44990C0}"/>
                </a:ext>
              </a:extLst>
            </p:cNvPr>
            <p:cNvCxnSpPr>
              <a:cxnSpLocks/>
              <a:stCxn id="8" idx="1"/>
              <a:endCxn id="53" idx="3"/>
            </p:cNvCxnSpPr>
            <p:nvPr/>
          </p:nvCxnSpPr>
          <p:spPr>
            <a:xfrm flipH="1">
              <a:off x="347669" y="877063"/>
              <a:ext cx="3300260" cy="5719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DD6F82A-FFC7-E193-B908-B03D12E8F7DD}"/>
                </a:ext>
              </a:extLst>
            </p:cNvPr>
            <p:cNvCxnSpPr>
              <a:cxnSpLocks/>
              <a:stCxn id="19" idx="2"/>
              <a:endCxn id="41" idx="3"/>
            </p:cNvCxnSpPr>
            <p:nvPr/>
          </p:nvCxnSpPr>
          <p:spPr>
            <a:xfrm flipH="1">
              <a:off x="331895" y="867883"/>
              <a:ext cx="1783859" cy="143037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567D114-91E2-D08E-8F63-FE9B18A19ABC}"/>
                </a:ext>
              </a:extLst>
            </p:cNvPr>
            <p:cNvCxnSpPr>
              <a:cxnSpLocks/>
              <a:stCxn id="8" idx="1"/>
              <a:endCxn id="44" idx="3"/>
            </p:cNvCxnSpPr>
            <p:nvPr/>
          </p:nvCxnSpPr>
          <p:spPr>
            <a:xfrm flipH="1">
              <a:off x="347670" y="877063"/>
              <a:ext cx="3300259" cy="249533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E53A455-A136-A860-61C5-AEB176FC9C09}"/>
                </a:ext>
              </a:extLst>
            </p:cNvPr>
            <p:cNvCxnSpPr>
              <a:cxnSpLocks/>
              <a:stCxn id="8" idx="1"/>
              <a:endCxn id="41" idx="3"/>
            </p:cNvCxnSpPr>
            <p:nvPr/>
          </p:nvCxnSpPr>
          <p:spPr>
            <a:xfrm flipH="1">
              <a:off x="331895" y="877063"/>
              <a:ext cx="3316034" cy="14211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10EE848-F848-10F6-BE2D-7C74671A8981}"/>
                </a:ext>
              </a:extLst>
            </p:cNvPr>
            <p:cNvCxnSpPr>
              <a:cxnSpLocks/>
              <a:stCxn id="19" idx="2"/>
              <a:endCxn id="23" idx="3"/>
            </p:cNvCxnSpPr>
            <p:nvPr/>
          </p:nvCxnSpPr>
          <p:spPr>
            <a:xfrm flipH="1">
              <a:off x="357150" y="867883"/>
              <a:ext cx="1758604" cy="4829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2C04295-D614-E2E2-B306-D92456663339}"/>
                </a:ext>
              </a:extLst>
            </p:cNvPr>
            <p:cNvCxnSpPr>
              <a:cxnSpLocks/>
              <a:stCxn id="14" idx="1"/>
              <a:endCxn id="53" idx="3"/>
            </p:cNvCxnSpPr>
            <p:nvPr/>
          </p:nvCxnSpPr>
          <p:spPr>
            <a:xfrm flipH="1">
              <a:off x="347669" y="5953042"/>
              <a:ext cx="3292604" cy="64334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5057BC-EAC4-E303-C490-D3532CF8D8F9}"/>
                </a:ext>
              </a:extLst>
            </p:cNvPr>
            <p:cNvCxnSpPr>
              <a:cxnSpLocks/>
              <a:stCxn id="6" idx="1"/>
              <a:endCxn id="41" idx="3"/>
            </p:cNvCxnSpPr>
            <p:nvPr/>
          </p:nvCxnSpPr>
          <p:spPr>
            <a:xfrm flipH="1" flipV="1">
              <a:off x="331895" y="2298259"/>
              <a:ext cx="3316034" cy="206477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97CE5DD-45E4-7FD5-B51A-25A9F35CDFB5}"/>
                </a:ext>
              </a:extLst>
            </p:cNvPr>
            <p:cNvCxnSpPr>
              <a:cxnSpLocks/>
              <a:stCxn id="8" idx="1"/>
              <a:endCxn id="19" idx="3"/>
            </p:cNvCxnSpPr>
            <p:nvPr/>
          </p:nvCxnSpPr>
          <p:spPr>
            <a:xfrm flipH="1" flipV="1">
              <a:off x="3025615" y="606273"/>
              <a:ext cx="622314" cy="27079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0A82C8-4204-1AB5-D085-F3850518F7DA}"/>
                </a:ext>
              </a:extLst>
            </p:cNvPr>
            <p:cNvCxnSpPr>
              <a:cxnSpLocks/>
              <a:stCxn id="10" idx="1"/>
              <a:endCxn id="44" idx="3"/>
            </p:cNvCxnSpPr>
            <p:nvPr/>
          </p:nvCxnSpPr>
          <p:spPr>
            <a:xfrm flipH="1">
              <a:off x="347670" y="2609971"/>
              <a:ext cx="3307540" cy="76242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1C4D5-97D2-9EE4-A386-2A34BA77B25A}"/>
                </a:ext>
              </a:extLst>
            </p:cNvPr>
            <p:cNvCxnSpPr>
              <a:cxnSpLocks/>
              <a:stCxn id="10" idx="1"/>
              <a:endCxn id="50" idx="3"/>
            </p:cNvCxnSpPr>
            <p:nvPr/>
          </p:nvCxnSpPr>
          <p:spPr>
            <a:xfrm flipH="1">
              <a:off x="554895" y="2609971"/>
              <a:ext cx="3100315" cy="290992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DD23ED-2ED6-768A-45C6-D2C6BA0F8010}"/>
                </a:ext>
              </a:extLst>
            </p:cNvPr>
            <p:cNvCxnSpPr>
              <a:cxnSpLocks/>
              <a:stCxn id="6" idx="1"/>
              <a:endCxn id="23" idx="3"/>
            </p:cNvCxnSpPr>
            <p:nvPr/>
          </p:nvCxnSpPr>
          <p:spPr>
            <a:xfrm flipH="1" flipV="1">
              <a:off x="357150" y="1350786"/>
              <a:ext cx="3290779" cy="301224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C68305C-A6C8-ED73-1590-1B8A7B78ECE5}"/>
                </a:ext>
              </a:extLst>
            </p:cNvPr>
            <p:cNvCxnSpPr>
              <a:cxnSpLocks/>
              <a:stCxn id="10" idx="1"/>
              <a:endCxn id="47" idx="3"/>
            </p:cNvCxnSpPr>
            <p:nvPr/>
          </p:nvCxnSpPr>
          <p:spPr>
            <a:xfrm flipH="1">
              <a:off x="583580" y="2609971"/>
              <a:ext cx="3071630" cy="1833437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D98813-0E5D-9AEC-F23C-8610A3B73D92}"/>
                </a:ext>
              </a:extLst>
            </p:cNvPr>
            <p:cNvCxnSpPr>
              <a:cxnSpLocks/>
              <a:stCxn id="14" idx="1"/>
              <a:endCxn id="19" idx="3"/>
            </p:cNvCxnSpPr>
            <p:nvPr/>
          </p:nvCxnSpPr>
          <p:spPr>
            <a:xfrm flipH="1" flipV="1">
              <a:off x="3025615" y="606273"/>
              <a:ext cx="614658" cy="53467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2A04AA-4CE0-46DC-B8DF-BF99F9C0851A}"/>
                </a:ext>
              </a:extLst>
            </p:cNvPr>
            <p:cNvCxnSpPr>
              <a:cxnSpLocks/>
              <a:stCxn id="6" idx="1"/>
              <a:endCxn id="19" idx="3"/>
            </p:cNvCxnSpPr>
            <p:nvPr/>
          </p:nvCxnSpPr>
          <p:spPr>
            <a:xfrm flipH="1" flipV="1">
              <a:off x="3025615" y="606273"/>
              <a:ext cx="622314" cy="375676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6AB06-0FE9-6A75-78B5-5125473E5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3647929" y="3618726"/>
              <a:ext cx="1661310" cy="14886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44F28-A1FA-708D-3DD0-91E40C078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3647929" y="132116"/>
              <a:ext cx="1632351" cy="14898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802B-F260-B466-04CB-05DF23AD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3655210" y="1674073"/>
              <a:ext cx="1625070" cy="187179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3A205-0A57-E55D-8630-1FF4BAB6D8CB}"/>
                </a:ext>
              </a:extLst>
            </p:cNvPr>
            <p:cNvGrpSpPr/>
            <p:nvPr/>
          </p:nvGrpSpPr>
          <p:grpSpPr>
            <a:xfrm>
              <a:off x="3640273" y="5180199"/>
              <a:ext cx="1646966" cy="1545685"/>
              <a:chOff x="4126992" y="3096768"/>
              <a:chExt cx="2444496" cy="2164080"/>
            </a:xfrm>
          </p:grpSpPr>
          <p:pic>
            <p:nvPicPr>
              <p:cNvPr id="14" name="Content Placeholder 5">
                <a:extLst>
                  <a:ext uri="{FF2B5EF4-FFF2-40B4-BE49-F238E27FC236}">
                    <a16:creationId xmlns:a16="http://schemas.microsoft.com/office/drawing/2014/main" id="{34A971F1-480A-0833-8D2E-BB5A0148E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406421-46F2-21AC-AEDF-1E5D0B0FE6F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AD83D0-4099-3790-E6BA-275955205711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C6164-C7F1-050A-21A2-EC72E4DF3CFD}"/>
                </a:ext>
              </a:extLst>
            </p:cNvPr>
            <p:cNvSpPr txBox="1"/>
            <p:nvPr/>
          </p:nvSpPr>
          <p:spPr>
            <a:xfrm>
              <a:off x="1205892" y="344663"/>
              <a:ext cx="1819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06DCD1F-C976-8E8F-7A0A-2DF4FA05BAF9}"/>
                </a:ext>
              </a:extLst>
            </p:cNvPr>
            <p:cNvGrpSpPr/>
            <p:nvPr/>
          </p:nvGrpSpPr>
          <p:grpSpPr>
            <a:xfrm>
              <a:off x="-977614" y="1089176"/>
              <a:ext cx="1561194" cy="5768824"/>
              <a:chOff x="327230" y="766124"/>
              <a:chExt cx="1561194" cy="576882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3F3F00-E47F-D582-4D90-D3A5CBC01CD8}"/>
                  </a:ext>
                </a:extLst>
              </p:cNvPr>
              <p:cNvSpPr txBox="1"/>
              <p:nvPr/>
            </p:nvSpPr>
            <p:spPr>
              <a:xfrm>
                <a:off x="352485" y="766124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70C0"/>
                    </a:solidFill>
                  </a:rPr>
                  <a:t>Grass 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91ED43-0856-E035-EFAD-B711B60F084B}"/>
                  </a:ext>
                </a:extLst>
              </p:cNvPr>
              <p:cNvSpPr txBox="1"/>
              <p:nvPr/>
            </p:nvSpPr>
            <p:spPr>
              <a:xfrm>
                <a:off x="327230" y="1713597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6699"/>
                    </a:solidFill>
                  </a:rPr>
                  <a:t>Grass P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D5AA9B-6F4D-5461-3D34-E3A10458FFA0}"/>
                  </a:ext>
                </a:extLst>
              </p:cNvPr>
              <p:cNvSpPr txBox="1"/>
              <p:nvPr/>
            </p:nvSpPr>
            <p:spPr>
              <a:xfrm>
                <a:off x="343005" y="2787732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</a:rPr>
                  <a:t>Grass K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EE1BD3-A18E-948D-832A-D70313928071}"/>
                  </a:ext>
                </a:extLst>
              </p:cNvPr>
              <p:cNvSpPr txBox="1"/>
              <p:nvPr/>
            </p:nvSpPr>
            <p:spPr>
              <a:xfrm>
                <a:off x="333863" y="3858746"/>
                <a:ext cx="155456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Grass Mg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5C1068-0A17-041B-B2C9-ED12A1F80192}"/>
                  </a:ext>
                </a:extLst>
              </p:cNvPr>
              <p:cNvSpPr txBox="1"/>
              <p:nvPr/>
            </p:nvSpPr>
            <p:spPr>
              <a:xfrm>
                <a:off x="332105" y="4935237"/>
                <a:ext cx="15276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Grass Na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6712FD-FA96-D0C3-FCF6-65BFE7AAA274}"/>
                  </a:ext>
                </a:extLst>
              </p:cNvPr>
              <p:cNvSpPr txBox="1"/>
              <p:nvPr/>
            </p:nvSpPr>
            <p:spPr>
              <a:xfrm>
                <a:off x="343004" y="6011728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2"/>
                    </a:solidFill>
                  </a:rPr>
                  <a:t>Grass Si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310815-F72B-2A2F-A24C-EE6174335328}"/>
                </a:ext>
              </a:extLst>
            </p:cNvPr>
            <p:cNvSpPr txBox="1"/>
            <p:nvPr/>
          </p:nvSpPr>
          <p:spPr>
            <a:xfrm>
              <a:off x="-2285809" y="361387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62E987-6607-963D-B052-D45BC78BC9CF}"/>
                </a:ext>
              </a:extLst>
            </p:cNvPr>
            <p:cNvCxnSpPr>
              <a:cxnSpLocks/>
              <a:stCxn id="19" idx="2"/>
              <a:endCxn id="47" idx="3"/>
            </p:cNvCxnSpPr>
            <p:nvPr/>
          </p:nvCxnSpPr>
          <p:spPr>
            <a:xfrm flipH="1">
              <a:off x="583580" y="867883"/>
              <a:ext cx="1532174" cy="357552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0175861-C7E2-58B8-7E38-F25D89D818FE}"/>
                </a:ext>
              </a:extLst>
            </p:cNvPr>
            <p:cNvCxnSpPr>
              <a:cxnSpLocks/>
              <a:stCxn id="77" idx="2"/>
              <a:endCxn id="23" idx="1"/>
            </p:cNvCxnSpPr>
            <p:nvPr/>
          </p:nvCxnSpPr>
          <p:spPr>
            <a:xfrm>
              <a:off x="-1619084" y="884607"/>
              <a:ext cx="666725" cy="4661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0F6374-0DE5-E142-7B68-73416581B430}"/>
                </a:ext>
              </a:extLst>
            </p:cNvPr>
            <p:cNvCxnSpPr>
              <a:cxnSpLocks/>
              <a:stCxn id="77" idx="2"/>
              <a:endCxn id="53" idx="1"/>
            </p:cNvCxnSpPr>
            <p:nvPr/>
          </p:nvCxnSpPr>
          <p:spPr>
            <a:xfrm>
              <a:off x="-1619084" y="884607"/>
              <a:ext cx="657244" cy="571178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CC73C0A-881E-4A0D-9E6F-75F1140F87C4}"/>
                </a:ext>
              </a:extLst>
            </p:cNvPr>
            <p:cNvCxnSpPr>
              <a:cxnSpLocks/>
              <a:stCxn id="77" idx="2"/>
              <a:endCxn id="47" idx="1"/>
            </p:cNvCxnSpPr>
            <p:nvPr/>
          </p:nvCxnSpPr>
          <p:spPr>
            <a:xfrm>
              <a:off x="-1619084" y="884607"/>
              <a:ext cx="648103" cy="3558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0D14BB1-46E0-4227-F641-69E9B3F70A69}"/>
                </a:ext>
              </a:extLst>
            </p:cNvPr>
            <p:cNvCxnSpPr>
              <a:cxnSpLocks/>
              <a:stCxn id="19" idx="2"/>
              <a:endCxn id="53" idx="3"/>
            </p:cNvCxnSpPr>
            <p:nvPr/>
          </p:nvCxnSpPr>
          <p:spPr>
            <a:xfrm flipH="1">
              <a:off x="347669" y="867883"/>
              <a:ext cx="1768085" cy="572850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A8645C-76CB-604F-D5B0-A280B01323DA}"/>
                </a:ext>
              </a:extLst>
            </p:cNvPr>
            <p:cNvCxnSpPr>
              <a:cxnSpLocks/>
              <a:stCxn id="19" idx="2"/>
              <a:endCxn id="44" idx="3"/>
            </p:cNvCxnSpPr>
            <p:nvPr/>
          </p:nvCxnSpPr>
          <p:spPr>
            <a:xfrm flipH="1">
              <a:off x="347670" y="867883"/>
              <a:ext cx="1768084" cy="250451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5BCAF6-DC00-4F29-CC20-DC4751C1B6A1}"/>
                </a:ext>
              </a:extLst>
            </p:cNvPr>
            <p:cNvCxnSpPr>
              <a:cxnSpLocks/>
              <a:stCxn id="19" idx="2"/>
              <a:endCxn id="50" idx="3"/>
            </p:cNvCxnSpPr>
            <p:nvPr/>
          </p:nvCxnSpPr>
          <p:spPr>
            <a:xfrm flipH="1">
              <a:off x="554895" y="867883"/>
              <a:ext cx="1560859" cy="4652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58F42E0-1588-7342-D522-381746545A4E}"/>
                </a:ext>
              </a:extLst>
            </p:cNvPr>
            <p:cNvCxnSpPr>
              <a:cxnSpLocks/>
              <a:stCxn id="77" idx="2"/>
              <a:endCxn id="41" idx="1"/>
            </p:cNvCxnSpPr>
            <p:nvPr/>
          </p:nvCxnSpPr>
          <p:spPr>
            <a:xfrm>
              <a:off x="-1619084" y="884607"/>
              <a:ext cx="641470" cy="14136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CEF33E3-9D41-5B4B-CEF2-3DC8648509D2}"/>
                </a:ext>
              </a:extLst>
            </p:cNvPr>
            <p:cNvCxnSpPr>
              <a:cxnSpLocks/>
              <a:stCxn id="77" idx="2"/>
              <a:endCxn id="44" idx="1"/>
            </p:cNvCxnSpPr>
            <p:nvPr/>
          </p:nvCxnSpPr>
          <p:spPr>
            <a:xfrm>
              <a:off x="-1619084" y="884607"/>
              <a:ext cx="657245" cy="2487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1E73A19-25F0-1F8D-5E34-CE2CE508AA71}"/>
                </a:ext>
              </a:extLst>
            </p:cNvPr>
            <p:cNvCxnSpPr>
              <a:cxnSpLocks/>
              <a:stCxn id="77" idx="2"/>
              <a:endCxn id="50" idx="1"/>
            </p:cNvCxnSpPr>
            <p:nvPr/>
          </p:nvCxnSpPr>
          <p:spPr>
            <a:xfrm>
              <a:off x="-1619084" y="884607"/>
              <a:ext cx="646345" cy="46352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3C5444A4-470B-693C-34F6-F758999CC235}"/>
                </a:ext>
              </a:extLst>
            </p:cNvPr>
            <p:cNvCxnSpPr>
              <a:cxnSpLocks/>
              <a:stCxn id="8" idx="1"/>
              <a:endCxn id="50" idx="3"/>
            </p:cNvCxnSpPr>
            <p:nvPr/>
          </p:nvCxnSpPr>
          <p:spPr>
            <a:xfrm flipH="1">
              <a:off x="554895" y="877063"/>
              <a:ext cx="3093034" cy="464283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DB4F17E-181D-116A-A958-D8566612CEEE}"/>
                </a:ext>
              </a:extLst>
            </p:cNvPr>
            <p:cNvCxnSpPr>
              <a:cxnSpLocks/>
              <a:stCxn id="6" idx="1"/>
              <a:endCxn id="50" idx="3"/>
            </p:cNvCxnSpPr>
            <p:nvPr/>
          </p:nvCxnSpPr>
          <p:spPr>
            <a:xfrm flipH="1">
              <a:off x="554895" y="4363034"/>
              <a:ext cx="3093034" cy="115686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32FBCF2E-4495-362B-9B63-3F987883CD9A}"/>
                </a:ext>
              </a:extLst>
            </p:cNvPr>
            <p:cNvCxnSpPr>
              <a:cxnSpLocks/>
              <a:stCxn id="6" idx="1"/>
              <a:endCxn id="53" idx="3"/>
            </p:cNvCxnSpPr>
            <p:nvPr/>
          </p:nvCxnSpPr>
          <p:spPr>
            <a:xfrm flipH="1">
              <a:off x="347669" y="4363034"/>
              <a:ext cx="3300260" cy="22333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741E8FC3-2798-4CD2-0FA0-953B6B695F70}"/>
                </a:ext>
              </a:extLst>
            </p:cNvPr>
            <p:cNvCxnSpPr>
              <a:cxnSpLocks/>
              <a:stCxn id="35" idx="1"/>
              <a:endCxn id="46" idx="3"/>
            </p:cNvCxnSpPr>
            <p:nvPr/>
          </p:nvCxnSpPr>
          <p:spPr>
            <a:xfrm flipH="1">
              <a:off x="8278742" y="884607"/>
              <a:ext cx="3290779" cy="473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09B986-E3EC-45E0-D8A6-CDBF8BA9940F}"/>
                </a:ext>
              </a:extLst>
            </p:cNvPr>
            <p:cNvCxnSpPr>
              <a:cxnSpLocks/>
              <a:stCxn id="38" idx="1"/>
              <a:endCxn id="55" idx="3"/>
            </p:cNvCxnSpPr>
            <p:nvPr/>
          </p:nvCxnSpPr>
          <p:spPr>
            <a:xfrm flipH="1" flipV="1">
              <a:off x="8476487" y="5527443"/>
              <a:ext cx="3085377" cy="451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3126A18-264C-A76A-7AEA-83F13E6C8FA2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 flipV="1">
              <a:off x="8269262" y="3379938"/>
              <a:ext cx="3499058" cy="28240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EA3F8DA-1671-8D4F-6740-AA009A068B69}"/>
                </a:ext>
              </a:extLst>
            </p:cNvPr>
            <p:cNvCxnSpPr>
              <a:cxnSpLocks/>
              <a:stCxn id="38" idx="1"/>
              <a:endCxn id="52" idx="3"/>
            </p:cNvCxnSpPr>
            <p:nvPr/>
          </p:nvCxnSpPr>
          <p:spPr>
            <a:xfrm flipH="1" flipV="1">
              <a:off x="8505172" y="4450952"/>
              <a:ext cx="3056692" cy="15284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3D1FAC-E9D3-5685-BE68-D6460B74BC58}"/>
                </a:ext>
              </a:extLst>
            </p:cNvPr>
            <p:cNvCxnSpPr>
              <a:cxnSpLocks/>
              <a:stCxn id="38" idx="1"/>
              <a:endCxn id="46" idx="3"/>
            </p:cNvCxnSpPr>
            <p:nvPr/>
          </p:nvCxnSpPr>
          <p:spPr>
            <a:xfrm flipH="1" flipV="1">
              <a:off x="8278742" y="1358330"/>
              <a:ext cx="3283122" cy="462102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4EF6BB-DD35-8129-36D5-77F290355FE4}"/>
                </a:ext>
              </a:extLst>
            </p:cNvPr>
            <p:cNvCxnSpPr>
              <a:cxnSpLocks/>
              <a:stCxn id="38" idx="1"/>
              <a:endCxn id="48" idx="3"/>
            </p:cNvCxnSpPr>
            <p:nvPr/>
          </p:nvCxnSpPr>
          <p:spPr>
            <a:xfrm flipH="1" flipV="1">
              <a:off x="8253487" y="2305803"/>
              <a:ext cx="3308377" cy="367355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F37A8A-0F0B-7CF3-F742-D23C54E5F856}"/>
                </a:ext>
              </a:extLst>
            </p:cNvPr>
            <p:cNvCxnSpPr>
              <a:cxnSpLocks/>
              <a:stCxn id="34" idx="1"/>
              <a:endCxn id="52" idx="3"/>
            </p:cNvCxnSpPr>
            <p:nvPr/>
          </p:nvCxnSpPr>
          <p:spPr>
            <a:xfrm flipH="1">
              <a:off x="8505172" y="4370578"/>
              <a:ext cx="3064349" cy="80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AEB43D-ACE9-DE6C-A0BB-687E5B95DB0D}"/>
                </a:ext>
              </a:extLst>
            </p:cNvPr>
            <p:cNvCxnSpPr>
              <a:cxnSpLocks/>
              <a:stCxn id="34" idx="1"/>
              <a:endCxn id="51" idx="3"/>
            </p:cNvCxnSpPr>
            <p:nvPr/>
          </p:nvCxnSpPr>
          <p:spPr>
            <a:xfrm flipH="1" flipV="1">
              <a:off x="8269262" y="3379938"/>
              <a:ext cx="3300259" cy="9906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2EDB81-AB12-B97C-0ED8-BA6EA4376605}"/>
                </a:ext>
              </a:extLst>
            </p:cNvPr>
            <p:cNvCxnSpPr>
              <a:cxnSpLocks/>
              <a:stCxn id="36" idx="1"/>
              <a:endCxn id="43" idx="3"/>
            </p:cNvCxnSpPr>
            <p:nvPr/>
          </p:nvCxnSpPr>
          <p:spPr>
            <a:xfrm flipH="1" flipV="1">
              <a:off x="10947207" y="613817"/>
              <a:ext cx="629595" cy="200369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A54C9-3F4D-DC7F-C0C8-C782E34D8A58}"/>
                </a:ext>
              </a:extLst>
            </p:cNvPr>
            <p:cNvCxnSpPr>
              <a:cxnSpLocks/>
              <a:stCxn id="36" idx="1"/>
              <a:endCxn id="46" idx="3"/>
            </p:cNvCxnSpPr>
            <p:nvPr/>
          </p:nvCxnSpPr>
          <p:spPr>
            <a:xfrm flipH="1" flipV="1">
              <a:off x="8278742" y="1358330"/>
              <a:ext cx="3298060" cy="1259185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FBD02C0-75EA-E64E-64D5-2E962FEF0DAF}"/>
                </a:ext>
              </a:extLst>
            </p:cNvPr>
            <p:cNvCxnSpPr>
              <a:cxnSpLocks/>
              <a:stCxn id="36" idx="1"/>
              <a:endCxn id="48" idx="3"/>
            </p:cNvCxnSpPr>
            <p:nvPr/>
          </p:nvCxnSpPr>
          <p:spPr>
            <a:xfrm flipH="1" flipV="1">
              <a:off x="8253487" y="2305803"/>
              <a:ext cx="3323315" cy="311712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328782-55E5-C38A-D6C0-2255360E9367}"/>
                </a:ext>
              </a:extLst>
            </p:cNvPr>
            <p:cNvCxnSpPr>
              <a:cxnSpLocks/>
              <a:stCxn id="43" idx="2"/>
              <a:endCxn id="48" idx="3"/>
            </p:cNvCxnSpPr>
            <p:nvPr/>
          </p:nvCxnSpPr>
          <p:spPr>
            <a:xfrm flipH="1">
              <a:off x="8253487" y="875427"/>
              <a:ext cx="1783859" cy="143037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1C85B8-5BD8-648C-9F4B-1FF0F92F6EB9}"/>
                </a:ext>
              </a:extLst>
            </p:cNvPr>
            <p:cNvCxnSpPr>
              <a:cxnSpLocks/>
              <a:stCxn id="35" idx="1"/>
              <a:endCxn id="51" idx="3"/>
            </p:cNvCxnSpPr>
            <p:nvPr/>
          </p:nvCxnSpPr>
          <p:spPr>
            <a:xfrm flipH="1">
              <a:off x="8269262" y="884607"/>
              <a:ext cx="3300259" cy="24953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D47BCA-EA81-8786-DBE1-23032180FEE5}"/>
                </a:ext>
              </a:extLst>
            </p:cNvPr>
            <p:cNvCxnSpPr>
              <a:cxnSpLocks/>
              <a:stCxn id="35" idx="1"/>
              <a:endCxn id="48" idx="3"/>
            </p:cNvCxnSpPr>
            <p:nvPr/>
          </p:nvCxnSpPr>
          <p:spPr>
            <a:xfrm flipH="1">
              <a:off x="8253487" y="884607"/>
              <a:ext cx="3316034" cy="14211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CC0968-1C58-061E-CAA4-DB4B50A38F33}"/>
                </a:ext>
              </a:extLst>
            </p:cNvPr>
            <p:cNvCxnSpPr>
              <a:cxnSpLocks/>
              <a:stCxn id="43" idx="2"/>
              <a:endCxn id="46" idx="3"/>
            </p:cNvCxnSpPr>
            <p:nvPr/>
          </p:nvCxnSpPr>
          <p:spPr>
            <a:xfrm flipH="1">
              <a:off x="8278742" y="875427"/>
              <a:ext cx="1758604" cy="4829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AA7C751-EF0D-FFBE-5755-01C0BA6F792C}"/>
                </a:ext>
              </a:extLst>
            </p:cNvPr>
            <p:cNvCxnSpPr>
              <a:cxnSpLocks/>
              <a:stCxn id="34" idx="1"/>
              <a:endCxn id="48" idx="3"/>
            </p:cNvCxnSpPr>
            <p:nvPr/>
          </p:nvCxnSpPr>
          <p:spPr>
            <a:xfrm flipH="1" flipV="1">
              <a:off x="8253487" y="2305803"/>
              <a:ext cx="3316034" cy="2064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807866B-4D5F-AE3E-3B28-CE1437D74DB0}"/>
                </a:ext>
              </a:extLst>
            </p:cNvPr>
            <p:cNvCxnSpPr>
              <a:cxnSpLocks/>
              <a:stCxn id="35" idx="1"/>
              <a:endCxn id="43" idx="3"/>
            </p:cNvCxnSpPr>
            <p:nvPr/>
          </p:nvCxnSpPr>
          <p:spPr>
            <a:xfrm flipH="1" flipV="1">
              <a:off x="10947207" y="613817"/>
              <a:ext cx="622314" cy="27079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F749EE4-E44C-6BBF-93FD-6BF1DB38C468}"/>
                </a:ext>
              </a:extLst>
            </p:cNvPr>
            <p:cNvCxnSpPr>
              <a:cxnSpLocks/>
              <a:stCxn id="36" idx="1"/>
              <a:endCxn id="51" idx="3"/>
            </p:cNvCxnSpPr>
            <p:nvPr/>
          </p:nvCxnSpPr>
          <p:spPr>
            <a:xfrm flipH="1">
              <a:off x="8269262" y="2617515"/>
              <a:ext cx="3307540" cy="762423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C62287-B637-0459-AB6B-88AD473675CE}"/>
                </a:ext>
              </a:extLst>
            </p:cNvPr>
            <p:cNvCxnSpPr>
              <a:cxnSpLocks/>
              <a:stCxn id="36" idx="1"/>
              <a:endCxn id="55" idx="3"/>
            </p:cNvCxnSpPr>
            <p:nvPr/>
          </p:nvCxnSpPr>
          <p:spPr>
            <a:xfrm flipH="1">
              <a:off x="8476487" y="2617515"/>
              <a:ext cx="3100315" cy="290992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562518-167D-6239-4AE2-8F49E8F85FEB}"/>
                </a:ext>
              </a:extLst>
            </p:cNvPr>
            <p:cNvCxnSpPr>
              <a:cxnSpLocks/>
              <a:stCxn id="34" idx="1"/>
              <a:endCxn id="46" idx="3"/>
            </p:cNvCxnSpPr>
            <p:nvPr/>
          </p:nvCxnSpPr>
          <p:spPr>
            <a:xfrm flipH="1" flipV="1">
              <a:off x="8278742" y="1358330"/>
              <a:ext cx="3290779" cy="3012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BC1015-A62D-687C-B90A-AAF32E1B4B20}"/>
                </a:ext>
              </a:extLst>
            </p:cNvPr>
            <p:cNvCxnSpPr>
              <a:cxnSpLocks/>
              <a:stCxn id="36" idx="1"/>
              <a:endCxn id="52" idx="3"/>
            </p:cNvCxnSpPr>
            <p:nvPr/>
          </p:nvCxnSpPr>
          <p:spPr>
            <a:xfrm flipH="1">
              <a:off x="8505172" y="2617515"/>
              <a:ext cx="3071630" cy="1833437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6CBC3E-8F95-2DBF-710A-C1AAB3645079}"/>
                </a:ext>
              </a:extLst>
            </p:cNvPr>
            <p:cNvCxnSpPr>
              <a:cxnSpLocks/>
              <a:stCxn id="38" idx="1"/>
              <a:endCxn id="43" idx="3"/>
            </p:cNvCxnSpPr>
            <p:nvPr/>
          </p:nvCxnSpPr>
          <p:spPr>
            <a:xfrm flipH="1" flipV="1">
              <a:off x="10947207" y="613817"/>
              <a:ext cx="614657" cy="5365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D6FDE4-0B43-CC55-EEFC-B3BA4677DC5C}"/>
                </a:ext>
              </a:extLst>
            </p:cNvPr>
            <p:cNvCxnSpPr>
              <a:cxnSpLocks/>
              <a:stCxn id="34" idx="1"/>
              <a:endCxn id="43" idx="3"/>
            </p:cNvCxnSpPr>
            <p:nvPr/>
          </p:nvCxnSpPr>
          <p:spPr>
            <a:xfrm flipH="1" flipV="1">
              <a:off x="10947207" y="613817"/>
              <a:ext cx="622314" cy="375676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B731E10-2EA6-67C5-1D71-9E7596D0E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11569521" y="3626270"/>
              <a:ext cx="1661310" cy="148861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60B6FD-DCF7-18DA-6175-78B9C9902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11569521" y="139660"/>
              <a:ext cx="1632351" cy="148989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FA3050E-D8E1-E339-BE6B-5741A6995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11576802" y="1681617"/>
              <a:ext cx="1625070" cy="1871796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A66C47-B8D9-4BA6-7776-FAAC232E2BF3}"/>
                </a:ext>
              </a:extLst>
            </p:cNvPr>
            <p:cNvGrpSpPr/>
            <p:nvPr/>
          </p:nvGrpSpPr>
          <p:grpSpPr>
            <a:xfrm>
              <a:off x="11561864" y="5187743"/>
              <a:ext cx="1668967" cy="1583223"/>
              <a:chOff x="4126992" y="3096768"/>
              <a:chExt cx="2444496" cy="2164080"/>
            </a:xfrm>
          </p:grpSpPr>
          <p:pic>
            <p:nvPicPr>
              <p:cNvPr id="38" name="Content Placeholder 5">
                <a:extLst>
                  <a:ext uri="{FF2B5EF4-FFF2-40B4-BE49-F238E27FC236}">
                    <a16:creationId xmlns:a16="http://schemas.microsoft.com/office/drawing/2014/main" id="{0BE7D302-1F13-B03D-80BD-74416C20BE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F541245-C542-5FE3-3E99-6DCDC9CF5BDB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AF1F264-F221-CDDA-8445-1D89F53D14BA}"/>
                  </a:ext>
                </a:extLst>
              </p:cNvPr>
              <p:cNvCxnSpPr>
                <a:stCxn id="39" idx="7"/>
                <a:endCxn id="39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82E8D9-2508-DACB-B03B-603BC22A290C}"/>
                </a:ext>
              </a:extLst>
            </p:cNvPr>
            <p:cNvSpPr txBox="1"/>
            <p:nvPr/>
          </p:nvSpPr>
          <p:spPr>
            <a:xfrm>
              <a:off x="9127484" y="352207"/>
              <a:ext cx="1819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4173763-A8CA-ECA6-09BD-93F161C6AD6E}"/>
                </a:ext>
              </a:extLst>
            </p:cNvPr>
            <p:cNvGrpSpPr/>
            <p:nvPr/>
          </p:nvGrpSpPr>
          <p:grpSpPr>
            <a:xfrm>
              <a:off x="6943978" y="1096720"/>
              <a:ext cx="1561194" cy="4692333"/>
              <a:chOff x="327230" y="766124"/>
              <a:chExt cx="1561194" cy="469233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4521DC-1441-173B-B2B6-D83E9E285023}"/>
                  </a:ext>
                </a:extLst>
              </p:cNvPr>
              <p:cNvSpPr txBox="1"/>
              <p:nvPr/>
            </p:nvSpPr>
            <p:spPr>
              <a:xfrm>
                <a:off x="352485" y="766124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70C0"/>
                    </a:solidFill>
                  </a:rPr>
                  <a:t>Forb 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0BC2D3-B065-09DC-10DE-778B460C7616}"/>
                  </a:ext>
                </a:extLst>
              </p:cNvPr>
              <p:cNvSpPr txBox="1"/>
              <p:nvPr/>
            </p:nvSpPr>
            <p:spPr>
              <a:xfrm>
                <a:off x="327230" y="1713597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6699"/>
                    </a:solidFill>
                  </a:rPr>
                  <a:t>Forb P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FF2E46-869F-D91F-9FA1-6553B1AAC402}"/>
                  </a:ext>
                </a:extLst>
              </p:cNvPr>
              <p:cNvSpPr txBox="1"/>
              <p:nvPr/>
            </p:nvSpPr>
            <p:spPr>
              <a:xfrm>
                <a:off x="343005" y="2787732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</a:rPr>
                  <a:t>Forb 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7B97FC-6904-416D-C2AB-42F3332D24FA}"/>
                  </a:ext>
                </a:extLst>
              </p:cNvPr>
              <p:cNvSpPr txBox="1"/>
              <p:nvPr/>
            </p:nvSpPr>
            <p:spPr>
              <a:xfrm>
                <a:off x="333863" y="3858746"/>
                <a:ext cx="155456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Forb Mg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BBE7CD5-5223-E5F1-C427-F533EA2A31A5}"/>
                  </a:ext>
                </a:extLst>
              </p:cNvPr>
              <p:cNvSpPr txBox="1"/>
              <p:nvPr/>
            </p:nvSpPr>
            <p:spPr>
              <a:xfrm>
                <a:off x="332105" y="4935237"/>
                <a:ext cx="15276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Forb Na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4AAAE5-2367-7791-CB80-C8525BBF8E92}"/>
                </a:ext>
              </a:extLst>
            </p:cNvPr>
            <p:cNvSpPr txBox="1"/>
            <p:nvPr/>
          </p:nvSpPr>
          <p:spPr>
            <a:xfrm>
              <a:off x="5635783" y="368931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6C6C62C-7016-23F9-7E36-D21EA1650DF7}"/>
                </a:ext>
              </a:extLst>
            </p:cNvPr>
            <p:cNvCxnSpPr>
              <a:cxnSpLocks/>
              <a:stCxn id="43" idx="2"/>
              <a:endCxn id="52" idx="3"/>
            </p:cNvCxnSpPr>
            <p:nvPr/>
          </p:nvCxnSpPr>
          <p:spPr>
            <a:xfrm flipH="1">
              <a:off x="8505172" y="875427"/>
              <a:ext cx="1532174" cy="357552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C22D929-36FB-F8B1-0EE2-E7C5B19A577B}"/>
                </a:ext>
              </a:extLst>
            </p:cNvPr>
            <p:cNvCxnSpPr>
              <a:cxnSpLocks/>
              <a:stCxn id="56" idx="2"/>
              <a:endCxn id="46" idx="1"/>
            </p:cNvCxnSpPr>
            <p:nvPr/>
          </p:nvCxnSpPr>
          <p:spPr>
            <a:xfrm>
              <a:off x="6302508" y="892151"/>
              <a:ext cx="666725" cy="4661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A62042C-5614-0A2E-134A-B76035C91171}"/>
                </a:ext>
              </a:extLst>
            </p:cNvPr>
            <p:cNvCxnSpPr>
              <a:cxnSpLocks/>
              <a:stCxn id="56" idx="2"/>
              <a:endCxn id="52" idx="1"/>
            </p:cNvCxnSpPr>
            <p:nvPr/>
          </p:nvCxnSpPr>
          <p:spPr>
            <a:xfrm>
              <a:off x="6302508" y="892151"/>
              <a:ext cx="648103" cy="3558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B0EA22-E608-2D2E-FB40-EF3DA9BA862D}"/>
                </a:ext>
              </a:extLst>
            </p:cNvPr>
            <p:cNvCxnSpPr>
              <a:cxnSpLocks/>
              <a:stCxn id="43" idx="2"/>
              <a:endCxn id="51" idx="3"/>
            </p:cNvCxnSpPr>
            <p:nvPr/>
          </p:nvCxnSpPr>
          <p:spPr>
            <a:xfrm flipH="1">
              <a:off x="8269262" y="875427"/>
              <a:ext cx="1768084" cy="250451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EA28BA2-A337-8ADD-C4AC-F340C736D25B}"/>
                </a:ext>
              </a:extLst>
            </p:cNvPr>
            <p:cNvCxnSpPr>
              <a:cxnSpLocks/>
              <a:stCxn id="43" idx="2"/>
              <a:endCxn id="55" idx="3"/>
            </p:cNvCxnSpPr>
            <p:nvPr/>
          </p:nvCxnSpPr>
          <p:spPr>
            <a:xfrm flipH="1">
              <a:off x="8476487" y="875427"/>
              <a:ext cx="1560859" cy="4652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CE7D4EC-379B-2FE0-0600-A697EC4696F7}"/>
                </a:ext>
              </a:extLst>
            </p:cNvPr>
            <p:cNvCxnSpPr>
              <a:cxnSpLocks/>
              <a:stCxn id="56" idx="2"/>
              <a:endCxn id="48" idx="1"/>
            </p:cNvCxnSpPr>
            <p:nvPr/>
          </p:nvCxnSpPr>
          <p:spPr>
            <a:xfrm>
              <a:off x="6302508" y="892151"/>
              <a:ext cx="641470" cy="14136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3D9D323-8A45-445B-448F-4398DF12EC4D}"/>
                </a:ext>
              </a:extLst>
            </p:cNvPr>
            <p:cNvCxnSpPr>
              <a:cxnSpLocks/>
              <a:stCxn id="56" idx="2"/>
              <a:endCxn id="51" idx="1"/>
            </p:cNvCxnSpPr>
            <p:nvPr/>
          </p:nvCxnSpPr>
          <p:spPr>
            <a:xfrm>
              <a:off x="6302508" y="892151"/>
              <a:ext cx="657245" cy="2487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37C9C76-7828-12AD-354F-54A58A24FD1B}"/>
                </a:ext>
              </a:extLst>
            </p:cNvPr>
            <p:cNvCxnSpPr>
              <a:cxnSpLocks/>
              <a:stCxn id="56" idx="2"/>
              <a:endCxn id="55" idx="1"/>
            </p:cNvCxnSpPr>
            <p:nvPr/>
          </p:nvCxnSpPr>
          <p:spPr>
            <a:xfrm>
              <a:off x="6302508" y="892151"/>
              <a:ext cx="646345" cy="46352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BEB1D85-4851-112E-1384-05FFDAEA46B6}"/>
                </a:ext>
              </a:extLst>
            </p:cNvPr>
            <p:cNvCxnSpPr>
              <a:cxnSpLocks/>
              <a:stCxn id="35" idx="1"/>
              <a:endCxn id="55" idx="3"/>
            </p:cNvCxnSpPr>
            <p:nvPr/>
          </p:nvCxnSpPr>
          <p:spPr>
            <a:xfrm flipH="1">
              <a:off x="8476487" y="884607"/>
              <a:ext cx="3093034" cy="464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978F057-089F-C3DF-D60C-61C477E5F149}"/>
                </a:ext>
              </a:extLst>
            </p:cNvPr>
            <p:cNvCxnSpPr>
              <a:cxnSpLocks/>
              <a:stCxn id="34" idx="1"/>
              <a:endCxn id="55" idx="3"/>
            </p:cNvCxnSpPr>
            <p:nvPr/>
          </p:nvCxnSpPr>
          <p:spPr>
            <a:xfrm flipH="1">
              <a:off x="8476487" y="4370578"/>
              <a:ext cx="3093034" cy="1156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56F77FC-B0C2-141E-5F9D-7CC13A27F3C0}"/>
                </a:ext>
              </a:extLst>
            </p:cNvPr>
            <p:cNvCxnSpPr/>
            <p:nvPr/>
          </p:nvCxnSpPr>
          <p:spPr>
            <a:xfrm>
              <a:off x="5721238" y="6250085"/>
              <a:ext cx="666725" cy="0"/>
            </a:xfrm>
            <a:prstGeom prst="line">
              <a:avLst/>
            </a:prstGeom>
            <a:ln w="1016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C8FFD3A-5A75-2177-AC99-B64CAD8B29E3}"/>
                </a:ext>
              </a:extLst>
            </p:cNvPr>
            <p:cNvCxnSpPr/>
            <p:nvPr/>
          </p:nvCxnSpPr>
          <p:spPr>
            <a:xfrm>
              <a:off x="5738408" y="6618431"/>
              <a:ext cx="666725" cy="0"/>
            </a:xfrm>
            <a:prstGeom prst="line">
              <a:avLst/>
            </a:prstGeom>
            <a:ln w="1016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C8959B-FB35-5BD5-C9B6-64F7C45BABCC}"/>
                </a:ext>
              </a:extLst>
            </p:cNvPr>
            <p:cNvSpPr txBox="1"/>
            <p:nvPr/>
          </p:nvSpPr>
          <p:spPr>
            <a:xfrm>
              <a:off x="6387963" y="6339467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Negative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C765EF-AF59-E15C-D3ED-85D7B1FAACA1}"/>
                </a:ext>
              </a:extLst>
            </p:cNvPr>
            <p:cNvSpPr txBox="1"/>
            <p:nvPr/>
          </p:nvSpPr>
          <p:spPr>
            <a:xfrm>
              <a:off x="6393921" y="5984706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</a:rPr>
                <a:t>Positive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0C19B9B-602F-9D5D-8188-DD2D814F7968}"/>
                </a:ext>
              </a:extLst>
            </p:cNvPr>
            <p:cNvSpPr/>
            <p:nvPr/>
          </p:nvSpPr>
          <p:spPr>
            <a:xfrm>
              <a:off x="5597738" y="5984706"/>
              <a:ext cx="2198451" cy="877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DF4381-C258-D2C9-6822-1FB83295E782}"/>
                </a:ext>
              </a:extLst>
            </p:cNvPr>
            <p:cNvSpPr txBox="1"/>
            <p:nvPr/>
          </p:nvSpPr>
          <p:spPr>
            <a:xfrm>
              <a:off x="5597738" y="5409384"/>
              <a:ext cx="1030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Key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48B1811-47D8-2A72-0481-2C0156656FCA}"/>
                </a:ext>
              </a:extLst>
            </p:cNvPr>
            <p:cNvSpPr txBox="1"/>
            <p:nvPr/>
          </p:nvSpPr>
          <p:spPr>
            <a:xfrm>
              <a:off x="-751144" y="-90160"/>
              <a:ext cx="2722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A) Grass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F4EBD36-F4D4-5626-4F0A-49E9F20786BF}"/>
                </a:ext>
              </a:extLst>
            </p:cNvPr>
            <p:cNvSpPr txBox="1"/>
            <p:nvPr/>
          </p:nvSpPr>
          <p:spPr>
            <a:xfrm>
              <a:off x="7100003" y="0"/>
              <a:ext cx="2722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B) Forb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5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17C804-A3F8-E1FC-79E9-62DC0432A09D}"/>
              </a:ext>
            </a:extLst>
          </p:cNvPr>
          <p:cNvGrpSpPr/>
          <p:nvPr/>
        </p:nvGrpSpPr>
        <p:grpSpPr>
          <a:xfrm>
            <a:off x="1182344" y="0"/>
            <a:ext cx="8605969" cy="6858000"/>
            <a:chOff x="1182344" y="0"/>
            <a:chExt cx="860596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D00094-AD45-1DEC-C6D7-201F15728A9E}"/>
                </a:ext>
              </a:extLst>
            </p:cNvPr>
            <p:cNvSpPr/>
            <p:nvPr/>
          </p:nvSpPr>
          <p:spPr>
            <a:xfrm>
              <a:off x="1371600" y="0"/>
              <a:ext cx="841671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2C04295-D614-E2E2-B306-D9245666333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5854834" y="5928666"/>
              <a:ext cx="2412983" cy="208722"/>
            </a:xfrm>
            <a:prstGeom prst="straightConnector1">
              <a:avLst/>
            </a:prstGeom>
            <a:ln w="95504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5057BC-EAC4-E303-C490-D3532CF8D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8649" y="1894279"/>
              <a:ext cx="2464667" cy="2710682"/>
            </a:xfrm>
            <a:prstGeom prst="straightConnector1">
              <a:avLst/>
            </a:prstGeom>
            <a:ln w="10668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97CE5DD-45E4-7FD5-B51A-25A9F35CD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2518" y="736693"/>
              <a:ext cx="2835815" cy="2406888"/>
            </a:xfrm>
            <a:prstGeom prst="straightConnector1">
              <a:avLst/>
            </a:prstGeom>
            <a:ln w="889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0A82C8-4204-1AB5-D085-F3850518F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771" y="2398696"/>
              <a:ext cx="4461857" cy="406535"/>
            </a:xfrm>
            <a:prstGeom prst="straightConnector1">
              <a:avLst/>
            </a:prstGeom>
            <a:ln w="495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1C4D5-97D2-9EE4-A386-2A34BA77B25A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>
              <a:off x="4818242" y="2941813"/>
              <a:ext cx="3410091" cy="1564429"/>
            </a:xfrm>
            <a:prstGeom prst="straightConnector1">
              <a:avLst/>
            </a:prstGeom>
            <a:ln w="1397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DD23ED-2ED6-768A-45C6-D2C6BA0F8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7841" y="2629065"/>
              <a:ext cx="4141875" cy="1179229"/>
            </a:xfrm>
            <a:prstGeom prst="straightConnector1">
              <a:avLst/>
            </a:prstGeom>
            <a:ln w="1435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C68305C-A6C8-ED73-1590-1B8A7B78E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0606" y="2704544"/>
              <a:ext cx="2431934" cy="502427"/>
            </a:xfrm>
            <a:prstGeom prst="straightConnector1">
              <a:avLst/>
            </a:prstGeom>
            <a:ln w="4953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D51B2C7-FBA2-D5D6-D5FF-4B4B9D76EF78}"/>
                </a:ext>
              </a:extLst>
            </p:cNvPr>
            <p:cNvCxnSpPr>
              <a:cxnSpLocks/>
            </p:cNvCxnSpPr>
            <p:nvPr/>
          </p:nvCxnSpPr>
          <p:spPr>
            <a:xfrm>
              <a:off x="4060771" y="1005153"/>
              <a:ext cx="574162" cy="340738"/>
            </a:xfrm>
            <a:prstGeom prst="straightConnector1">
              <a:avLst/>
            </a:prstGeom>
            <a:ln w="33782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D98813-0E5D-9AEC-F23C-8610A3B73D9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6560130" y="1277290"/>
              <a:ext cx="1670365" cy="4844017"/>
            </a:xfrm>
            <a:prstGeom prst="straightConnector1">
              <a:avLst/>
            </a:prstGeom>
            <a:ln w="723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2A04AA-4CE0-46DC-B8DF-BF99F9C085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1523" y="1248271"/>
              <a:ext cx="1201432" cy="3289089"/>
            </a:xfrm>
            <a:prstGeom prst="straightConnector1">
              <a:avLst/>
            </a:prstGeom>
            <a:ln w="7366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CD70BE-316A-A9B3-65FA-41FB0904E0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6705" y="1073359"/>
              <a:ext cx="985835" cy="1245427"/>
            </a:xfrm>
            <a:prstGeom prst="straightConnector1">
              <a:avLst/>
            </a:prstGeom>
            <a:ln w="5334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6AB06-0FE9-6A75-78B5-5125473E5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8082769" y="3592729"/>
              <a:ext cx="1661310" cy="14886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44F28-A1FA-708D-3DD0-91E40C078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8082769" y="106119"/>
              <a:ext cx="1632351" cy="14898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802B-F260-B466-04CB-05DF23AD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8090050" y="1648076"/>
              <a:ext cx="1625070" cy="187179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3A205-0A57-E55D-8630-1FF4BAB6D8CB}"/>
                </a:ext>
              </a:extLst>
            </p:cNvPr>
            <p:cNvGrpSpPr/>
            <p:nvPr/>
          </p:nvGrpSpPr>
          <p:grpSpPr>
            <a:xfrm>
              <a:off x="8075112" y="5154202"/>
              <a:ext cx="1713201" cy="1590767"/>
              <a:chOff x="4126992" y="3096768"/>
              <a:chExt cx="2444496" cy="2164080"/>
            </a:xfrm>
          </p:grpSpPr>
          <p:pic>
            <p:nvPicPr>
              <p:cNvPr id="14" name="Content Placeholder 5">
                <a:extLst>
                  <a:ext uri="{FF2B5EF4-FFF2-40B4-BE49-F238E27FC236}">
                    <a16:creationId xmlns:a16="http://schemas.microsoft.com/office/drawing/2014/main" id="{34A971F1-480A-0833-8D2E-BB5A0148E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406421-46F2-21AC-AEDF-1E5D0B0FE6F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AD83D0-4099-3790-E6BA-275955205711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C6164-C7F1-050A-21A2-EC72E4DF3CFD}"/>
                </a:ext>
              </a:extLst>
            </p:cNvPr>
            <p:cNvSpPr txBox="1"/>
            <p:nvPr/>
          </p:nvSpPr>
          <p:spPr>
            <a:xfrm>
              <a:off x="5650268" y="446293"/>
              <a:ext cx="1819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  <a:p>
              <a:pPr algn="ctr"/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2801611" y="436626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Grass N</a:t>
              </a:r>
            </a:p>
            <a:p>
              <a:pPr algn="ctr"/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4493047" y="1254951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Grass P</a:t>
              </a:r>
            </a:p>
            <a:p>
              <a:pPr algn="ctr"/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0.63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2795033" y="2389928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Grass K</a:t>
              </a:r>
            </a:p>
            <a:p>
              <a:pPr algn="ctr"/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4374501" y="3072093"/>
              <a:ext cx="155456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Grass Mg</a:t>
              </a:r>
            </a:p>
            <a:p>
              <a:pPr algn="ctr"/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228178" y="4090743"/>
              <a:ext cx="15900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Grass Na</a:t>
              </a:r>
            </a:p>
            <a:p>
              <a:pPr algn="ctr"/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6712FD-FA96-D0C3-FCF6-65BFE7AAA274}"/>
                </a:ext>
              </a:extLst>
            </p:cNvPr>
            <p:cNvSpPr txBox="1"/>
            <p:nvPr/>
          </p:nvSpPr>
          <p:spPr>
            <a:xfrm>
              <a:off x="4545325" y="5513167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Grass Si</a:t>
              </a:r>
            </a:p>
            <a:p>
              <a:pPr algn="ctr"/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310815-F72B-2A2F-A24C-EE6174335328}"/>
                </a:ext>
              </a:extLst>
            </p:cNvPr>
            <p:cNvSpPr txBox="1"/>
            <p:nvPr/>
          </p:nvSpPr>
          <p:spPr>
            <a:xfrm>
              <a:off x="1182344" y="2484553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62E987-6607-963D-B052-D45BC78BC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0625" y="671924"/>
              <a:ext cx="1663917" cy="53761"/>
            </a:xfrm>
            <a:prstGeom prst="straightConnector1">
              <a:avLst/>
            </a:prstGeom>
            <a:ln w="2095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1BDE6AD-D0DA-ABA2-4DF8-965E092A981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3456366" y="1267623"/>
              <a:ext cx="4624241" cy="3420484"/>
            </a:xfrm>
            <a:prstGeom prst="straightConnector1">
              <a:avLst/>
            </a:prstGeom>
            <a:ln w="25273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69192D0-B192-4DC7-7226-099F603F8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5474" y="1870086"/>
              <a:ext cx="590803" cy="559729"/>
            </a:xfrm>
            <a:prstGeom prst="straightConnector1">
              <a:avLst/>
            </a:prstGeom>
            <a:ln w="11684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0175861-C7E2-58B8-7E38-F25D89D818FE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2140085" y="2977297"/>
              <a:ext cx="2234416" cy="510295"/>
            </a:xfrm>
            <a:prstGeom prst="straightConnector1">
              <a:avLst/>
            </a:prstGeom>
            <a:ln w="7874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EC18938-7472-4131-A335-518E42DB5175}"/>
                </a:ext>
              </a:extLst>
            </p:cNvPr>
            <p:cNvCxnSpPr>
              <a:cxnSpLocks/>
            </p:cNvCxnSpPr>
            <p:nvPr/>
          </p:nvCxnSpPr>
          <p:spPr>
            <a:xfrm>
              <a:off x="3855908" y="1239880"/>
              <a:ext cx="964241" cy="1962805"/>
            </a:xfrm>
            <a:prstGeom prst="straightConnector1">
              <a:avLst/>
            </a:prstGeom>
            <a:ln w="1689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DB6F60A-AB76-B0F1-88C8-AC9F6A785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6013" y="3751855"/>
              <a:ext cx="183696" cy="338888"/>
            </a:xfrm>
            <a:prstGeom prst="straightConnector1">
              <a:avLst/>
            </a:prstGeom>
            <a:ln w="13716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3A35AA6-C8F5-8E51-A2B1-066E083A828B}"/>
                </a:ext>
              </a:extLst>
            </p:cNvPr>
            <p:cNvCxnSpPr>
              <a:cxnSpLocks/>
            </p:cNvCxnSpPr>
            <p:nvPr/>
          </p:nvCxnSpPr>
          <p:spPr>
            <a:xfrm>
              <a:off x="5172381" y="3903090"/>
              <a:ext cx="0" cy="1669729"/>
            </a:xfrm>
            <a:prstGeom prst="straightConnector1">
              <a:avLst/>
            </a:prstGeom>
            <a:ln w="15303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0F6374-0DE5-E142-7B68-73416581B430}"/>
                </a:ext>
              </a:extLst>
            </p:cNvPr>
            <p:cNvCxnSpPr>
              <a:cxnSpLocks/>
              <a:stCxn id="77" idx="2"/>
              <a:endCxn id="53" idx="1"/>
            </p:cNvCxnSpPr>
            <p:nvPr/>
          </p:nvCxnSpPr>
          <p:spPr>
            <a:xfrm>
              <a:off x="1849069" y="3007773"/>
              <a:ext cx="2696256" cy="2920893"/>
            </a:xfrm>
            <a:prstGeom prst="straightConnector1">
              <a:avLst/>
            </a:prstGeom>
            <a:ln w="4864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DCF08F-922E-B125-A8AF-E5B5A2B26F0F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1849069" y="1209864"/>
              <a:ext cx="1083484" cy="1274689"/>
            </a:xfrm>
            <a:prstGeom prst="straightConnector1">
              <a:avLst/>
            </a:prstGeom>
            <a:ln w="3162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438C4-A8CF-02B1-11E5-5BC286055465}"/>
              </a:ext>
            </a:extLst>
          </p:cNvPr>
          <p:cNvCxnSpPr/>
          <p:nvPr/>
        </p:nvCxnSpPr>
        <p:spPr>
          <a:xfrm>
            <a:off x="1515458" y="5551607"/>
            <a:ext cx="666725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9EE33B-D423-A0B1-0AD6-091B3D947334}"/>
              </a:ext>
            </a:extLst>
          </p:cNvPr>
          <p:cNvCxnSpPr/>
          <p:nvPr/>
        </p:nvCxnSpPr>
        <p:spPr>
          <a:xfrm>
            <a:off x="1532628" y="5919953"/>
            <a:ext cx="666725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C4EC74-1799-E834-BFE4-AA9B6BACF7BD}"/>
              </a:ext>
            </a:extLst>
          </p:cNvPr>
          <p:cNvSpPr txBox="1"/>
          <p:nvPr/>
        </p:nvSpPr>
        <p:spPr>
          <a:xfrm>
            <a:off x="2182183" y="5640989"/>
            <a:ext cx="156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Negative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A7C64B-0C15-C458-43D8-D0B12BC2A056}"/>
              </a:ext>
            </a:extLst>
          </p:cNvPr>
          <p:cNvSpPr txBox="1"/>
          <p:nvPr/>
        </p:nvSpPr>
        <p:spPr>
          <a:xfrm>
            <a:off x="2188141" y="5286228"/>
            <a:ext cx="156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Positive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816C95-3B07-425C-570A-53F56FB78BC5}"/>
              </a:ext>
            </a:extLst>
          </p:cNvPr>
          <p:cNvSpPr/>
          <p:nvPr/>
        </p:nvSpPr>
        <p:spPr>
          <a:xfrm>
            <a:off x="1391958" y="5286228"/>
            <a:ext cx="2198451" cy="87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A799A4-CD30-5BEC-D26A-A5AF02CB2954}"/>
              </a:ext>
            </a:extLst>
          </p:cNvPr>
          <p:cNvSpPr txBox="1"/>
          <p:nvPr/>
        </p:nvSpPr>
        <p:spPr>
          <a:xfrm>
            <a:off x="3104601" y="6350339"/>
            <a:ext cx="40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Fischer’s C = 69.3, </a:t>
            </a:r>
            <a:r>
              <a:rPr lang="en-US" sz="2800" i="1" dirty="0"/>
              <a:t>P </a:t>
            </a:r>
            <a:r>
              <a:rPr lang="en-US" sz="2800" dirty="0"/>
              <a:t>= 0.57</a:t>
            </a:r>
          </a:p>
        </p:txBody>
      </p:sp>
    </p:spTree>
    <p:extLst>
      <p:ext uri="{BB962C8B-B14F-4D97-AF65-F5344CB8AC3E}">
        <p14:creationId xmlns:p14="http://schemas.microsoft.com/office/powerpoint/2010/main" val="384302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7B393B-9C61-DA69-E72B-4EE98BB27D6F}"/>
              </a:ext>
            </a:extLst>
          </p:cNvPr>
          <p:cNvGrpSpPr/>
          <p:nvPr/>
        </p:nvGrpSpPr>
        <p:grpSpPr>
          <a:xfrm>
            <a:off x="1391958" y="106119"/>
            <a:ext cx="8396355" cy="6767440"/>
            <a:chOff x="1391958" y="106119"/>
            <a:chExt cx="8396355" cy="6767440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68A2F88-A190-8BAB-5370-FB2A353D0127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 flipV="1">
              <a:off x="5303230" y="5299139"/>
              <a:ext cx="3027219" cy="1458598"/>
            </a:xfrm>
            <a:prstGeom prst="straightConnector1">
              <a:avLst/>
            </a:prstGeom>
            <a:ln w="698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C64FB-BD38-12AB-C041-6BCA72EDCAC4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5743833" y="2403663"/>
              <a:ext cx="2551153" cy="3912158"/>
            </a:xfrm>
            <a:prstGeom prst="straightConnector1">
              <a:avLst/>
            </a:prstGeom>
            <a:ln w="381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1FBEC6-DA46-1716-DF81-F67E855AB849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3456366" y="1267623"/>
              <a:ext cx="4716950" cy="4978859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A3CF5EE-9368-7A61-2690-03BD39BC0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9232" y="260064"/>
              <a:ext cx="4093723" cy="318880"/>
            </a:xfrm>
            <a:prstGeom prst="straightConnector1">
              <a:avLst/>
            </a:prstGeom>
            <a:ln w="35814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DD23ED-2ED6-768A-45C6-D2C6BA0F8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7242" y="1267623"/>
              <a:ext cx="4517744" cy="3558255"/>
            </a:xfrm>
            <a:prstGeom prst="straightConnector1">
              <a:avLst/>
            </a:prstGeom>
            <a:ln w="35179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D98813-0E5D-9AEC-F23C-8610A3B73D9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6560130" y="1277290"/>
              <a:ext cx="1621614" cy="4623032"/>
            </a:xfrm>
            <a:prstGeom prst="straightConnector1">
              <a:avLst/>
            </a:prstGeom>
            <a:ln w="723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2A04AA-4CE0-46DC-B8DF-BF99F9C085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1523" y="1248271"/>
              <a:ext cx="1201432" cy="3289089"/>
            </a:xfrm>
            <a:prstGeom prst="straightConnector1">
              <a:avLst/>
            </a:prstGeom>
            <a:ln w="7366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CD70BE-316A-A9B3-65FA-41FB0904E0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6705" y="1073359"/>
              <a:ext cx="985835" cy="1245427"/>
            </a:xfrm>
            <a:prstGeom prst="straightConnector1">
              <a:avLst/>
            </a:prstGeom>
            <a:ln w="5334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6AB06-0FE9-6A75-78B5-5125473E5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8082769" y="3592729"/>
              <a:ext cx="1661310" cy="14886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44F28-A1FA-708D-3DD0-91E40C078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8082769" y="106119"/>
              <a:ext cx="1632351" cy="14898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802B-F260-B466-04CB-05DF23AD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8090050" y="1648076"/>
              <a:ext cx="1625070" cy="187179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3A205-0A57-E55D-8630-1FF4BAB6D8CB}"/>
                </a:ext>
              </a:extLst>
            </p:cNvPr>
            <p:cNvGrpSpPr/>
            <p:nvPr/>
          </p:nvGrpSpPr>
          <p:grpSpPr>
            <a:xfrm>
              <a:off x="8075112" y="5154202"/>
              <a:ext cx="1713201" cy="1590767"/>
              <a:chOff x="4126992" y="3096768"/>
              <a:chExt cx="2444496" cy="2164080"/>
            </a:xfrm>
          </p:grpSpPr>
          <p:pic>
            <p:nvPicPr>
              <p:cNvPr id="14" name="Content Placeholder 5">
                <a:extLst>
                  <a:ext uri="{FF2B5EF4-FFF2-40B4-BE49-F238E27FC236}">
                    <a16:creationId xmlns:a16="http://schemas.microsoft.com/office/drawing/2014/main" id="{34A971F1-480A-0833-8D2E-BB5A0148E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406421-46F2-21AC-AEDF-1E5D0B0FE6F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AD83D0-4099-3790-E6BA-275955205711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C6164-C7F1-050A-21A2-EC72E4DF3CFD}"/>
                </a:ext>
              </a:extLst>
            </p:cNvPr>
            <p:cNvSpPr txBox="1"/>
            <p:nvPr/>
          </p:nvSpPr>
          <p:spPr>
            <a:xfrm>
              <a:off x="5650268" y="446293"/>
              <a:ext cx="1819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  <a:p>
              <a:pPr algn="ctr"/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2801611" y="436626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Forb N</a:t>
              </a:r>
            </a:p>
            <a:p>
              <a:pPr algn="ctr"/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0.54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5089078" y="1572666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Forb P</a:t>
              </a:r>
            </a:p>
            <a:p>
              <a:pPr algn="ctr"/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0.47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2801610" y="3067511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Forb K</a:t>
              </a:r>
            </a:p>
            <a:p>
              <a:pPr algn="ctr"/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4508198" y="3862781"/>
              <a:ext cx="155456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Forb Mg</a:t>
              </a:r>
            </a:p>
            <a:p>
              <a:pPr algn="ctr"/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0.51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713166" y="4883640"/>
              <a:ext cx="15900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Forb Na</a:t>
              </a:r>
            </a:p>
            <a:p>
              <a:pPr algn="ctr"/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310815-F72B-2A2F-A24C-EE6174335328}"/>
                </a:ext>
              </a:extLst>
            </p:cNvPr>
            <p:cNvSpPr txBox="1"/>
            <p:nvPr/>
          </p:nvSpPr>
          <p:spPr>
            <a:xfrm>
              <a:off x="1417926" y="3069509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62E987-6607-963D-B052-D45BC78BC9C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4109232" y="851065"/>
              <a:ext cx="1541036" cy="10727"/>
            </a:xfrm>
            <a:prstGeom prst="straightConnector1">
              <a:avLst/>
            </a:prstGeom>
            <a:ln w="28702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4CEE45-1DCE-A278-69D6-4E9039A49057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2084651" y="1277290"/>
              <a:ext cx="896527" cy="1792219"/>
            </a:xfrm>
            <a:prstGeom prst="straightConnector1">
              <a:avLst/>
            </a:prstGeom>
            <a:ln w="4572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EFF8085-4877-07E7-3F7A-3D0CAD700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03859" y="1176466"/>
              <a:ext cx="1150302" cy="51960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60C5D1-8300-6E74-F980-08F6B37C78EA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3247524" y="1267623"/>
              <a:ext cx="208841" cy="1799888"/>
            </a:xfrm>
            <a:prstGeom prst="straightConnector1">
              <a:avLst/>
            </a:prstGeom>
            <a:ln w="9906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65DBB2-2F32-DC25-D37E-EEA7DC353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721" y="2313568"/>
              <a:ext cx="1138889" cy="848723"/>
            </a:xfrm>
            <a:prstGeom prst="straightConnector1">
              <a:avLst/>
            </a:prstGeom>
            <a:ln w="11557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693C53-A516-29B2-5E3A-C8B1BD61E4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07" y="3658300"/>
              <a:ext cx="521258" cy="331365"/>
            </a:xfrm>
            <a:prstGeom prst="straightConnector1">
              <a:avLst/>
            </a:prstGeom>
            <a:ln w="90043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618DB4-EF19-191C-F706-F1EBB1545DFB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456365" y="3898508"/>
              <a:ext cx="536896" cy="92737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88BF66-E266-669F-D661-64CF8B386A03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2084651" y="3592729"/>
              <a:ext cx="1758272" cy="1404651"/>
            </a:xfrm>
            <a:prstGeom prst="straightConnector1">
              <a:avLst/>
            </a:prstGeom>
            <a:ln w="546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73C5A3-977D-E6BA-4962-EDD23114A5CA}"/>
                </a:ext>
              </a:extLst>
            </p:cNvPr>
            <p:cNvCxnSpPr/>
            <p:nvPr/>
          </p:nvCxnSpPr>
          <p:spPr>
            <a:xfrm>
              <a:off x="1515458" y="5551607"/>
              <a:ext cx="666725" cy="0"/>
            </a:xfrm>
            <a:prstGeom prst="line">
              <a:avLst/>
            </a:prstGeom>
            <a:ln w="1016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05BA20-B7DF-D4C3-C1DF-FDF67CE8BCD4}"/>
                </a:ext>
              </a:extLst>
            </p:cNvPr>
            <p:cNvCxnSpPr/>
            <p:nvPr/>
          </p:nvCxnSpPr>
          <p:spPr>
            <a:xfrm>
              <a:off x="1532628" y="5919953"/>
              <a:ext cx="666725" cy="0"/>
            </a:xfrm>
            <a:prstGeom prst="line">
              <a:avLst/>
            </a:prstGeom>
            <a:ln w="1016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C23274-EA2D-1A4A-A1A6-A9195C46B345}"/>
                </a:ext>
              </a:extLst>
            </p:cNvPr>
            <p:cNvSpPr txBox="1"/>
            <p:nvPr/>
          </p:nvSpPr>
          <p:spPr>
            <a:xfrm>
              <a:off x="2182183" y="5640989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Negative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18B9D-9F2A-23D0-E2F9-4DC054EB5EF3}"/>
                </a:ext>
              </a:extLst>
            </p:cNvPr>
            <p:cNvSpPr txBox="1"/>
            <p:nvPr/>
          </p:nvSpPr>
          <p:spPr>
            <a:xfrm>
              <a:off x="2188141" y="5286228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</a:rPr>
                <a:t>Positive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6E06C3-0DA7-B529-892D-A1330B71972A}"/>
                </a:ext>
              </a:extLst>
            </p:cNvPr>
            <p:cNvSpPr/>
            <p:nvPr/>
          </p:nvSpPr>
          <p:spPr>
            <a:xfrm>
              <a:off x="1391958" y="5286228"/>
              <a:ext cx="2198451" cy="877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632194-791A-AEAE-76DA-8BD9EB97D193}"/>
                </a:ext>
              </a:extLst>
            </p:cNvPr>
            <p:cNvSpPr txBox="1"/>
            <p:nvPr/>
          </p:nvSpPr>
          <p:spPr>
            <a:xfrm>
              <a:off x="3104601" y="6350339"/>
              <a:ext cx="408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Fischer’s C = 53.6, </a:t>
              </a:r>
              <a:r>
                <a:rPr lang="en-US" sz="2800" i="1" dirty="0"/>
                <a:t>P </a:t>
              </a:r>
              <a:r>
                <a:rPr lang="en-US" sz="2800" dirty="0"/>
                <a:t>= 0.64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07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0F3361-80AA-E2CC-38C4-3B8524FF5696}"/>
              </a:ext>
            </a:extLst>
          </p:cNvPr>
          <p:cNvGrpSpPr/>
          <p:nvPr/>
        </p:nvGrpSpPr>
        <p:grpSpPr>
          <a:xfrm>
            <a:off x="-1402080" y="-247391"/>
            <a:ext cx="9128759" cy="14420594"/>
            <a:chOff x="-1402080" y="-247391"/>
            <a:chExt cx="9128759" cy="144205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D00094-AD45-1DEC-C6D7-201F15728A9E}"/>
                </a:ext>
              </a:extLst>
            </p:cNvPr>
            <p:cNvSpPr/>
            <p:nvPr/>
          </p:nvSpPr>
          <p:spPr>
            <a:xfrm rot="5400000">
              <a:off x="-4047997" y="2398526"/>
              <a:ext cx="14420594" cy="912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2C04295-D614-E2E2-B306-D9245666333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3573463" y="6026918"/>
              <a:ext cx="2509476" cy="222243"/>
            </a:xfrm>
            <a:prstGeom prst="straightConnector1">
              <a:avLst/>
            </a:prstGeom>
            <a:ln w="95504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5057BC-EAC4-E303-C490-D3532CF8D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1432" y="1731185"/>
              <a:ext cx="2563226" cy="2886279"/>
            </a:xfrm>
            <a:prstGeom prst="straightConnector1">
              <a:avLst/>
            </a:prstGeom>
            <a:ln w="10668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97CE5DD-45E4-7FD5-B51A-25A9F35CD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2660" y="498612"/>
              <a:ext cx="2949216" cy="2562805"/>
            </a:xfrm>
            <a:prstGeom prst="straightConnector1">
              <a:avLst/>
            </a:prstGeom>
            <a:ln w="889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0A82C8-4204-1AB5-D085-F3850518F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7657" y="2268278"/>
              <a:ext cx="4640282" cy="432870"/>
            </a:xfrm>
            <a:prstGeom prst="straightConnector1">
              <a:avLst/>
            </a:prstGeom>
            <a:ln w="495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1C4D5-97D2-9EE4-A386-2A34BA77B25A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>
              <a:off x="2495419" y="2846578"/>
              <a:ext cx="3546457" cy="1665772"/>
            </a:xfrm>
            <a:prstGeom prst="straightConnector1">
              <a:avLst/>
            </a:prstGeom>
            <a:ln w="1397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DD23ED-2ED6-768A-45C6-D2C6BA0F8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4210" y="2513570"/>
              <a:ext cx="4307504" cy="1255619"/>
            </a:xfrm>
            <a:prstGeom prst="straightConnector1">
              <a:avLst/>
            </a:prstGeom>
            <a:ln w="1435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C68305C-A6C8-ED73-1590-1B8A7B78E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8666" y="2593939"/>
              <a:ext cx="2529185" cy="534974"/>
            </a:xfrm>
            <a:prstGeom prst="straightConnector1">
              <a:avLst/>
            </a:prstGeom>
            <a:ln w="4953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D51B2C7-FBA2-D5D6-D5FF-4B4B9D76EF78}"/>
                </a:ext>
              </a:extLst>
            </p:cNvPr>
            <p:cNvCxnSpPr>
              <a:cxnSpLocks/>
            </p:cNvCxnSpPr>
            <p:nvPr/>
          </p:nvCxnSpPr>
          <p:spPr>
            <a:xfrm>
              <a:off x="1707657" y="784462"/>
              <a:ext cx="597122" cy="362811"/>
            </a:xfrm>
            <a:prstGeom prst="straightConnector1">
              <a:avLst/>
            </a:prstGeom>
            <a:ln w="33782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D98813-0E5D-9AEC-F23C-8610A3B73D9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06963" y="1074228"/>
              <a:ext cx="1737161" cy="5157810"/>
            </a:xfrm>
            <a:prstGeom prst="straightConnector1">
              <a:avLst/>
            </a:prstGeom>
            <a:ln w="723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2A04AA-4CE0-46DC-B8DF-BF99F9C085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007" y="1043329"/>
              <a:ext cx="1249476" cy="3502154"/>
            </a:xfrm>
            <a:prstGeom prst="straightConnector1">
              <a:avLst/>
            </a:prstGeom>
            <a:ln w="7366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CD70BE-316A-A9B3-65FA-41FB0904E0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2593" y="857087"/>
              <a:ext cx="1025258" cy="1326105"/>
            </a:xfrm>
            <a:prstGeom prst="straightConnector1">
              <a:avLst/>
            </a:prstGeom>
            <a:ln w="5334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6AB06-0FE9-6A75-78B5-5125473E5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5890491" y="3539660"/>
              <a:ext cx="1690055" cy="15504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44F28-A1FA-708D-3DD0-91E40C078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5890491" y="-172811"/>
              <a:ext cx="1697627" cy="15864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802B-F260-B466-04CB-05DF23AD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5898063" y="1469034"/>
              <a:ext cx="1690055" cy="199305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3A205-0A57-E55D-8630-1FF4BAB6D8CB}"/>
                </a:ext>
              </a:extLst>
            </p:cNvPr>
            <p:cNvGrpSpPr/>
            <p:nvPr/>
          </p:nvGrpSpPr>
          <p:grpSpPr>
            <a:xfrm>
              <a:off x="5882529" y="5202285"/>
              <a:ext cx="1697628" cy="1586408"/>
              <a:chOff x="4126992" y="3096768"/>
              <a:chExt cx="2444496" cy="2164080"/>
            </a:xfrm>
          </p:grpSpPr>
          <p:pic>
            <p:nvPicPr>
              <p:cNvPr id="14" name="Content Placeholder 5">
                <a:extLst>
                  <a:ext uri="{FF2B5EF4-FFF2-40B4-BE49-F238E27FC236}">
                    <a16:creationId xmlns:a16="http://schemas.microsoft.com/office/drawing/2014/main" id="{34A971F1-480A-0833-8D2E-BB5A0148E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406421-46F2-21AC-AEDF-1E5D0B0FE6F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AD83D0-4099-3790-E6BA-275955205711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C6164-C7F1-050A-21A2-EC72E4DF3CFD}"/>
                </a:ext>
              </a:extLst>
            </p:cNvPr>
            <p:cNvSpPr txBox="1"/>
            <p:nvPr/>
          </p:nvSpPr>
          <p:spPr>
            <a:xfrm>
              <a:off x="3360717" y="189400"/>
              <a:ext cx="1892492" cy="88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  <a:p>
              <a:pPr algn="ctr"/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98145" y="179106"/>
              <a:ext cx="1361875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Grass N</a:t>
              </a:r>
            </a:p>
            <a:p>
              <a:pPr algn="ctr"/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2157220" y="1050442"/>
              <a:ext cx="1361875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Grass P</a:t>
              </a:r>
            </a:p>
            <a:p>
              <a:pPr algn="ctr"/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0.63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91304" y="2258942"/>
              <a:ext cx="1361875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Grass K</a:t>
              </a:r>
            </a:p>
            <a:p>
              <a:pPr algn="ctr"/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2033933" y="2985298"/>
              <a:ext cx="1616726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Grass Mg</a:t>
              </a:r>
            </a:p>
            <a:p>
              <a:pPr algn="ctr"/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841770" y="4069935"/>
              <a:ext cx="1653649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Grass Na</a:t>
              </a:r>
            </a:p>
            <a:p>
              <a:pPr algn="ctr"/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6712FD-FA96-D0C3-FCF6-65BFE7AAA274}"/>
                </a:ext>
              </a:extLst>
            </p:cNvPr>
            <p:cNvSpPr txBox="1"/>
            <p:nvPr/>
          </p:nvSpPr>
          <p:spPr>
            <a:xfrm>
              <a:off x="2211588" y="5584503"/>
              <a:ext cx="1361875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Grass Si</a:t>
              </a:r>
            </a:p>
            <a:p>
              <a:pPr algn="ctr"/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310815-F72B-2A2F-A24C-EE6174335328}"/>
                </a:ext>
              </a:extLst>
            </p:cNvPr>
            <p:cNvSpPr txBox="1"/>
            <p:nvPr/>
          </p:nvSpPr>
          <p:spPr>
            <a:xfrm>
              <a:off x="-1285875" y="2359697"/>
              <a:ext cx="1386773" cy="557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62E987-6607-963D-B052-D45BC78BC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9905" y="429647"/>
              <a:ext cx="1730455" cy="57244"/>
            </a:xfrm>
            <a:prstGeom prst="straightConnector1">
              <a:avLst/>
            </a:prstGeom>
            <a:ln w="2095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1BDE6AD-D0DA-ABA2-4DF8-965E092A981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1079083" y="1063935"/>
              <a:ext cx="4809160" cy="3642061"/>
            </a:xfrm>
            <a:prstGeom prst="straightConnector1">
              <a:avLst/>
            </a:prstGeom>
            <a:ln w="25273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69192D0-B192-4DC7-7226-099F603F8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8150" y="1705425"/>
              <a:ext cx="614429" cy="595988"/>
            </a:xfrm>
            <a:prstGeom prst="straightConnector1">
              <a:avLst/>
            </a:prstGeom>
            <a:ln w="11684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0175861-C7E2-58B8-7E38-F25D89D818FE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-289835" y="2884361"/>
              <a:ext cx="2323768" cy="543352"/>
            </a:xfrm>
            <a:prstGeom prst="straightConnector1">
              <a:avLst/>
            </a:prstGeom>
            <a:ln w="7874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EC18938-7472-4131-A335-518E42DB5175}"/>
                </a:ext>
              </a:extLst>
            </p:cNvPr>
            <p:cNvCxnSpPr>
              <a:cxnSpLocks/>
            </p:cNvCxnSpPr>
            <p:nvPr/>
          </p:nvCxnSpPr>
          <p:spPr>
            <a:xfrm>
              <a:off x="1494602" y="1034395"/>
              <a:ext cx="1002800" cy="2089955"/>
            </a:xfrm>
            <a:prstGeom prst="straightConnector1">
              <a:avLst/>
            </a:prstGeom>
            <a:ln w="1689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DB6F60A-AB76-B0F1-88C8-AC9F6A785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7505" y="3709094"/>
              <a:ext cx="191042" cy="360841"/>
            </a:xfrm>
            <a:prstGeom prst="straightConnector1">
              <a:avLst/>
            </a:prstGeom>
            <a:ln w="13716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3A35AA6-C8F5-8E51-A2B1-066E083A828B}"/>
                </a:ext>
              </a:extLst>
            </p:cNvPr>
            <p:cNvCxnSpPr>
              <a:cxnSpLocks/>
            </p:cNvCxnSpPr>
            <p:nvPr/>
          </p:nvCxnSpPr>
          <p:spPr>
            <a:xfrm>
              <a:off x="2863719" y="3870126"/>
              <a:ext cx="0" cy="1777893"/>
            </a:xfrm>
            <a:prstGeom prst="straightConnector1">
              <a:avLst/>
            </a:prstGeom>
            <a:ln w="15303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0F6374-0DE5-E142-7B68-73416581B430}"/>
                </a:ext>
              </a:extLst>
            </p:cNvPr>
            <p:cNvCxnSpPr>
              <a:cxnSpLocks/>
              <a:stCxn id="77" idx="2"/>
              <a:endCxn id="53" idx="1"/>
            </p:cNvCxnSpPr>
            <p:nvPr/>
          </p:nvCxnSpPr>
          <p:spPr>
            <a:xfrm>
              <a:off x="-592488" y="2916811"/>
              <a:ext cx="2804076" cy="3110107"/>
            </a:xfrm>
            <a:prstGeom prst="straightConnector1">
              <a:avLst/>
            </a:prstGeom>
            <a:ln w="4864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DCF08F-922E-B125-A8AF-E5B5A2B26F0F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-592488" y="1002434"/>
              <a:ext cx="1126811" cy="1357263"/>
            </a:xfrm>
            <a:prstGeom prst="straightConnector1">
              <a:avLst/>
            </a:prstGeom>
            <a:ln w="3162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A438C4-A8CF-02B1-11E5-5BC286055465}"/>
                </a:ext>
              </a:extLst>
            </p:cNvPr>
            <p:cNvCxnSpPr/>
            <p:nvPr/>
          </p:nvCxnSpPr>
          <p:spPr>
            <a:xfrm>
              <a:off x="-499034" y="13391325"/>
              <a:ext cx="666725" cy="0"/>
            </a:xfrm>
            <a:prstGeom prst="line">
              <a:avLst/>
            </a:prstGeom>
            <a:ln w="1016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9EE33B-D423-A0B1-0AD6-091B3D947334}"/>
                </a:ext>
              </a:extLst>
            </p:cNvPr>
            <p:cNvCxnSpPr/>
            <p:nvPr/>
          </p:nvCxnSpPr>
          <p:spPr>
            <a:xfrm>
              <a:off x="-481864" y="13759671"/>
              <a:ext cx="666725" cy="0"/>
            </a:xfrm>
            <a:prstGeom prst="line">
              <a:avLst/>
            </a:prstGeom>
            <a:ln w="1016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C4EC74-1799-E834-BFE4-AA9B6BACF7BD}"/>
                </a:ext>
              </a:extLst>
            </p:cNvPr>
            <p:cNvSpPr txBox="1"/>
            <p:nvPr/>
          </p:nvSpPr>
          <p:spPr>
            <a:xfrm>
              <a:off x="167691" y="13480707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Negative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A7C64B-0C15-C458-43D8-D0B12BC2A056}"/>
                </a:ext>
              </a:extLst>
            </p:cNvPr>
            <p:cNvSpPr txBox="1"/>
            <p:nvPr/>
          </p:nvSpPr>
          <p:spPr>
            <a:xfrm>
              <a:off x="173649" y="13125946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</a:rPr>
                <a:t>Positive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816C95-3B07-425C-570A-53F56FB78BC5}"/>
                </a:ext>
              </a:extLst>
            </p:cNvPr>
            <p:cNvSpPr/>
            <p:nvPr/>
          </p:nvSpPr>
          <p:spPr>
            <a:xfrm>
              <a:off x="-622534" y="13125946"/>
              <a:ext cx="2198451" cy="877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B8F53D-6EF8-F1D9-EE26-1005ECC1854D}"/>
                </a:ext>
              </a:extLst>
            </p:cNvPr>
            <p:cNvSpPr txBox="1"/>
            <p:nvPr/>
          </p:nvSpPr>
          <p:spPr>
            <a:xfrm>
              <a:off x="-1202552" y="-247391"/>
              <a:ext cx="220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A) Grass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5EDCF8-CE19-0935-D35C-CE17230396E6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 flipV="1">
              <a:off x="3141509" y="12203602"/>
              <a:ext cx="3027219" cy="1458598"/>
            </a:xfrm>
            <a:prstGeom prst="straightConnector1">
              <a:avLst/>
            </a:prstGeom>
            <a:ln w="698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4AA377-2FC3-8D32-0E83-75B4CCCCCFA2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 flipV="1">
              <a:off x="3582112" y="9308126"/>
              <a:ext cx="2551153" cy="3912158"/>
            </a:xfrm>
            <a:prstGeom prst="straightConnector1">
              <a:avLst/>
            </a:prstGeom>
            <a:ln w="381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C231048-2087-09DA-5D83-806578381CB0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 flipV="1">
              <a:off x="1294645" y="8172086"/>
              <a:ext cx="4716950" cy="4978859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DE4DD65-CA02-FCB6-A90A-CA5430D0D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7511" y="7164527"/>
              <a:ext cx="4093723" cy="318880"/>
            </a:xfrm>
            <a:prstGeom prst="straightConnector1">
              <a:avLst/>
            </a:prstGeom>
            <a:ln w="35814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991C59B-614A-1588-9548-69A685719B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5521" y="8172086"/>
              <a:ext cx="4517744" cy="3558255"/>
            </a:xfrm>
            <a:prstGeom prst="straightConnector1">
              <a:avLst/>
            </a:prstGeom>
            <a:ln w="35179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A698A2-9475-738A-2363-444F3436601A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H="1" flipV="1">
              <a:off x="4398409" y="8181753"/>
              <a:ext cx="1663067" cy="5312188"/>
            </a:xfrm>
            <a:prstGeom prst="straightConnector1">
              <a:avLst/>
            </a:prstGeom>
            <a:ln w="723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6F47B4D-2C88-9E21-6BEA-4634032CB1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9802" y="8152734"/>
              <a:ext cx="1201432" cy="3796551"/>
            </a:xfrm>
            <a:prstGeom prst="straightConnector1">
              <a:avLst/>
            </a:prstGeom>
            <a:ln w="7366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B012AB-C638-1252-C5EF-112B88B483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4984" y="7977822"/>
              <a:ext cx="886611" cy="1272542"/>
            </a:xfrm>
            <a:prstGeom prst="straightConnector1">
              <a:avLst/>
            </a:prstGeom>
            <a:ln w="5334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1F7491-1791-4A3A-1CBA-F16E39FF3778}"/>
                </a:ext>
              </a:extLst>
            </p:cNvPr>
            <p:cNvSpPr txBox="1"/>
            <p:nvPr/>
          </p:nvSpPr>
          <p:spPr>
            <a:xfrm>
              <a:off x="3488547" y="7350756"/>
              <a:ext cx="1819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  <a:p>
              <a:pPr algn="ctr"/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849DCC-65AE-927D-4C67-F23A238C7878}"/>
                </a:ext>
              </a:extLst>
            </p:cNvPr>
            <p:cNvSpPr txBox="1"/>
            <p:nvPr/>
          </p:nvSpPr>
          <p:spPr>
            <a:xfrm>
              <a:off x="639890" y="7341089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Forb N</a:t>
              </a:r>
            </a:p>
            <a:p>
              <a:pPr algn="ctr"/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0.54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0B7A9B-FF8C-94D3-F6F7-4FE659CFC710}"/>
                </a:ext>
              </a:extLst>
            </p:cNvPr>
            <p:cNvSpPr txBox="1"/>
            <p:nvPr/>
          </p:nvSpPr>
          <p:spPr>
            <a:xfrm>
              <a:off x="2927357" y="8477129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Forb P</a:t>
              </a:r>
            </a:p>
            <a:p>
              <a:pPr algn="ctr"/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E4442E-C749-3E4F-2ECA-8582532749BE}"/>
                </a:ext>
              </a:extLst>
            </p:cNvPr>
            <p:cNvSpPr txBox="1"/>
            <p:nvPr/>
          </p:nvSpPr>
          <p:spPr>
            <a:xfrm>
              <a:off x="639889" y="9971974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Forb K</a:t>
              </a:r>
            </a:p>
            <a:p>
              <a:pPr algn="ctr"/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98D61D-4F1A-B167-8988-40CA839BE141}"/>
                </a:ext>
              </a:extLst>
            </p:cNvPr>
            <p:cNvSpPr txBox="1"/>
            <p:nvPr/>
          </p:nvSpPr>
          <p:spPr>
            <a:xfrm>
              <a:off x="2346477" y="10767244"/>
              <a:ext cx="155456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Forb Mg</a:t>
              </a:r>
            </a:p>
            <a:p>
              <a:pPr algn="ctr"/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0.51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3D7A-2341-7C64-CD60-20A69C8BDAD6}"/>
                </a:ext>
              </a:extLst>
            </p:cNvPr>
            <p:cNvSpPr txBox="1"/>
            <p:nvPr/>
          </p:nvSpPr>
          <p:spPr>
            <a:xfrm>
              <a:off x="1551445" y="11788103"/>
              <a:ext cx="15900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Forb Na</a:t>
              </a:r>
            </a:p>
            <a:p>
              <a:pPr algn="ctr"/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73C16C-A6CE-F74F-0B5E-854A51ACCFCF}"/>
                </a:ext>
              </a:extLst>
            </p:cNvPr>
            <p:cNvSpPr txBox="1"/>
            <p:nvPr/>
          </p:nvSpPr>
          <p:spPr>
            <a:xfrm>
              <a:off x="-743795" y="9973972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A86E98-6C76-43B6-F16A-7C2C0DC4D0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1947511" y="7755528"/>
              <a:ext cx="1541036" cy="10727"/>
            </a:xfrm>
            <a:prstGeom prst="straightConnector1">
              <a:avLst/>
            </a:prstGeom>
            <a:ln w="28702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C2B253F-F6AC-686C-03FB-5BD32B0676C2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-77070" y="8181753"/>
              <a:ext cx="896527" cy="1792219"/>
            </a:xfrm>
            <a:prstGeom prst="straightConnector1">
              <a:avLst/>
            </a:prstGeom>
            <a:ln w="4572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2D6AEF6-C6D4-08C5-60E8-9156942E2CF1}"/>
                </a:ext>
              </a:extLst>
            </p:cNvPr>
            <p:cNvCxnSpPr>
              <a:cxnSpLocks/>
            </p:cNvCxnSpPr>
            <p:nvPr/>
          </p:nvCxnSpPr>
          <p:spPr>
            <a:xfrm>
              <a:off x="1842138" y="8080929"/>
              <a:ext cx="1150302" cy="51960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152C956-CF38-0E65-A57B-FC3E2505B311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1085803" y="8172086"/>
              <a:ext cx="208841" cy="1799888"/>
            </a:xfrm>
            <a:prstGeom prst="straightConnector1">
              <a:avLst/>
            </a:prstGeom>
            <a:ln w="9906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1863EF-E179-02BA-6F2D-5106F7C3C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8000" y="9218031"/>
              <a:ext cx="1138889" cy="848723"/>
            </a:xfrm>
            <a:prstGeom prst="straightConnector1">
              <a:avLst/>
            </a:prstGeom>
            <a:ln w="11557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C63278B-64A6-5123-7BF2-A868ED9B3531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86" y="10562763"/>
              <a:ext cx="521258" cy="331365"/>
            </a:xfrm>
            <a:prstGeom prst="straightConnector1">
              <a:avLst/>
            </a:prstGeom>
            <a:ln w="90043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A24EAC-952B-4F1F-D150-D5B700EC985B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1294644" y="10802971"/>
              <a:ext cx="536896" cy="92737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3F298F2-210A-4AA6-7CA0-F7DB94753251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-77070" y="10497192"/>
              <a:ext cx="1758272" cy="1404651"/>
            </a:xfrm>
            <a:prstGeom prst="straightConnector1">
              <a:avLst/>
            </a:prstGeom>
            <a:ln w="546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8FF2076-8639-BB07-8398-EE0093136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5883556" y="10814634"/>
              <a:ext cx="1696601" cy="1556477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08909CD-1BFC-95FD-A8E6-E9455D802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5883556" y="7103121"/>
              <a:ext cx="1696601" cy="1585449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A29525D-CEB8-BFA0-5950-89B5CF1F8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5891129" y="8744008"/>
              <a:ext cx="1690054" cy="1993049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6C1EFE-B750-FB6B-2354-90883BA1DB5D}"/>
                </a:ext>
              </a:extLst>
            </p:cNvPr>
            <p:cNvSpPr txBox="1"/>
            <p:nvPr/>
          </p:nvSpPr>
          <p:spPr>
            <a:xfrm>
              <a:off x="-1202552" y="6858000"/>
              <a:ext cx="220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B) Forb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9861D5-B00F-B53C-0BFF-D44B38206BEC}"/>
                </a:ext>
              </a:extLst>
            </p:cNvPr>
            <p:cNvSpPr txBox="1"/>
            <p:nvPr/>
          </p:nvSpPr>
          <p:spPr>
            <a:xfrm>
              <a:off x="-572141" y="12590522"/>
              <a:ext cx="220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Key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E86476-24CB-8A4C-7383-B15328EDBB6D}"/>
                </a:ext>
              </a:extLst>
            </p:cNvPr>
            <p:cNvGrpSpPr/>
            <p:nvPr/>
          </p:nvGrpSpPr>
          <p:grpSpPr>
            <a:xfrm>
              <a:off x="5868496" y="12467213"/>
              <a:ext cx="1697628" cy="1586408"/>
              <a:chOff x="4126992" y="3096768"/>
              <a:chExt cx="2444496" cy="2164080"/>
            </a:xfrm>
          </p:grpSpPr>
          <p:pic>
            <p:nvPicPr>
              <p:cNvPr id="33" name="Content Placeholder 5">
                <a:extLst>
                  <a:ext uri="{FF2B5EF4-FFF2-40B4-BE49-F238E27FC236}">
                    <a16:creationId xmlns:a16="http://schemas.microsoft.com/office/drawing/2014/main" id="{486AAA3F-3F62-51D7-D1A6-CBB8D90E9C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CCB76A3-06FD-DBC4-36F4-23B59F47615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26B7A4F-735E-A2E6-FF54-663618AC9574}"/>
                  </a:ext>
                </a:extLst>
              </p:cNvPr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5297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265</Words>
  <Application>Microsoft Office PowerPoint</Application>
  <PresentationFormat>Widescreen</PresentationFormat>
  <Paragraphs>114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Welti, Ellen</cp:lastModifiedBy>
  <cp:revision>12</cp:revision>
  <dcterms:created xsi:type="dcterms:W3CDTF">2023-05-05T21:42:16Z</dcterms:created>
  <dcterms:modified xsi:type="dcterms:W3CDTF">2024-10-23T21:18:54Z</dcterms:modified>
</cp:coreProperties>
</file>