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7E6E-1341-4B25-B897-05406DF805D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A39D-4C1C-4E36-8DC0-64552EF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124-523D-D3DA-B669-D85DB997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1A0C-8675-5F21-151B-2F709DA6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5158-DFFC-2495-5EB6-6F10FCA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53B0-94EC-EC81-5384-2BC14A4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BF62-89BD-D9DA-C50F-56E3307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01DB-DA42-4511-2654-CD54E46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224-8D3E-BD80-6870-47F27F66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C78-E8D0-31C0-FC66-4609043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54-91D1-B14B-1EAD-1EDC9F4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B426-4D2A-74AD-3998-F1604F1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1B896-0350-D2EA-25DD-170B14D1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0290-C123-A806-0B34-F299380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0D77-F513-6DE7-F432-C39C5B9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625B-B3C9-4452-192D-8619566B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49D-2F47-E05E-E774-CB9241D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7FE-8EED-6F6D-E15E-98445ED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2A1-18A6-646B-BFBC-28B61F5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4083-D050-8C75-770E-9F22EBA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3EB1-ED54-B005-9057-4826F7B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01C9-B8A3-1CF8-01FB-3359BAC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A79-624E-C2F9-1443-677E0E6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A8FA-4F6A-0F3E-B100-1C0B7F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6D2-C22C-BEAC-EA0B-EB0012C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E823-D91E-C812-F634-B71A112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E5D-CD64-F564-0A86-1E8680B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A6CC-2379-5F31-E60E-6A2B550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B5CF-EDAE-753A-6B11-C875D121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E709-E378-56A0-B82D-12DB6A53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C94-F984-D749-586C-DFD92F7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B601-0767-F88C-22CE-7B0CAC9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072B-C776-E06D-7874-3E24830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692-9296-CBCF-7944-E96FFED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EDED-56B7-4923-820F-EEE5EF78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2B07-37BD-063F-5748-6A9D2D25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7122-E885-4490-4E62-027AE6D2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9C3B-5C05-546F-7CE8-F9434BBE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0A22-DAC6-4EAB-FE2C-7F244CC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4F6E-3DA7-AF0C-0E70-602CE91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5205-40E8-91D9-6CBA-4DD6EB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822-7500-99B3-29C5-101A6B0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39C4-7EC1-78BB-7AC7-68F4417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0948-E7B7-5BCE-3D08-C36CB2E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6594-F341-021C-5418-B7A5F7E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93FF-6CD8-046D-3494-5057229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2AD9D-DB8D-233D-F737-689BB77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1EBD-CD6A-F08A-4901-7B912CC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E9A-F70E-0724-D3BE-CBDD4C2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581-BFC0-F93F-A062-49DACB9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8DE4-A876-912D-F65C-09E2693E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A9AB-EC8B-F930-C906-C310F85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5325-AB72-0953-C063-10A513E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8EB9-5F4E-F096-930C-395B4C6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CFE-6099-2F4B-65DB-64415DB3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25C1-954B-1FBE-217E-54349C35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8A46-B5BC-ED20-E518-866FB6E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E3ED-120F-7BD9-C085-0FAAA92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5E62-E998-43EE-9DDB-0581FBB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2695-9467-95C4-980E-FF1DA79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86C-94FF-84A1-F305-E7A2495D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F876-8F36-FE91-E68D-5538DBD2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6017-2FB4-2B38-FF1F-D41351D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854-844E-43E2-9B4F-1BD7657CF4C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657-116D-5A9C-250C-08B6FAC7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95D6-C562-2A26-778E-2C603052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D3C0FF-FC51-542A-DAD1-20857D8AEF38}"/>
              </a:ext>
            </a:extLst>
          </p:cNvPr>
          <p:cNvCxnSpPr>
            <a:cxnSpLocks/>
            <a:stCxn id="10" idx="1"/>
            <a:endCxn id="53" idx="3"/>
          </p:cNvCxnSpPr>
          <p:nvPr/>
        </p:nvCxnSpPr>
        <p:spPr>
          <a:xfrm flipH="1">
            <a:off x="4782509" y="2583974"/>
            <a:ext cx="3307541" cy="3986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838F-B3B5-C11D-51A0-CCD2F44990C0}"/>
              </a:ext>
            </a:extLst>
          </p:cNvPr>
          <p:cNvCxnSpPr>
            <a:cxnSpLocks/>
            <a:stCxn id="8" idx="1"/>
            <a:endCxn id="53" idx="3"/>
          </p:cNvCxnSpPr>
          <p:nvPr/>
        </p:nvCxnSpPr>
        <p:spPr>
          <a:xfrm flipH="1">
            <a:off x="4782509" y="851066"/>
            <a:ext cx="3300260" cy="571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stCxn id="14" idx="1"/>
            <a:endCxn id="53" idx="3"/>
          </p:cNvCxnSpPr>
          <p:nvPr/>
        </p:nvCxnSpPr>
        <p:spPr>
          <a:xfrm flipH="1">
            <a:off x="4782509" y="5949586"/>
            <a:ext cx="3292603" cy="6208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5768824"/>
            <a:chOff x="327230" y="766124"/>
            <a:chExt cx="1561194" cy="57688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343004" y="6011728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2"/>
            <a:endCxn id="53" idx="1"/>
          </p:cNvCxnSpPr>
          <p:nvPr/>
        </p:nvCxnSpPr>
        <p:spPr>
          <a:xfrm>
            <a:off x="2815756" y="858610"/>
            <a:ext cx="657244" cy="5711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14BB1-46E0-4227-F641-69E9B3F70A69}"/>
              </a:ext>
            </a:extLst>
          </p:cNvPr>
          <p:cNvCxnSpPr>
            <a:cxnSpLocks/>
            <a:stCxn id="19" idx="2"/>
            <a:endCxn id="53" idx="3"/>
          </p:cNvCxnSpPr>
          <p:nvPr/>
        </p:nvCxnSpPr>
        <p:spPr>
          <a:xfrm flipH="1">
            <a:off x="4782509" y="841886"/>
            <a:ext cx="1768085" cy="57285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2FBCF2E-4495-362B-9B63-3F987883CD9A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4782509" y="4337037"/>
            <a:ext cx="3300260" cy="223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4692333"/>
            <a:chOff x="327230" y="766124"/>
            <a:chExt cx="1561194" cy="46923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17C804-A3F8-E1FC-79E9-62DC0432A09D}"/>
              </a:ext>
            </a:extLst>
          </p:cNvPr>
          <p:cNvGrpSpPr/>
          <p:nvPr/>
        </p:nvGrpSpPr>
        <p:grpSpPr>
          <a:xfrm>
            <a:off x="1182344" y="0"/>
            <a:ext cx="8605969" cy="6858000"/>
            <a:chOff x="1182344" y="0"/>
            <a:chExt cx="8605969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D00094-AD45-1DEC-C6D7-201F15728A9E}"/>
                </a:ext>
              </a:extLst>
            </p:cNvPr>
            <p:cNvSpPr/>
            <p:nvPr/>
          </p:nvSpPr>
          <p:spPr>
            <a:xfrm>
              <a:off x="1371600" y="0"/>
              <a:ext cx="841671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2C04295-D614-E2E2-B306-D9245666333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5854834" y="5928666"/>
              <a:ext cx="2412983" cy="208722"/>
            </a:xfrm>
            <a:prstGeom prst="straightConnector1">
              <a:avLst/>
            </a:prstGeom>
            <a:ln w="95504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5057BC-EAC4-E303-C490-D3532CF8D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8649" y="1894279"/>
              <a:ext cx="2464667" cy="2710682"/>
            </a:xfrm>
            <a:prstGeom prst="straightConnector1">
              <a:avLst/>
            </a:prstGeom>
            <a:ln w="10668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97CE5DD-45E4-7FD5-B51A-25A9F35CD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518" y="736693"/>
              <a:ext cx="2835815" cy="2406888"/>
            </a:xfrm>
            <a:prstGeom prst="straightConnector1">
              <a:avLst/>
            </a:prstGeom>
            <a:ln w="889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0A82C8-4204-1AB5-D085-F3850518F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771" y="2398696"/>
              <a:ext cx="4461857" cy="406535"/>
            </a:xfrm>
            <a:prstGeom prst="straightConnector1">
              <a:avLst/>
            </a:prstGeom>
            <a:ln w="495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1C4D5-97D2-9EE4-A386-2A34BA77B25A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flipH="1">
              <a:off x="4818242" y="2941813"/>
              <a:ext cx="3410091" cy="1564429"/>
            </a:xfrm>
            <a:prstGeom prst="straightConnector1">
              <a:avLst/>
            </a:prstGeom>
            <a:ln w="1397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CDD23ED-2ED6-768A-45C6-D2C6BA0F80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7841" y="2629065"/>
              <a:ext cx="4141875" cy="1179229"/>
            </a:xfrm>
            <a:prstGeom prst="straightConnector1">
              <a:avLst/>
            </a:prstGeom>
            <a:ln w="1435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C68305C-A6C8-ED73-1590-1B8A7B78E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0606" y="2704544"/>
              <a:ext cx="2431934" cy="502427"/>
            </a:xfrm>
            <a:prstGeom prst="straightConnector1">
              <a:avLst/>
            </a:prstGeom>
            <a:ln w="4953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D51B2C7-FBA2-D5D6-D5FF-4B4B9D76EF78}"/>
                </a:ext>
              </a:extLst>
            </p:cNvPr>
            <p:cNvCxnSpPr>
              <a:cxnSpLocks/>
            </p:cNvCxnSpPr>
            <p:nvPr/>
          </p:nvCxnSpPr>
          <p:spPr>
            <a:xfrm>
              <a:off x="4060771" y="1005153"/>
              <a:ext cx="574162" cy="340738"/>
            </a:xfrm>
            <a:prstGeom prst="straightConnector1">
              <a:avLst/>
            </a:prstGeom>
            <a:ln w="33782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2D98813-0E5D-9AEC-F23C-8610A3B73D9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6560130" y="1277290"/>
              <a:ext cx="1670365" cy="4844017"/>
            </a:xfrm>
            <a:prstGeom prst="straightConnector1">
              <a:avLst/>
            </a:prstGeom>
            <a:ln w="723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E2A04AA-4CE0-46DC-B8DF-BF99F9C08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523" y="1248271"/>
              <a:ext cx="1201432" cy="3289089"/>
            </a:xfrm>
            <a:prstGeom prst="straightConnector1">
              <a:avLst/>
            </a:prstGeom>
            <a:ln w="7366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CD70BE-316A-A9B3-65FA-41FB0904E0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6705" y="1073359"/>
              <a:ext cx="985835" cy="1245427"/>
            </a:xfrm>
            <a:prstGeom prst="straightConnector1">
              <a:avLst/>
            </a:prstGeom>
            <a:ln w="53340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56AB06-0FE9-6A75-78B5-5125473E5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50" t="22456" r="16076" b="27134"/>
            <a:stretch/>
          </p:blipFill>
          <p:spPr>
            <a:xfrm>
              <a:off x="8082769" y="3592729"/>
              <a:ext cx="1661310" cy="14886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44F28-A1FA-708D-3DD0-91E40C078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19" t="43158" r="53158" b="27485"/>
            <a:stretch/>
          </p:blipFill>
          <p:spPr>
            <a:xfrm>
              <a:off x="8082769" y="106119"/>
              <a:ext cx="1632351" cy="148989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6802B-F260-B466-04CB-05DF23ADE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0" b="3626"/>
            <a:stretch/>
          </p:blipFill>
          <p:spPr>
            <a:xfrm>
              <a:off x="8090050" y="1648076"/>
              <a:ext cx="1625070" cy="187179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3A205-0A57-E55D-8630-1FF4BAB6D8CB}"/>
                </a:ext>
              </a:extLst>
            </p:cNvPr>
            <p:cNvGrpSpPr/>
            <p:nvPr/>
          </p:nvGrpSpPr>
          <p:grpSpPr>
            <a:xfrm>
              <a:off x="8075112" y="5154202"/>
              <a:ext cx="1713201" cy="1590767"/>
              <a:chOff x="4126992" y="3096768"/>
              <a:chExt cx="2444496" cy="2164080"/>
            </a:xfrm>
          </p:grpSpPr>
          <p:pic>
            <p:nvPicPr>
              <p:cNvPr id="14" name="Content Placeholder 5">
                <a:extLst>
                  <a:ext uri="{FF2B5EF4-FFF2-40B4-BE49-F238E27FC236}">
                    <a16:creationId xmlns:a16="http://schemas.microsoft.com/office/drawing/2014/main" id="{34A971F1-480A-0833-8D2E-BB5A0148EB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86" t="16843" r="15530" b="20377"/>
              <a:stretch/>
            </p:blipFill>
            <p:spPr>
              <a:xfrm>
                <a:off x="4126992" y="3096768"/>
                <a:ext cx="2444496" cy="2164080"/>
              </a:xfrm>
              <a:prstGeom prst="rect">
                <a:avLst/>
              </a:prstGeom>
            </p:spPr>
          </p:pic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A406421-46F2-21AC-AEDF-1E5D0B0FE6FF}"/>
                  </a:ext>
                </a:extLst>
              </p:cNvPr>
              <p:cNvSpPr/>
              <p:nvPr/>
            </p:nvSpPr>
            <p:spPr>
              <a:xfrm>
                <a:off x="4410456" y="3233928"/>
                <a:ext cx="1877568" cy="188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AD83D0-4099-3790-E6BA-275955205711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685419" y="3510677"/>
                <a:ext cx="1327642" cy="13362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C6164-C7F1-050A-21A2-EC72E4DF3CFD}"/>
                </a:ext>
              </a:extLst>
            </p:cNvPr>
            <p:cNvSpPr txBox="1"/>
            <p:nvPr/>
          </p:nvSpPr>
          <p:spPr>
            <a:xfrm>
              <a:off x="5650268" y="446293"/>
              <a:ext cx="1819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>
                      <a:lumMod val="50000"/>
                    </a:schemeClr>
                  </a:solidFill>
                </a:rPr>
                <a:t>Soil C &amp; N</a:t>
              </a:r>
            </a:p>
            <a:p>
              <a:pPr algn="ctr"/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2801611" y="436626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  <a:p>
              <a:pPr algn="ctr"/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4493047" y="1254951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  <a:p>
              <a:pPr algn="ctr"/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FF669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0.63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2795033" y="2389928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  <a:p>
              <a:pPr algn="ctr"/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4374501" y="3072093"/>
              <a:ext cx="155456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  <a:p>
              <a:pPr algn="ctr"/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228178" y="4090743"/>
              <a:ext cx="15900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  <a:p>
              <a:pPr algn="ctr"/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4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4545325" y="5513167"/>
              <a:ext cx="13095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  <a:p>
              <a:pPr algn="ctr"/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2000" kern="100" baseline="300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000" kern="100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0.76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310815-F72B-2A2F-A24C-EE6174335328}"/>
                </a:ext>
              </a:extLst>
            </p:cNvPr>
            <p:cNvSpPr txBox="1"/>
            <p:nvPr/>
          </p:nvSpPr>
          <p:spPr>
            <a:xfrm>
              <a:off x="1182344" y="2484553"/>
              <a:ext cx="133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Month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762E987-6607-963D-B052-D45BC78BC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0625" y="671924"/>
              <a:ext cx="1663917" cy="53761"/>
            </a:xfrm>
            <a:prstGeom prst="straightConnector1">
              <a:avLst/>
            </a:prstGeom>
            <a:ln w="2095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BDE6AD-D0DA-ABA2-4DF8-965E092A98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H="1" flipV="1">
              <a:off x="3456366" y="1267623"/>
              <a:ext cx="4624241" cy="3420484"/>
            </a:xfrm>
            <a:prstGeom prst="straightConnector1">
              <a:avLst/>
            </a:prstGeom>
            <a:ln w="25273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69192D0-B192-4DC7-7226-099F603F8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5474" y="1870086"/>
              <a:ext cx="590803" cy="559729"/>
            </a:xfrm>
            <a:prstGeom prst="straightConnector1">
              <a:avLst/>
            </a:prstGeom>
            <a:ln w="11684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0175861-C7E2-58B8-7E38-F25D89D818FE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2140085" y="2977297"/>
              <a:ext cx="2234416" cy="510295"/>
            </a:xfrm>
            <a:prstGeom prst="straightConnector1">
              <a:avLst/>
            </a:prstGeom>
            <a:ln w="7874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EC18938-7472-4131-A335-518E42DB5175}"/>
                </a:ext>
              </a:extLst>
            </p:cNvPr>
            <p:cNvCxnSpPr>
              <a:cxnSpLocks/>
            </p:cNvCxnSpPr>
            <p:nvPr/>
          </p:nvCxnSpPr>
          <p:spPr>
            <a:xfrm>
              <a:off x="3855908" y="1239880"/>
              <a:ext cx="964241" cy="1962805"/>
            </a:xfrm>
            <a:prstGeom prst="straightConnector1">
              <a:avLst/>
            </a:prstGeom>
            <a:ln w="1689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DB6F60A-AB76-B0F1-88C8-AC9F6A785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6013" y="3751855"/>
              <a:ext cx="183696" cy="338888"/>
            </a:xfrm>
            <a:prstGeom prst="straightConnector1">
              <a:avLst/>
            </a:prstGeom>
            <a:ln w="13716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3A35AA6-C8F5-8E51-A2B1-066E083A828B}"/>
                </a:ext>
              </a:extLst>
            </p:cNvPr>
            <p:cNvCxnSpPr>
              <a:cxnSpLocks/>
            </p:cNvCxnSpPr>
            <p:nvPr/>
          </p:nvCxnSpPr>
          <p:spPr>
            <a:xfrm>
              <a:off x="5172381" y="3903090"/>
              <a:ext cx="0" cy="1669729"/>
            </a:xfrm>
            <a:prstGeom prst="straightConnector1">
              <a:avLst/>
            </a:prstGeom>
            <a:ln w="15303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F0F6374-0DE5-E142-7B68-73416581B430}"/>
                </a:ext>
              </a:extLst>
            </p:cNvPr>
            <p:cNvCxnSpPr>
              <a:cxnSpLocks/>
              <a:stCxn id="77" idx="2"/>
              <a:endCxn id="53" idx="1"/>
            </p:cNvCxnSpPr>
            <p:nvPr/>
          </p:nvCxnSpPr>
          <p:spPr>
            <a:xfrm>
              <a:off x="1849069" y="3007773"/>
              <a:ext cx="2696256" cy="2920893"/>
            </a:xfrm>
            <a:prstGeom prst="straightConnector1">
              <a:avLst/>
            </a:prstGeom>
            <a:ln w="48641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CF08F-922E-B125-A8AF-E5B5A2B26F0F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V="1">
              <a:off x="1849069" y="1209864"/>
              <a:ext cx="1083484" cy="1274689"/>
            </a:xfrm>
            <a:prstGeom prst="straightConnector1">
              <a:avLst/>
            </a:prstGeom>
            <a:ln w="31623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438C4-A8CF-02B1-11E5-5BC286055465}"/>
              </a:ext>
            </a:extLst>
          </p:cNvPr>
          <p:cNvCxnSpPr/>
          <p:nvPr/>
        </p:nvCxnSpPr>
        <p:spPr>
          <a:xfrm>
            <a:off x="1515458" y="5551607"/>
            <a:ext cx="6667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9EE33B-D423-A0B1-0AD6-091B3D947334}"/>
              </a:ext>
            </a:extLst>
          </p:cNvPr>
          <p:cNvCxnSpPr/>
          <p:nvPr/>
        </p:nvCxnSpPr>
        <p:spPr>
          <a:xfrm>
            <a:off x="1532628" y="5919953"/>
            <a:ext cx="666725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4EC74-1799-E834-BFE4-AA9B6BACF7BD}"/>
              </a:ext>
            </a:extLst>
          </p:cNvPr>
          <p:cNvSpPr txBox="1"/>
          <p:nvPr/>
        </p:nvSpPr>
        <p:spPr>
          <a:xfrm>
            <a:off x="2182183" y="5640989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7C64B-0C15-C458-43D8-D0B12BC2A056}"/>
              </a:ext>
            </a:extLst>
          </p:cNvPr>
          <p:cNvSpPr txBox="1"/>
          <p:nvPr/>
        </p:nvSpPr>
        <p:spPr>
          <a:xfrm>
            <a:off x="2188141" y="5286228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16C95-3B07-425C-570A-53F56FB78BC5}"/>
              </a:ext>
            </a:extLst>
          </p:cNvPr>
          <p:cNvSpPr/>
          <p:nvPr/>
        </p:nvSpPr>
        <p:spPr>
          <a:xfrm>
            <a:off x="1391958" y="5286228"/>
            <a:ext cx="2198451" cy="87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799A4-CD30-5BEC-D26A-A5AF02CB2954}"/>
              </a:ext>
            </a:extLst>
          </p:cNvPr>
          <p:cNvSpPr txBox="1"/>
          <p:nvPr/>
        </p:nvSpPr>
        <p:spPr>
          <a:xfrm>
            <a:off x="3104601" y="6350339"/>
            <a:ext cx="40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Fischer’s C = 69.3, </a:t>
            </a:r>
            <a:r>
              <a:rPr lang="en-US" sz="2800" i="1" dirty="0"/>
              <a:t>P </a:t>
            </a:r>
            <a:r>
              <a:rPr lang="en-US" sz="2800" dirty="0"/>
              <a:t>= 0.57</a:t>
            </a:r>
          </a:p>
        </p:txBody>
      </p:sp>
    </p:spTree>
    <p:extLst>
      <p:ext uri="{BB962C8B-B14F-4D97-AF65-F5344CB8AC3E}">
        <p14:creationId xmlns:p14="http://schemas.microsoft.com/office/powerpoint/2010/main" val="38430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8A2F88-A190-8BAB-5370-FB2A353D0127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5303230" y="5299139"/>
            <a:ext cx="3027219" cy="1458598"/>
          </a:xfrm>
          <a:prstGeom prst="straightConnector1">
            <a:avLst/>
          </a:prstGeom>
          <a:ln w="698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FC64FB-BD38-12AB-C041-6BCA72EDCAC4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5743833" y="2403663"/>
            <a:ext cx="2551153" cy="3912158"/>
          </a:xfrm>
          <a:prstGeom prst="straightConnector1">
            <a:avLst/>
          </a:prstGeom>
          <a:ln w="381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FBEC6-DA46-1716-DF81-F67E855AB84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456366" y="1267623"/>
            <a:ext cx="4716950" cy="497885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3CF5EE-9368-7A61-2690-03BD39BC0A67}"/>
              </a:ext>
            </a:extLst>
          </p:cNvPr>
          <p:cNvCxnSpPr>
            <a:cxnSpLocks/>
          </p:cNvCxnSpPr>
          <p:nvPr/>
        </p:nvCxnSpPr>
        <p:spPr>
          <a:xfrm flipH="1">
            <a:off x="4109232" y="260064"/>
            <a:ext cx="4093723" cy="318880"/>
          </a:xfrm>
          <a:prstGeom prst="straightConnector1">
            <a:avLst/>
          </a:prstGeom>
          <a:ln w="3581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</p:cNvCxnSpPr>
          <p:nvPr/>
        </p:nvCxnSpPr>
        <p:spPr>
          <a:xfrm flipH="1" flipV="1">
            <a:off x="3777242" y="1267623"/>
            <a:ext cx="4517744" cy="3558255"/>
          </a:xfrm>
          <a:prstGeom prst="straightConnector1">
            <a:avLst/>
          </a:prstGeom>
          <a:ln w="35179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6560130" y="1277290"/>
            <a:ext cx="1621614" cy="4623032"/>
          </a:xfrm>
          <a:prstGeom prst="straightConnector1">
            <a:avLst/>
          </a:prstGeom>
          <a:ln w="723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</p:cNvCxnSpPr>
          <p:nvPr/>
        </p:nvCxnSpPr>
        <p:spPr>
          <a:xfrm flipH="1" flipV="1">
            <a:off x="7001523" y="1248271"/>
            <a:ext cx="1201432" cy="3289089"/>
          </a:xfrm>
          <a:prstGeom prst="straightConnector1">
            <a:avLst/>
          </a:prstGeom>
          <a:ln w="7366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CD70BE-316A-A9B3-65FA-41FB0904E079}"/>
              </a:ext>
            </a:extLst>
          </p:cNvPr>
          <p:cNvCxnSpPr>
            <a:cxnSpLocks/>
          </p:cNvCxnSpPr>
          <p:nvPr/>
        </p:nvCxnSpPr>
        <p:spPr>
          <a:xfrm flipH="1" flipV="1">
            <a:off x="7286705" y="1073359"/>
            <a:ext cx="985835" cy="1245427"/>
          </a:xfrm>
          <a:prstGeom prst="straightConnector1">
            <a:avLst/>
          </a:prstGeom>
          <a:ln w="5334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50268" y="446293"/>
            <a:ext cx="181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  <a:p>
            <a:pPr algn="ctr"/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F3F00-E47F-D582-4D90-D3A5CBC01CD8}"/>
              </a:ext>
            </a:extLst>
          </p:cNvPr>
          <p:cNvSpPr txBox="1"/>
          <p:nvPr/>
        </p:nvSpPr>
        <p:spPr>
          <a:xfrm>
            <a:off x="2801611" y="436626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Forb N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0.54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1ED43-0856-E035-EFAD-B711B60F084B}"/>
              </a:ext>
            </a:extLst>
          </p:cNvPr>
          <p:cNvSpPr txBox="1"/>
          <p:nvPr/>
        </p:nvSpPr>
        <p:spPr>
          <a:xfrm>
            <a:off x="5089078" y="1572666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6699"/>
                </a:solidFill>
              </a:rPr>
              <a:t>Forb P</a:t>
            </a:r>
          </a:p>
          <a:p>
            <a:pPr algn="ctr"/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AA9B-6F4D-5461-3D34-E3A10458FFA0}"/>
              </a:ext>
            </a:extLst>
          </p:cNvPr>
          <p:cNvSpPr txBox="1"/>
          <p:nvPr/>
        </p:nvSpPr>
        <p:spPr>
          <a:xfrm>
            <a:off x="2801610" y="3067511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Forb K</a:t>
            </a:r>
          </a:p>
          <a:p>
            <a:pPr algn="ctr"/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E1BD3-A18E-948D-832A-D70313928071}"/>
              </a:ext>
            </a:extLst>
          </p:cNvPr>
          <p:cNvSpPr txBox="1"/>
          <p:nvPr/>
        </p:nvSpPr>
        <p:spPr>
          <a:xfrm>
            <a:off x="4508198" y="3862781"/>
            <a:ext cx="15545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Forb Mg</a:t>
            </a:r>
          </a:p>
          <a:p>
            <a:pPr algn="ctr"/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0.51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C1068-0A17-041B-B2C9-ED12A1F80192}"/>
              </a:ext>
            </a:extLst>
          </p:cNvPr>
          <p:cNvSpPr txBox="1"/>
          <p:nvPr/>
        </p:nvSpPr>
        <p:spPr>
          <a:xfrm>
            <a:off x="3713166" y="4883640"/>
            <a:ext cx="1590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Forb Na</a:t>
            </a:r>
          </a:p>
          <a:p>
            <a:pPr algn="ctr"/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1417926" y="3069509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09232" y="851065"/>
            <a:ext cx="1541036" cy="10727"/>
          </a:xfrm>
          <a:prstGeom prst="straightConnector1">
            <a:avLst/>
          </a:prstGeom>
          <a:ln w="28702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4CEE45-1DCE-A278-69D6-4E9039A4905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084651" y="1277290"/>
            <a:ext cx="896527" cy="1792219"/>
          </a:xfrm>
          <a:prstGeom prst="straightConnector1">
            <a:avLst/>
          </a:prstGeom>
          <a:ln w="457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FF8085-4877-07E7-3F7A-3D0CAD700C29}"/>
              </a:ext>
            </a:extLst>
          </p:cNvPr>
          <p:cNvCxnSpPr>
            <a:cxnSpLocks/>
          </p:cNvCxnSpPr>
          <p:nvPr/>
        </p:nvCxnSpPr>
        <p:spPr>
          <a:xfrm>
            <a:off x="4003859" y="1176466"/>
            <a:ext cx="1150302" cy="51960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60C5D1-8300-6E74-F980-08F6B37C78E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247524" y="1267623"/>
            <a:ext cx="208841" cy="1799888"/>
          </a:xfrm>
          <a:prstGeom prst="straightConnector1">
            <a:avLst/>
          </a:prstGeom>
          <a:ln w="9906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DBB2-2F32-DC25-D37E-EEA7DC353C35}"/>
              </a:ext>
            </a:extLst>
          </p:cNvPr>
          <p:cNvCxnSpPr>
            <a:cxnSpLocks/>
          </p:cNvCxnSpPr>
          <p:nvPr/>
        </p:nvCxnSpPr>
        <p:spPr>
          <a:xfrm flipH="1">
            <a:off x="4019721" y="2313568"/>
            <a:ext cx="1138889" cy="848723"/>
          </a:xfrm>
          <a:prstGeom prst="straightConnector1">
            <a:avLst/>
          </a:prstGeom>
          <a:ln w="11557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693C53-A516-29B2-5E3A-C8B1BD61E4CF}"/>
              </a:ext>
            </a:extLst>
          </p:cNvPr>
          <p:cNvCxnSpPr>
            <a:cxnSpLocks/>
          </p:cNvCxnSpPr>
          <p:nvPr/>
        </p:nvCxnSpPr>
        <p:spPr>
          <a:xfrm>
            <a:off x="4067907" y="3658300"/>
            <a:ext cx="521258" cy="331365"/>
          </a:xfrm>
          <a:prstGeom prst="straightConnector1">
            <a:avLst/>
          </a:prstGeom>
          <a:ln w="90043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618DB4-EF19-191C-F706-F1EBB1545DF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456365" y="3898508"/>
            <a:ext cx="536896" cy="927370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88BF66-E266-669F-D661-64CF8B386A03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084651" y="3592729"/>
            <a:ext cx="1758272" cy="1404651"/>
          </a:xfrm>
          <a:prstGeom prst="straightConnector1">
            <a:avLst/>
          </a:prstGeom>
          <a:ln w="546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73C5A3-977D-E6BA-4962-EDD23114A5CA}"/>
              </a:ext>
            </a:extLst>
          </p:cNvPr>
          <p:cNvCxnSpPr/>
          <p:nvPr/>
        </p:nvCxnSpPr>
        <p:spPr>
          <a:xfrm>
            <a:off x="1515458" y="5551607"/>
            <a:ext cx="66672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05BA20-B7DF-D4C3-C1DF-FDF67CE8BCD4}"/>
              </a:ext>
            </a:extLst>
          </p:cNvPr>
          <p:cNvCxnSpPr/>
          <p:nvPr/>
        </p:nvCxnSpPr>
        <p:spPr>
          <a:xfrm>
            <a:off x="1532628" y="5919953"/>
            <a:ext cx="666725" cy="0"/>
          </a:xfrm>
          <a:prstGeom prst="line">
            <a:avLst/>
          </a:prstGeom>
          <a:ln w="101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C23274-EA2D-1A4A-A1A6-A9195C46B345}"/>
              </a:ext>
            </a:extLst>
          </p:cNvPr>
          <p:cNvSpPr txBox="1"/>
          <p:nvPr/>
        </p:nvSpPr>
        <p:spPr>
          <a:xfrm>
            <a:off x="2182183" y="5640989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18B9D-9F2A-23D0-E2F9-4DC054EB5EF3}"/>
              </a:ext>
            </a:extLst>
          </p:cNvPr>
          <p:cNvSpPr txBox="1"/>
          <p:nvPr/>
        </p:nvSpPr>
        <p:spPr>
          <a:xfrm>
            <a:off x="2188141" y="5286228"/>
            <a:ext cx="156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E06C3-0DA7-B529-892D-A1330B71972A}"/>
              </a:ext>
            </a:extLst>
          </p:cNvPr>
          <p:cNvSpPr/>
          <p:nvPr/>
        </p:nvSpPr>
        <p:spPr>
          <a:xfrm>
            <a:off x="1391958" y="5286228"/>
            <a:ext cx="2198451" cy="877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32194-791A-AEAE-76DA-8BD9EB97D193}"/>
              </a:ext>
            </a:extLst>
          </p:cNvPr>
          <p:cNvSpPr txBox="1"/>
          <p:nvPr/>
        </p:nvSpPr>
        <p:spPr>
          <a:xfrm>
            <a:off x="3104601" y="6350339"/>
            <a:ext cx="40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Fischer’s C = 53.6, </a:t>
            </a:r>
            <a:r>
              <a:rPr lang="en-US" sz="2800" i="1" dirty="0"/>
              <a:t>P </a:t>
            </a:r>
            <a:r>
              <a:rPr lang="en-US" sz="2800" dirty="0"/>
              <a:t>= 0.64</a:t>
            </a:r>
          </a:p>
        </p:txBody>
      </p:sp>
    </p:spTree>
    <p:extLst>
      <p:ext uri="{BB962C8B-B14F-4D97-AF65-F5344CB8AC3E}">
        <p14:creationId xmlns:p14="http://schemas.microsoft.com/office/powerpoint/2010/main" val="19470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137</Words>
  <Application>Microsoft Office PowerPoint</Application>
  <PresentationFormat>Widescreen</PresentationFormat>
  <Paragraphs>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7</cp:revision>
  <dcterms:created xsi:type="dcterms:W3CDTF">2023-05-05T21:42:16Z</dcterms:created>
  <dcterms:modified xsi:type="dcterms:W3CDTF">2023-06-23T22:25:40Z</dcterms:modified>
</cp:coreProperties>
</file>